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256" r:id="rId2"/>
    <p:sldId id="279" r:id="rId3"/>
    <p:sldId id="280" r:id="rId4"/>
    <p:sldId id="257" r:id="rId5"/>
    <p:sldId id="278" r:id="rId6"/>
    <p:sldId id="283" r:id="rId7"/>
    <p:sldId id="284" r:id="rId8"/>
    <p:sldId id="281" r:id="rId9"/>
    <p:sldId id="258" r:id="rId10"/>
    <p:sldId id="259" r:id="rId11"/>
    <p:sldId id="260" r:id="rId12"/>
    <p:sldId id="261" r:id="rId13"/>
    <p:sldId id="282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85" r:id="rId31"/>
    <p:sldId id="286" r:id="rId32"/>
    <p:sldId id="287" r:id="rId33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DD423E-19E0-44C6-BE7E-DAC98B8C102F}" v="13" dt="2025-09-17T15:13:04.39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5620"/>
    <p:restoredTop sz="13230" autoAdjust="0"/>
  </p:normalViewPr>
  <p:slideViewPr>
    <p:cSldViewPr snapToGrid="0">
      <p:cViewPr>
        <p:scale>
          <a:sx n="150" d="100"/>
          <a:sy n="150" d="100"/>
        </p:scale>
        <p:origin x="804" y="-2020"/>
      </p:cViewPr>
      <p:guideLst/>
    </p:cSldViewPr>
  </p:slideViewPr>
  <p:notesTextViewPr>
    <p:cViewPr>
      <p:scale>
        <a:sx n="200" d="100"/>
        <a:sy n="200" d="100"/>
      </p:scale>
      <p:origin x="0" y="-6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ndro Zazzi" userId="2d14a76cb0d9c205" providerId="LiveId" clId="{EF16F73A-B37D-425D-B117-955F4A7086F6}"/>
    <pc:docChg chg="undo custSel addSld delSld modSld sldOrd">
      <pc:chgData name="Leandro Zazzi" userId="2d14a76cb0d9c205" providerId="LiveId" clId="{EF16F73A-B37D-425D-B117-955F4A7086F6}" dt="2025-09-17T15:38:11.142" v="994" actId="20577"/>
      <pc:docMkLst>
        <pc:docMk/>
      </pc:docMkLst>
      <pc:sldChg chg="modSp mod">
        <pc:chgData name="Leandro Zazzi" userId="2d14a76cb0d9c205" providerId="LiveId" clId="{EF16F73A-B37D-425D-B117-955F4A7086F6}" dt="2025-09-17T09:11:35.862" v="13" actId="20577"/>
        <pc:sldMkLst>
          <pc:docMk/>
          <pc:sldMk cId="0" sldId="256"/>
        </pc:sldMkLst>
        <pc:spChg chg="mod">
          <ac:chgData name="Leandro Zazzi" userId="2d14a76cb0d9c205" providerId="LiveId" clId="{EF16F73A-B37D-425D-B117-955F4A7086F6}" dt="2025-09-17T09:11:35.862" v="13" actId="20577"/>
          <ac:spMkLst>
            <pc:docMk/>
            <pc:sldMk cId="0" sldId="256"/>
            <ac:spMk id="95" creationId="{00000000-0000-0000-0000-000000000000}"/>
          </ac:spMkLst>
        </pc:spChg>
      </pc:sldChg>
      <pc:sldChg chg="modSp mod">
        <pc:chgData name="Leandro Zazzi" userId="2d14a76cb0d9c205" providerId="LiveId" clId="{EF16F73A-B37D-425D-B117-955F4A7086F6}" dt="2025-09-17T13:49:30.625" v="583" actId="20577"/>
        <pc:sldMkLst>
          <pc:docMk/>
          <pc:sldMk cId="0" sldId="257"/>
        </pc:sldMkLst>
        <pc:spChg chg="mod">
          <ac:chgData name="Leandro Zazzi" userId="2d14a76cb0d9c205" providerId="LiveId" clId="{EF16F73A-B37D-425D-B117-955F4A7086F6}" dt="2025-09-17T13:49:30.625" v="583" actId="20577"/>
          <ac:spMkLst>
            <pc:docMk/>
            <pc:sldMk cId="0" sldId="257"/>
            <ac:spMk id="98" creationId="{00000000-0000-0000-0000-000000000000}"/>
          </ac:spMkLst>
        </pc:spChg>
      </pc:sldChg>
      <pc:sldChg chg="modSp mod">
        <pc:chgData name="Leandro Zazzi" userId="2d14a76cb0d9c205" providerId="LiveId" clId="{EF16F73A-B37D-425D-B117-955F4A7086F6}" dt="2025-09-17T09:12:12.101" v="68" actId="27636"/>
        <pc:sldMkLst>
          <pc:docMk/>
          <pc:sldMk cId="0" sldId="259"/>
        </pc:sldMkLst>
        <pc:spChg chg="mod">
          <ac:chgData name="Leandro Zazzi" userId="2d14a76cb0d9c205" providerId="LiveId" clId="{EF16F73A-B37D-425D-B117-955F4A7086F6}" dt="2025-09-17T09:12:12.101" v="68" actId="27636"/>
          <ac:spMkLst>
            <pc:docMk/>
            <pc:sldMk cId="0" sldId="259"/>
            <ac:spMk id="109" creationId="{00000000-0000-0000-0000-000000000000}"/>
          </ac:spMkLst>
        </pc:spChg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3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4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5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6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7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8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69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0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1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2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3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4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5"/>
        </pc:sldMkLst>
      </pc:sldChg>
      <pc:sldChg chg="mod modShow modNotes">
        <pc:chgData name="Leandro Zazzi" userId="2d14a76cb0d9c205" providerId="LiveId" clId="{EF16F73A-B37D-425D-B117-955F4A7086F6}" dt="2025-09-17T13:54:03.060" v="743" actId="729"/>
        <pc:sldMkLst>
          <pc:docMk/>
          <pc:sldMk cId="0" sldId="276"/>
        </pc:sldMkLst>
      </pc:sldChg>
      <pc:sldChg chg="addSp delSp mod modNotes modNotesTx">
        <pc:chgData name="Leandro Zazzi" userId="2d14a76cb0d9c205" providerId="LiveId" clId="{EF16F73A-B37D-425D-B117-955F4A7086F6}" dt="2025-09-17T15:38:11.142" v="994" actId="20577"/>
        <pc:sldMkLst>
          <pc:docMk/>
          <pc:sldMk cId="0" sldId="277"/>
        </pc:sldMkLst>
        <pc:spChg chg="add del">
          <ac:chgData name="Leandro Zazzi" userId="2d14a76cb0d9c205" providerId="LiveId" clId="{EF16F73A-B37D-425D-B117-955F4A7086F6}" dt="2025-09-17T15:12:35.406" v="985" actId="22"/>
          <ac:spMkLst>
            <pc:docMk/>
            <pc:sldMk cId="0" sldId="277"/>
            <ac:spMk id="3" creationId="{FC9C5395-7199-659D-2075-FFF020FF6442}"/>
          </ac:spMkLst>
        </pc:spChg>
      </pc:sldChg>
      <pc:sldChg chg="modSp add mod ord">
        <pc:chgData name="Leandro Zazzi" userId="2d14a76cb0d9c205" providerId="LiveId" clId="{EF16F73A-B37D-425D-B117-955F4A7086F6}" dt="2025-09-17T13:49:49.447" v="589" actId="20577"/>
        <pc:sldMkLst>
          <pc:docMk/>
          <pc:sldMk cId="3207698504" sldId="278"/>
        </pc:sldMkLst>
        <pc:spChg chg="mod">
          <ac:chgData name="Leandro Zazzi" userId="2d14a76cb0d9c205" providerId="LiveId" clId="{EF16F73A-B37D-425D-B117-955F4A7086F6}" dt="2025-09-17T13:49:49.447" v="589" actId="20577"/>
          <ac:spMkLst>
            <pc:docMk/>
            <pc:sldMk cId="3207698504" sldId="278"/>
            <ac:spMk id="115" creationId="{16613F99-758F-0C2D-4103-833E27D60289}"/>
          </ac:spMkLst>
        </pc:spChg>
        <pc:spChg chg="mod">
          <ac:chgData name="Leandro Zazzi" userId="2d14a76cb0d9c205" providerId="LiveId" clId="{EF16F73A-B37D-425D-B117-955F4A7086F6}" dt="2025-09-17T13:49:46.398" v="587" actId="15"/>
          <ac:spMkLst>
            <pc:docMk/>
            <pc:sldMk cId="3207698504" sldId="278"/>
            <ac:spMk id="116" creationId="{DC77660A-D1E9-0207-07ED-72D0F7937B13}"/>
          </ac:spMkLst>
        </pc:spChg>
      </pc:sldChg>
      <pc:sldChg chg="addSp modSp add mod ord">
        <pc:chgData name="Leandro Zazzi" userId="2d14a76cb0d9c205" providerId="LiveId" clId="{EF16F73A-B37D-425D-B117-955F4A7086F6}" dt="2025-09-17T13:11:18.140" v="451" actId="1076"/>
        <pc:sldMkLst>
          <pc:docMk/>
          <pc:sldMk cId="929782799" sldId="279"/>
        </pc:sldMkLst>
        <pc:spChg chg="mod">
          <ac:chgData name="Leandro Zazzi" userId="2d14a76cb0d9c205" providerId="LiveId" clId="{EF16F73A-B37D-425D-B117-955F4A7086F6}" dt="2025-09-17T13:05:34.054" v="233" actId="20577"/>
          <ac:spMkLst>
            <pc:docMk/>
            <pc:sldMk cId="929782799" sldId="279"/>
            <ac:spMk id="97" creationId="{1F08E62C-5646-BB43-D88C-1F798A37B1F0}"/>
          </ac:spMkLst>
        </pc:spChg>
        <pc:spChg chg="mod">
          <ac:chgData name="Leandro Zazzi" userId="2d14a76cb0d9c205" providerId="LiveId" clId="{EF16F73A-B37D-425D-B117-955F4A7086F6}" dt="2025-09-17T13:08:11.042" v="446" actId="20577"/>
          <ac:spMkLst>
            <pc:docMk/>
            <pc:sldMk cId="929782799" sldId="279"/>
            <ac:spMk id="98" creationId="{5D27D795-AE0E-59AB-9922-265938FF60C9}"/>
          </ac:spMkLst>
        </pc:spChg>
        <pc:picChg chg="add mod">
          <ac:chgData name="Leandro Zazzi" userId="2d14a76cb0d9c205" providerId="LiveId" clId="{EF16F73A-B37D-425D-B117-955F4A7086F6}" dt="2025-09-17T13:11:18.140" v="451" actId="1076"/>
          <ac:picMkLst>
            <pc:docMk/>
            <pc:sldMk cId="929782799" sldId="279"/>
            <ac:picMk id="3" creationId="{B0C88776-B6E4-3506-C412-1FB90C0072ED}"/>
          </ac:picMkLst>
        </pc:picChg>
      </pc:sldChg>
      <pc:sldChg chg="modSp new del mod">
        <pc:chgData name="Leandro Zazzi" userId="2d14a76cb0d9c205" providerId="LiveId" clId="{EF16F73A-B37D-425D-B117-955F4A7086F6}" dt="2025-09-17T13:05:08.504" v="219" actId="2696"/>
        <pc:sldMkLst>
          <pc:docMk/>
          <pc:sldMk cId="2798252660" sldId="279"/>
        </pc:sldMkLst>
        <pc:spChg chg="mod">
          <ac:chgData name="Leandro Zazzi" userId="2d14a76cb0d9c205" providerId="LiveId" clId="{EF16F73A-B37D-425D-B117-955F4A7086F6}" dt="2025-09-17T12:24:49.406" v="153" actId="20577"/>
          <ac:spMkLst>
            <pc:docMk/>
            <pc:sldMk cId="2798252660" sldId="279"/>
            <ac:spMk id="2" creationId="{41A867C9-BF95-6E42-3CC2-160C5A19396C}"/>
          </ac:spMkLst>
        </pc:spChg>
        <pc:spChg chg="mod">
          <ac:chgData name="Leandro Zazzi" userId="2d14a76cb0d9c205" providerId="LiveId" clId="{EF16F73A-B37D-425D-B117-955F4A7086F6}" dt="2025-09-17T13:04:58.119" v="218" actId="20577"/>
          <ac:spMkLst>
            <pc:docMk/>
            <pc:sldMk cId="2798252660" sldId="279"/>
            <ac:spMk id="3" creationId="{E830C2B5-679B-F1E7-FD51-E6D86A0E9982}"/>
          </ac:spMkLst>
        </pc:spChg>
      </pc:sldChg>
      <pc:sldChg chg="modSp new mod">
        <pc:chgData name="Leandro Zazzi" userId="2d14a76cb0d9c205" providerId="LiveId" clId="{EF16F73A-B37D-425D-B117-955F4A7086F6}" dt="2025-09-17T13:53:45.875" v="742" actId="20577"/>
        <pc:sldMkLst>
          <pc:docMk/>
          <pc:sldMk cId="452575197" sldId="280"/>
        </pc:sldMkLst>
        <pc:spChg chg="mod">
          <ac:chgData name="Leandro Zazzi" userId="2d14a76cb0d9c205" providerId="LiveId" clId="{EF16F73A-B37D-425D-B117-955F4A7086F6}" dt="2025-09-17T13:53:45.875" v="742" actId="20577"/>
          <ac:spMkLst>
            <pc:docMk/>
            <pc:sldMk cId="452575197" sldId="280"/>
            <ac:spMk id="2" creationId="{57A30EE6-EFEE-E938-0B63-AB6E7EFC88B7}"/>
          </ac:spMkLst>
        </pc:spChg>
        <pc:spChg chg="mod">
          <ac:chgData name="Leandro Zazzi" userId="2d14a76cb0d9c205" providerId="LiveId" clId="{EF16F73A-B37D-425D-B117-955F4A7086F6}" dt="2025-09-17T13:53:40.206" v="736" actId="20577"/>
          <ac:spMkLst>
            <pc:docMk/>
            <pc:sldMk cId="452575197" sldId="280"/>
            <ac:spMk id="3" creationId="{11A27F42-ADAB-44B7-9542-B8E09DA4FA24}"/>
          </ac:spMkLst>
        </pc:spChg>
      </pc:sldChg>
      <pc:sldChg chg="addSp modSp new mod">
        <pc:chgData name="Leandro Zazzi" userId="2d14a76cb0d9c205" providerId="LiveId" clId="{EF16F73A-B37D-425D-B117-955F4A7086F6}" dt="2025-09-17T13:52:28.224" v="623" actId="20577"/>
        <pc:sldMkLst>
          <pc:docMk/>
          <pc:sldMk cId="1001205401" sldId="281"/>
        </pc:sldMkLst>
        <pc:spChg chg="mod">
          <ac:chgData name="Leandro Zazzi" userId="2d14a76cb0d9c205" providerId="LiveId" clId="{EF16F73A-B37D-425D-B117-955F4A7086F6}" dt="2025-09-17T13:52:28.224" v="623" actId="20577"/>
          <ac:spMkLst>
            <pc:docMk/>
            <pc:sldMk cId="1001205401" sldId="281"/>
            <ac:spMk id="2" creationId="{B350019B-C9FC-8DA0-B040-64DD6DBD4A35}"/>
          </ac:spMkLst>
        </pc:spChg>
        <pc:spChg chg="mod">
          <ac:chgData name="Leandro Zazzi" userId="2d14a76cb0d9c205" providerId="LiveId" clId="{EF16F73A-B37D-425D-B117-955F4A7086F6}" dt="2025-09-17T13:50:28.484" v="608" actId="20577"/>
          <ac:spMkLst>
            <pc:docMk/>
            <pc:sldMk cId="1001205401" sldId="281"/>
            <ac:spMk id="3" creationId="{062357F6-81A3-F4D6-D72C-2AEF12D7917A}"/>
          </ac:spMkLst>
        </pc:spChg>
        <pc:picChg chg="add mod">
          <ac:chgData name="Leandro Zazzi" userId="2d14a76cb0d9c205" providerId="LiveId" clId="{EF16F73A-B37D-425D-B117-955F4A7086F6}" dt="2025-09-17T13:52:20.748" v="612" actId="1076"/>
          <ac:picMkLst>
            <pc:docMk/>
            <pc:sldMk cId="1001205401" sldId="281"/>
            <ac:picMk id="5" creationId="{C8367C41-7277-8C7E-9E1C-1EBACF1D115A}"/>
          </ac:picMkLst>
        </pc:picChg>
      </pc:sldChg>
      <pc:sldChg chg="modSp new mod">
        <pc:chgData name="Leandro Zazzi" userId="2d14a76cb0d9c205" providerId="LiveId" clId="{EF16F73A-B37D-425D-B117-955F4A7086F6}" dt="2025-09-17T13:54:22.745" v="746" actId="20577"/>
        <pc:sldMkLst>
          <pc:docMk/>
          <pc:sldMk cId="756020632" sldId="282"/>
        </pc:sldMkLst>
        <pc:spChg chg="mod">
          <ac:chgData name="Leandro Zazzi" userId="2d14a76cb0d9c205" providerId="LiveId" clId="{EF16F73A-B37D-425D-B117-955F4A7086F6}" dt="2025-09-17T13:53:01.775" v="638" actId="20577"/>
          <ac:spMkLst>
            <pc:docMk/>
            <pc:sldMk cId="756020632" sldId="282"/>
            <ac:spMk id="2" creationId="{89BD2EFA-3154-4B1A-F666-F208088493D0}"/>
          </ac:spMkLst>
        </pc:spChg>
        <pc:spChg chg="mod">
          <ac:chgData name="Leandro Zazzi" userId="2d14a76cb0d9c205" providerId="LiveId" clId="{EF16F73A-B37D-425D-B117-955F4A7086F6}" dt="2025-09-17T13:54:22.745" v="746" actId="20577"/>
          <ac:spMkLst>
            <pc:docMk/>
            <pc:sldMk cId="756020632" sldId="282"/>
            <ac:spMk id="3" creationId="{4F97FC04-AD7C-ADDD-64CC-43FB1A5DC9E6}"/>
          </ac:spMkLst>
        </pc:spChg>
      </pc:sldChg>
      <pc:sldChg chg="modSp new mod">
        <pc:chgData name="Leandro Zazzi" userId="2d14a76cb0d9c205" providerId="LiveId" clId="{EF16F73A-B37D-425D-B117-955F4A7086F6}" dt="2025-09-17T13:57:42.487" v="879" actId="20577"/>
        <pc:sldMkLst>
          <pc:docMk/>
          <pc:sldMk cId="873200874" sldId="283"/>
        </pc:sldMkLst>
        <pc:spChg chg="mod">
          <ac:chgData name="Leandro Zazzi" userId="2d14a76cb0d9c205" providerId="LiveId" clId="{EF16F73A-B37D-425D-B117-955F4A7086F6}" dt="2025-09-17T13:57:10.228" v="784" actId="20577"/>
          <ac:spMkLst>
            <pc:docMk/>
            <pc:sldMk cId="873200874" sldId="283"/>
            <ac:spMk id="2" creationId="{62C60381-ED66-7824-DBAE-DB7E5EE125E8}"/>
          </ac:spMkLst>
        </pc:spChg>
        <pc:spChg chg="mod">
          <ac:chgData name="Leandro Zazzi" userId="2d14a76cb0d9c205" providerId="LiveId" clId="{EF16F73A-B37D-425D-B117-955F4A7086F6}" dt="2025-09-17T13:57:42.487" v="879" actId="20577"/>
          <ac:spMkLst>
            <pc:docMk/>
            <pc:sldMk cId="873200874" sldId="283"/>
            <ac:spMk id="3" creationId="{2EA27487-E2A5-DF06-B5BF-1D87443B9CE4}"/>
          </ac:spMkLst>
        </pc:spChg>
      </pc:sldChg>
      <pc:sldChg chg="modSp new del mod">
        <pc:chgData name="Leandro Zazzi" userId="2d14a76cb0d9c205" providerId="LiveId" clId="{EF16F73A-B37D-425D-B117-955F4A7086F6}" dt="2025-09-17T13:54:42.794" v="754" actId="47"/>
        <pc:sldMkLst>
          <pc:docMk/>
          <pc:sldMk cId="1139631757" sldId="283"/>
        </pc:sldMkLst>
        <pc:spChg chg="mod">
          <ac:chgData name="Leandro Zazzi" userId="2d14a76cb0d9c205" providerId="LiveId" clId="{EF16F73A-B37D-425D-B117-955F4A7086F6}" dt="2025-09-17T13:54:34.264" v="753" actId="20577"/>
          <ac:spMkLst>
            <pc:docMk/>
            <pc:sldMk cId="1139631757" sldId="283"/>
            <ac:spMk id="2" creationId="{12CB82EB-DAEB-590B-7D92-48E24F622CC8}"/>
          </ac:spMkLst>
        </pc:spChg>
      </pc:sldChg>
      <pc:sldChg chg="modSp new mod">
        <pc:chgData name="Leandro Zazzi" userId="2d14a76cb0d9c205" providerId="LiveId" clId="{EF16F73A-B37D-425D-B117-955F4A7086F6}" dt="2025-09-17T13:59:03.426" v="947" actId="20577"/>
        <pc:sldMkLst>
          <pc:docMk/>
          <pc:sldMk cId="2301433113" sldId="284"/>
        </pc:sldMkLst>
        <pc:spChg chg="mod">
          <ac:chgData name="Leandro Zazzi" userId="2d14a76cb0d9c205" providerId="LiveId" clId="{EF16F73A-B37D-425D-B117-955F4A7086F6}" dt="2025-09-17T13:59:03.426" v="947" actId="20577"/>
          <ac:spMkLst>
            <pc:docMk/>
            <pc:sldMk cId="2301433113" sldId="284"/>
            <ac:spMk id="2" creationId="{4102DAA9-7441-3003-77D7-5159D3CCE00E}"/>
          </ac:spMkLst>
        </pc:spChg>
      </pc:sldChg>
      <pc:sldChg chg="modSp new mod">
        <pc:chgData name="Leandro Zazzi" userId="2d14a76cb0d9c205" providerId="LiveId" clId="{EF16F73A-B37D-425D-B117-955F4A7086F6}" dt="2025-09-17T14:47:37.490" v="983"/>
        <pc:sldMkLst>
          <pc:docMk/>
          <pc:sldMk cId="1967195774" sldId="285"/>
        </pc:sldMkLst>
        <pc:spChg chg="mod">
          <ac:chgData name="Leandro Zazzi" userId="2d14a76cb0d9c205" providerId="LiveId" clId="{EF16F73A-B37D-425D-B117-955F4A7086F6}" dt="2025-09-17T14:08:51.017" v="982" actId="20577"/>
          <ac:spMkLst>
            <pc:docMk/>
            <pc:sldMk cId="1967195774" sldId="285"/>
            <ac:spMk id="2" creationId="{1E052736-0BA1-A270-0639-D44081FB33AF}"/>
          </ac:spMkLst>
        </pc:spChg>
        <pc:spChg chg="mod">
          <ac:chgData name="Leandro Zazzi" userId="2d14a76cb0d9c205" providerId="LiveId" clId="{EF16F73A-B37D-425D-B117-955F4A7086F6}" dt="2025-09-17T14:47:37.490" v="983"/>
          <ac:spMkLst>
            <pc:docMk/>
            <pc:sldMk cId="1967195774" sldId="285"/>
            <ac:spMk id="3" creationId="{D68B7DCF-864B-6651-66C1-DB0C3E022A4D}"/>
          </ac:spMkLst>
        </pc:spChg>
      </pc:sldChg>
      <pc:sldChg chg="modSp new mod">
        <pc:chgData name="Leandro Zazzi" userId="2d14a76cb0d9c205" providerId="LiveId" clId="{EF16F73A-B37D-425D-B117-955F4A7086F6}" dt="2025-09-17T15:12:39.984" v="988" actId="27636"/>
        <pc:sldMkLst>
          <pc:docMk/>
          <pc:sldMk cId="329942761" sldId="286"/>
        </pc:sldMkLst>
        <pc:spChg chg="mod">
          <ac:chgData name="Leandro Zazzi" userId="2d14a76cb0d9c205" providerId="LiveId" clId="{EF16F73A-B37D-425D-B117-955F4A7086F6}" dt="2025-09-17T15:12:39.984" v="988" actId="27636"/>
          <ac:spMkLst>
            <pc:docMk/>
            <pc:sldMk cId="329942761" sldId="286"/>
            <ac:spMk id="3" creationId="{4BFC3CF5-00CE-3055-6F41-DC15560B4691}"/>
          </ac:spMkLst>
        </pc:spChg>
      </pc:sldChg>
      <pc:sldChg chg="modSp new mod">
        <pc:chgData name="Leandro Zazzi" userId="2d14a76cb0d9c205" providerId="LiveId" clId="{EF16F73A-B37D-425D-B117-955F4A7086F6}" dt="2025-09-17T15:13:04.448" v="991" actId="27636"/>
        <pc:sldMkLst>
          <pc:docMk/>
          <pc:sldMk cId="1735231441" sldId="287"/>
        </pc:sldMkLst>
        <pc:spChg chg="mod">
          <ac:chgData name="Leandro Zazzi" userId="2d14a76cb0d9c205" providerId="LiveId" clId="{EF16F73A-B37D-425D-B117-955F4A7086F6}" dt="2025-09-17T15:13:04.448" v="991" actId="27636"/>
          <ac:spMkLst>
            <pc:docMk/>
            <pc:sldMk cId="1735231441" sldId="287"/>
            <ac:spMk id="3" creationId="{17733878-1602-A183-3767-2104197CA1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E1366-9A65-158C-1AC0-7FCD569E1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>
            <a:extLst>
              <a:ext uri="{FF2B5EF4-FFF2-40B4-BE49-F238E27FC236}">
                <a16:creationId xmlns:a16="http://schemas.microsoft.com/office/drawing/2014/main" id="{BFAC775B-7987-789F-7D36-5179B8DEF6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19B7A8D2-68EC-DEBF-58DB-C6420A23243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Topic to come: Typen und Variable </a:t>
            </a:r>
            <a:r>
              <a:rPr>
                <a:solidFill>
                  <a:srgbClr val="333333"/>
                </a:solidFill>
                <a:latin typeface="+mn-lt"/>
                <a:ea typeface="+mn-ea"/>
                <a:cs typeface="+mn-cs"/>
                <a:sym typeface="Helvetica"/>
              </a:rPr>
              <a:t>➜</a:t>
            </a:r>
            <a:r>
              <a:rPr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t>Basistypen: Einfache (eingebaute) Typen</a:t>
            </a:r>
          </a:p>
        </p:txBody>
      </p:sp>
    </p:spTree>
    <p:extLst>
      <p:ext uri="{BB962C8B-B14F-4D97-AF65-F5344CB8AC3E}">
        <p14:creationId xmlns:p14="http://schemas.microsoft.com/office/powerpoint/2010/main" val="166082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Falsch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8" name="Shape 18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2" name="Shape 20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Falsch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9" name="Shape 20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Falsch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6" name="Shape 21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Falsch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Falsch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Hier </a:t>
            </a:r>
            <a:r>
              <a:rPr dirty="0" err="1"/>
              <a:t>ein</a:t>
            </a:r>
            <a:r>
              <a:rPr dirty="0"/>
              <a:t> </a:t>
            </a:r>
            <a:r>
              <a:rPr dirty="0" err="1"/>
              <a:t>paar</a:t>
            </a:r>
            <a:r>
              <a:rPr dirty="0"/>
              <a:t> </a:t>
            </a:r>
            <a:r>
              <a:rPr dirty="0" err="1"/>
              <a:t>weitere</a:t>
            </a:r>
            <a:r>
              <a:rPr dirty="0"/>
              <a:t> EBNF </a:t>
            </a:r>
            <a:r>
              <a:rPr dirty="0" err="1"/>
              <a:t>Aufgaben</a:t>
            </a:r>
            <a:r>
              <a:rPr dirty="0"/>
              <a:t>. </a:t>
            </a:r>
            <a:r>
              <a:rPr dirty="0" err="1"/>
              <a:t>Ihr</a:t>
            </a:r>
            <a:r>
              <a:rPr dirty="0"/>
              <a:t> </a:t>
            </a:r>
            <a:r>
              <a:rPr dirty="0" err="1"/>
              <a:t>müsst</a:t>
            </a:r>
            <a:r>
              <a:rPr dirty="0"/>
              <a:t> </a:t>
            </a:r>
            <a:r>
              <a:rPr dirty="0" err="1"/>
              <a:t>nicht</a:t>
            </a:r>
            <a:r>
              <a:rPr dirty="0"/>
              <a:t> </a:t>
            </a:r>
            <a:r>
              <a:rPr dirty="0" err="1"/>
              <a:t>genaue</a:t>
            </a:r>
            <a:r>
              <a:rPr dirty="0"/>
              <a:t> </a:t>
            </a:r>
            <a:r>
              <a:rPr dirty="0" err="1"/>
              <a:t>diese</a:t>
            </a:r>
            <a:r>
              <a:rPr dirty="0"/>
              <a:t> </a:t>
            </a:r>
            <a:r>
              <a:rPr dirty="0" err="1"/>
              <a:t>Aufgaben</a:t>
            </a:r>
            <a:r>
              <a:rPr dirty="0"/>
              <a:t> </a:t>
            </a:r>
            <a:r>
              <a:rPr dirty="0" err="1"/>
              <a:t>machen</a:t>
            </a:r>
            <a:r>
              <a:rPr dirty="0"/>
              <a:t>, </a:t>
            </a:r>
            <a:r>
              <a:rPr dirty="0" err="1"/>
              <a:t>aber</a:t>
            </a:r>
            <a:r>
              <a:rPr dirty="0"/>
              <a:t> </a:t>
            </a:r>
            <a:r>
              <a:rPr dirty="0" err="1"/>
              <a:t>macht</a:t>
            </a:r>
            <a:r>
              <a:rPr dirty="0"/>
              <a:t> </a:t>
            </a:r>
            <a:r>
              <a:rPr dirty="0" err="1"/>
              <a:t>ein</a:t>
            </a:r>
            <a:r>
              <a:rPr dirty="0"/>
              <a:t> </a:t>
            </a:r>
            <a:r>
              <a:rPr dirty="0" err="1"/>
              <a:t>paar</a:t>
            </a:r>
            <a:r>
              <a:rPr dirty="0"/>
              <a:t> </a:t>
            </a:r>
            <a:r>
              <a:rPr dirty="0" err="1"/>
              <a:t>mehr</a:t>
            </a:r>
            <a:r>
              <a:rPr dirty="0"/>
              <a:t> EBNF </a:t>
            </a:r>
            <a:r>
              <a:rPr dirty="0" err="1"/>
              <a:t>Aufgaben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den </a:t>
            </a:r>
            <a:r>
              <a:rPr dirty="0" err="1"/>
              <a:t>Leuten</a:t>
            </a:r>
            <a:r>
              <a:rPr dirty="0"/>
              <a:t>.</a:t>
            </a:r>
          </a:p>
          <a:p>
            <a:endParaRPr dirty="0"/>
          </a:p>
          <a:p>
            <a:pPr>
              <a:defRPr b="1"/>
            </a:pPr>
            <a:r>
              <a:rPr dirty="0" err="1"/>
              <a:t>Lösungen</a:t>
            </a:r>
            <a:r>
              <a:rPr dirty="0"/>
              <a:t> (</a:t>
            </a:r>
            <a:r>
              <a:rPr dirty="0" err="1"/>
              <a:t>keine</a:t>
            </a:r>
            <a:r>
              <a:rPr dirty="0"/>
              <a:t> </a:t>
            </a:r>
            <a:r>
              <a:rPr dirty="0" err="1"/>
              <a:t>Garantie</a:t>
            </a:r>
            <a:r>
              <a:rPr dirty="0"/>
              <a:t> auf </a:t>
            </a:r>
            <a:r>
              <a:rPr dirty="0" err="1"/>
              <a:t>Korrektheit</a:t>
            </a:r>
            <a:r>
              <a:rPr dirty="0"/>
              <a:t>):</a:t>
            </a:r>
          </a:p>
          <a:p>
            <a:r>
              <a:rPr dirty="0"/>
              <a:t>&lt;palindrome&gt; &lt;= [ 1&lt;palindrome&gt;1  | 2&lt;palindrome&gt;2 | 3&lt;palindrome&gt;3 | 4&lt;palindrome&gt;4 | 1 | 2 | 3 | 4 ] </a:t>
            </a:r>
          </a:p>
          <a:p>
            <a:endParaRPr dirty="0"/>
          </a:p>
          <a:p>
            <a:r>
              <a:rPr dirty="0"/>
              <a:t>&lt;five&gt; &lt;= 0 + &lt;five&gt; | 1 + &lt;four&gt; | 2 + &lt;three&gt; | 3 + &lt;two&gt; | 4 + &lt;one&gt; | 5 + &lt;zero&gt; | 5</a:t>
            </a:r>
          </a:p>
          <a:p>
            <a:r>
              <a:rPr dirty="0"/>
              <a:t>&lt;four&gt; &lt;=                    0 + &lt;four&gt; | 1 + &lt;three&gt; | 2 + &lt;two&gt; | 3 + &lt;one&gt; | 4 + &lt;zero&gt; | 4</a:t>
            </a:r>
          </a:p>
          <a:p>
            <a:r>
              <a:rPr dirty="0"/>
              <a:t>&lt;three&gt; &lt;=                                      0 + &lt;three&gt; | 1 + &lt;two&gt; | 2 + &lt;one&gt; | 3 + &lt;zero&gt; | 3</a:t>
            </a:r>
          </a:p>
          <a:p>
            <a:r>
              <a:rPr dirty="0"/>
              <a:t>&lt;two&gt; &lt;=                                                              0 + &lt;two&gt; | 1 + &lt;one&gt; | 2 + &lt;zero&gt; | 2</a:t>
            </a:r>
          </a:p>
          <a:p>
            <a:r>
              <a:rPr dirty="0"/>
              <a:t>&lt;one&gt; &lt;=                                                                                 0 + &lt;one&gt; | 1 + &lt;zero</a:t>
            </a:r>
            <a:r>
              <a:t>&gt; </a:t>
            </a:r>
            <a:endParaRPr dirty="0"/>
          </a:p>
          <a:p>
            <a:r>
              <a:rPr dirty="0"/>
              <a:t>&lt;zero&gt; &lt;=                                                                                                    0 + &lt;zero&gt; | 0</a:t>
            </a:r>
          </a:p>
          <a:p>
            <a:endParaRPr dirty="0"/>
          </a:p>
          <a:p>
            <a:r>
              <a:rPr dirty="0"/>
              <a:t>Aufgabe 3 </a:t>
            </a:r>
            <a:r>
              <a:rPr dirty="0" err="1"/>
              <a:t>mit</a:t>
            </a:r>
            <a:r>
              <a:rPr dirty="0"/>
              <a:t> leading 0:</a:t>
            </a:r>
          </a:p>
          <a:p>
            <a:endParaRPr dirty="0"/>
          </a:p>
          <a:p>
            <a:r>
              <a:rPr dirty="0"/>
              <a:t>&lt;</a:t>
            </a:r>
            <a:r>
              <a:rPr dirty="0" err="1"/>
              <a:t>oddEight</a:t>
            </a:r>
            <a:r>
              <a:rPr dirty="0"/>
              <a:t>&gt; &lt;= [+|-] &lt;oddEight2&gt; </a:t>
            </a:r>
          </a:p>
          <a:p>
            <a:r>
              <a:rPr dirty="0"/>
              <a:t>&lt;oddEight2&gt;  &lt;= [&lt;</a:t>
            </a:r>
            <a:r>
              <a:rPr dirty="0" err="1"/>
              <a:t>evenEight</a:t>
            </a:r>
            <a:r>
              <a:rPr dirty="0"/>
              <a:t>&gt;] 8 [&lt;</a:t>
            </a:r>
            <a:r>
              <a:rPr dirty="0" err="1"/>
              <a:t>evenEight</a:t>
            </a:r>
            <a:r>
              <a:rPr dirty="0"/>
              <a:t>&gt;]</a:t>
            </a:r>
          </a:p>
          <a:p>
            <a:r>
              <a:rPr dirty="0"/>
              <a:t>&lt;</a:t>
            </a:r>
            <a:r>
              <a:rPr dirty="0" err="1"/>
              <a:t>evenEight</a:t>
            </a:r>
            <a:r>
              <a:rPr dirty="0"/>
              <a:t>&gt; &lt;= &lt;</a:t>
            </a:r>
            <a:r>
              <a:rPr dirty="0" err="1"/>
              <a:t>noEight</a:t>
            </a:r>
            <a:r>
              <a:rPr dirty="0"/>
              <a:t>&gt; | &lt;oddEight2&gt;&lt;oddEight2&gt;</a:t>
            </a:r>
          </a:p>
          <a:p>
            <a:r>
              <a:rPr dirty="0"/>
              <a:t>&lt;</a:t>
            </a:r>
            <a:r>
              <a:rPr dirty="0" err="1"/>
              <a:t>noEight</a:t>
            </a:r>
            <a:r>
              <a:rPr dirty="0"/>
              <a:t>&gt; &lt;= (0 | 1 | 2 | 3| 4 | 5 | 6 | 7 | 9) [&lt;</a:t>
            </a:r>
            <a:r>
              <a:rPr dirty="0" err="1"/>
              <a:t>noEight</a:t>
            </a:r>
            <a:r>
              <a:rPr dirty="0"/>
              <a:t>&gt;]</a:t>
            </a:r>
          </a:p>
          <a:p>
            <a:endParaRPr dirty="0"/>
          </a:p>
          <a:p>
            <a:r>
              <a:rPr dirty="0"/>
              <a:t>Aufgabe 3 </a:t>
            </a:r>
            <a:r>
              <a:rPr dirty="0" err="1"/>
              <a:t>ohne</a:t>
            </a:r>
            <a:r>
              <a:rPr dirty="0"/>
              <a:t> leading 0:</a:t>
            </a:r>
          </a:p>
          <a:p>
            <a:endParaRPr dirty="0"/>
          </a:p>
          <a:p>
            <a:r>
              <a:rPr dirty="0"/>
              <a:t>&lt;</a:t>
            </a:r>
            <a:r>
              <a:rPr dirty="0" err="1"/>
              <a:t>oddEight</a:t>
            </a:r>
            <a:r>
              <a:rPr dirty="0"/>
              <a:t>&gt; &lt;= [+|-] &lt;oddEight2&gt; </a:t>
            </a:r>
          </a:p>
          <a:p>
            <a:r>
              <a:rPr dirty="0"/>
              <a:t>&lt;oddEight2&gt;            &lt;= [&lt;</a:t>
            </a:r>
            <a:r>
              <a:rPr dirty="0" err="1"/>
              <a:t>evenEight</a:t>
            </a:r>
            <a:r>
              <a:rPr dirty="0"/>
              <a:t>&gt;]            8 [&lt;</a:t>
            </a:r>
            <a:r>
              <a:rPr dirty="0" err="1"/>
              <a:t>trailingEvenEight</a:t>
            </a:r>
            <a:r>
              <a:rPr dirty="0"/>
              <a:t>&gt;]</a:t>
            </a:r>
          </a:p>
          <a:p>
            <a:r>
              <a:rPr dirty="0"/>
              <a:t>&lt;</a:t>
            </a:r>
            <a:r>
              <a:rPr dirty="0" err="1"/>
              <a:t>trailingOddEight</a:t>
            </a:r>
            <a:r>
              <a:rPr dirty="0"/>
              <a:t>&gt;  &lt;= [&lt;</a:t>
            </a:r>
            <a:r>
              <a:rPr dirty="0" err="1"/>
              <a:t>trailingEvenEight</a:t>
            </a:r>
            <a:r>
              <a:rPr dirty="0"/>
              <a:t>&gt;]  8 [&lt;</a:t>
            </a:r>
            <a:r>
              <a:rPr dirty="0" err="1"/>
              <a:t>trailingEvenEight</a:t>
            </a:r>
            <a:r>
              <a:rPr dirty="0"/>
              <a:t>&gt;]</a:t>
            </a:r>
          </a:p>
          <a:p>
            <a:r>
              <a:rPr dirty="0"/>
              <a:t>&lt;</a:t>
            </a:r>
            <a:r>
              <a:rPr dirty="0" err="1"/>
              <a:t>evenEight</a:t>
            </a:r>
            <a:r>
              <a:rPr dirty="0"/>
              <a:t>&gt;            &lt;= &lt;</a:t>
            </a:r>
            <a:r>
              <a:rPr dirty="0" err="1"/>
              <a:t>noEight</a:t>
            </a:r>
            <a:r>
              <a:rPr dirty="0"/>
              <a:t>&gt; | &lt;oddEight2&gt;&lt;</a:t>
            </a:r>
            <a:r>
              <a:rPr dirty="0" err="1"/>
              <a:t>trailingOddEight</a:t>
            </a:r>
            <a:r>
              <a:rPr dirty="0"/>
              <a:t>&gt;</a:t>
            </a:r>
          </a:p>
          <a:p>
            <a:r>
              <a:rPr dirty="0"/>
              <a:t>&lt;</a:t>
            </a:r>
            <a:r>
              <a:rPr dirty="0" err="1"/>
              <a:t>trailingEvenEight</a:t>
            </a:r>
            <a:r>
              <a:rPr dirty="0"/>
              <a:t>&gt; &lt;= &lt;</a:t>
            </a:r>
            <a:r>
              <a:rPr dirty="0" err="1"/>
              <a:t>trailingNoEight</a:t>
            </a:r>
            <a:r>
              <a:rPr dirty="0"/>
              <a:t>&gt; | &lt;</a:t>
            </a:r>
            <a:r>
              <a:rPr dirty="0" err="1"/>
              <a:t>trailingOddEight</a:t>
            </a:r>
            <a:r>
              <a:rPr dirty="0"/>
              <a:t>&gt;&lt;</a:t>
            </a:r>
            <a:r>
              <a:rPr dirty="0" err="1"/>
              <a:t>trailingOddEight</a:t>
            </a:r>
            <a:r>
              <a:rPr dirty="0"/>
              <a:t>&gt;</a:t>
            </a:r>
          </a:p>
          <a:p>
            <a:r>
              <a:rPr dirty="0"/>
              <a:t>&lt;</a:t>
            </a:r>
            <a:r>
              <a:rPr dirty="0" err="1"/>
              <a:t>noEight</a:t>
            </a:r>
            <a:r>
              <a:rPr dirty="0"/>
              <a:t>&gt;               &lt;= (1 | 2 | 3| 4 | 5 | 6 | 7 | 9) [&lt;</a:t>
            </a:r>
            <a:r>
              <a:rPr dirty="0" err="1"/>
              <a:t>trailingNoEight</a:t>
            </a:r>
            <a:r>
              <a:rPr dirty="0"/>
              <a:t>&gt;]</a:t>
            </a:r>
          </a:p>
          <a:p>
            <a:r>
              <a:rPr dirty="0"/>
              <a:t>&lt;</a:t>
            </a:r>
            <a:r>
              <a:rPr dirty="0" err="1"/>
              <a:t>trailingNoEight</a:t>
            </a:r>
            <a:r>
              <a:rPr dirty="0"/>
              <a:t>&gt;    &lt;= (0 | &lt;</a:t>
            </a:r>
            <a:r>
              <a:rPr dirty="0" err="1"/>
              <a:t>noEight</a:t>
            </a:r>
            <a:r>
              <a:rPr dirty="0"/>
              <a:t>&gt;) [&lt;</a:t>
            </a:r>
            <a:r>
              <a:rPr dirty="0" err="1"/>
              <a:t>trailingNoEight</a:t>
            </a:r>
            <a:r>
              <a:rPr dirty="0"/>
              <a:t>&gt;]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Topic to come: Typen und Variable </a:t>
            </a:r>
            <a:r>
              <a:rPr>
                <a:solidFill>
                  <a:srgbClr val="333333"/>
                </a:solidFill>
                <a:latin typeface="+mn-lt"/>
                <a:ea typeface="+mn-ea"/>
                <a:cs typeface="+mn-cs"/>
                <a:sym typeface="Helvetica"/>
              </a:rPr>
              <a:t>➜</a:t>
            </a:r>
            <a:r>
              <a:rPr>
                <a:solidFill>
                  <a:srgbClr val="33333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t>Basistypen: Einfache (eingebaute) Typen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Nach JDK 21 Install IntelliJ neustarten, dann: Preferences -&gt; Installed JREs-&gt;Java 21.0.x auswählen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2" name="Shape 13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9" name="Shape 13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6" name="Shape 14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3" name="Shape 15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0" name="Shape 16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Falsch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7" name="Shape 16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Korrekt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67543" y="1597819"/>
            <a:ext cx="7772401" cy="1102520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67543" y="2914650"/>
            <a:ext cx="7086601" cy="131445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2600">
                <a:solidFill>
                  <a:srgbClr val="888888"/>
                </a:solidFill>
              </a:defRPr>
            </a:lvl1pPr>
            <a:lvl2pPr marL="0" indent="457200">
              <a:buClrTx/>
              <a:buSzTx/>
              <a:buNone/>
              <a:defRPr sz="2600">
                <a:solidFill>
                  <a:srgbClr val="888888"/>
                </a:solidFill>
              </a:defRPr>
            </a:lvl2pPr>
            <a:lvl3pPr marL="0" indent="914400">
              <a:buClrTx/>
              <a:buSzTx/>
              <a:buNone/>
              <a:defRPr sz="2600">
                <a:solidFill>
                  <a:srgbClr val="888888"/>
                </a:solidFill>
              </a:defRPr>
            </a:lvl3pPr>
            <a:lvl4pPr marL="0" indent="1371600">
              <a:buClrTx/>
              <a:buSzTx/>
              <a:buNone/>
              <a:defRPr sz="2600">
                <a:solidFill>
                  <a:srgbClr val="888888"/>
                </a:solidFill>
              </a:defRPr>
            </a:lvl4pPr>
            <a:lvl5pPr marL="0" indent="1828800">
              <a:buClrTx/>
              <a:buSzTx/>
              <a:buNone/>
              <a:defRPr sz="26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3305176"/>
            <a:ext cx="7772401" cy="1021557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180034"/>
            <a:ext cx="7772401" cy="112514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buClrTx/>
              <a:buSz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buClrTx/>
              <a:buSz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buClrTx/>
              <a:buSz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buClrTx/>
              <a:buSz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200150"/>
            <a:ext cx="4038600" cy="339447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151334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</a:lvl1pPr>
            <a:lvl2pPr marL="0" indent="457200">
              <a:buClrTx/>
              <a:buSzTx/>
              <a:buNone/>
            </a:lvl2pPr>
            <a:lvl3pPr marL="0" indent="914400">
              <a:buClrTx/>
              <a:buSzTx/>
              <a:buNone/>
            </a:lvl3pPr>
            <a:lvl4pPr marL="0" indent="1371600">
              <a:buClrTx/>
              <a:buSzTx/>
              <a:buNone/>
            </a:lvl4pPr>
            <a:lvl5pPr marL="0" indent="1828800">
              <a:buClrTx/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6" y="1151334"/>
            <a:ext cx="4041776" cy="47982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1" y="204786"/>
            <a:ext cx="3008314" cy="871539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200" y="1076326"/>
            <a:ext cx="3008315" cy="3518297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459581"/>
            <a:ext cx="5486401" cy="30861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1400"/>
            </a:lvl1pPr>
            <a:lvl2pPr marL="0" indent="457200">
              <a:buClrTx/>
              <a:buSzTx/>
              <a:buNone/>
              <a:defRPr sz="1400"/>
            </a:lvl2pPr>
            <a:lvl3pPr marL="0" indent="914400">
              <a:buClrTx/>
              <a:buSzTx/>
              <a:buNone/>
              <a:defRPr sz="1400"/>
            </a:lvl3pPr>
            <a:lvl4pPr marL="0" indent="1371600">
              <a:buClrTx/>
              <a:buSzTx/>
              <a:buNone/>
              <a:defRPr sz="1400"/>
            </a:lvl4pPr>
            <a:lvl5pPr marL="0" indent="1828800">
              <a:buClrTx/>
              <a:buSz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800100" marR="0" indent="-3429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57300" marR="0" indent="-3429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828800" marR="0" indent="-4572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514600" marR="0" indent="-6858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▪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560320" marR="0" indent="-27432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•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17520" marR="0" indent="-27432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•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474720" marR="0" indent="-27432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•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931920" marR="0" indent="-27432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•"/>
        <a:tabLst/>
        <a:defRPr sz="2400" b="1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eandro.zazzi@inf.ethz.c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iscord.gg/eth-dinf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4"/>
          <p:cNvSpPr txBox="1"/>
          <p:nvPr/>
        </p:nvSpPr>
        <p:spPr>
          <a:xfrm>
            <a:off x="513719" y="1127640"/>
            <a:ext cx="7901449" cy="23004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600"/>
              </a:spcBef>
              <a:defRPr sz="3200" b="1"/>
            </a:pPr>
            <a:r>
              <a:t>252-0027</a:t>
            </a:r>
          </a:p>
          <a:p>
            <a:pPr>
              <a:defRPr sz="3200" b="1"/>
            </a:pPr>
            <a:r>
              <a:t>Einführung in die Programmierung</a:t>
            </a:r>
          </a:p>
          <a:p>
            <a:pPr>
              <a:defRPr sz="2800" b="1"/>
            </a:pPr>
            <a:r>
              <a:t>Übungen</a:t>
            </a:r>
          </a:p>
          <a:p>
            <a:pPr>
              <a:defRPr sz="2000" b="1"/>
            </a:pPr>
            <a:endParaRPr/>
          </a:p>
          <a:p>
            <a:pPr>
              <a:lnSpc>
                <a:spcPct val="80000"/>
              </a:lnSpc>
              <a:defRPr sz="3200" b="1"/>
            </a:pPr>
            <a:r>
              <a:t>Woche 1: IntelliJ und EBNF</a:t>
            </a:r>
          </a:p>
        </p:txBody>
      </p:sp>
      <p:sp>
        <p:nvSpPr>
          <p:cNvPr id="95" name="TextBox 7"/>
          <p:cNvSpPr txBox="1"/>
          <p:nvPr/>
        </p:nvSpPr>
        <p:spPr>
          <a:xfrm>
            <a:off x="513264" y="3723878"/>
            <a:ext cx="6173256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 i="1">
                <a:solidFill>
                  <a:srgbClr val="FF0000"/>
                </a:solidFill>
              </a:defRPr>
            </a:pPr>
            <a:r>
              <a:rPr lang="de-CH" dirty="0">
                <a:solidFill>
                  <a:schemeClr val="tx1"/>
                </a:solidFill>
              </a:rPr>
              <a:t>Leandro Zazzi</a:t>
            </a:r>
            <a:endParaRPr dirty="0">
              <a:solidFill>
                <a:schemeClr val="tx1"/>
              </a:solidFill>
            </a:endParaRPr>
          </a:p>
          <a:p>
            <a:pPr>
              <a:defRPr sz="2000" b="1"/>
            </a:pPr>
            <a:r>
              <a:rPr dirty="0" err="1"/>
              <a:t>Departement</a:t>
            </a:r>
            <a:r>
              <a:rPr dirty="0"/>
              <a:t> Informatik</a:t>
            </a:r>
          </a:p>
          <a:p>
            <a:pPr>
              <a:defRPr sz="2000" b="1"/>
            </a:pPr>
            <a:r>
              <a:rPr dirty="0"/>
              <a:t>ETH Zürich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IntelliJ bereits früher installiert?</a:t>
            </a:r>
          </a:p>
        </p:txBody>
      </p:sp>
      <p:sp>
        <p:nvSpPr>
          <p:cNvPr id="10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199" y="1200151"/>
            <a:ext cx="6491066" cy="339447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b="0"/>
            </a:pPr>
            <a:r>
              <a:t>Neue Version: </a:t>
            </a:r>
            <a:r>
              <a:rPr b="1"/>
              <a:t>Java 21</a:t>
            </a:r>
          </a:p>
          <a:p>
            <a:pPr marL="742950" lvl="1" indent="-285750">
              <a:lnSpc>
                <a:spcPct val="90000"/>
              </a:lnSpc>
              <a:spcBef>
                <a:spcPts val="300"/>
              </a:spcBef>
              <a:defRPr b="0"/>
            </a:pPr>
            <a:r>
              <a:t>Java 21 aus dem Oracle Archiv installieren -&gt; JRE 21 in IntelliJ als Standard auswählen</a:t>
            </a:r>
            <a:endParaRPr sz="2000"/>
          </a:p>
          <a:p>
            <a:pPr marL="742950" lvl="1" indent="-285750">
              <a:lnSpc>
                <a:spcPct val="90000"/>
              </a:lnSpc>
              <a:spcBef>
                <a:spcPts val="300"/>
              </a:spcBef>
              <a:defRPr b="0"/>
            </a:pPr>
            <a:r>
              <a:t>Informationen zu Fehlermeldungen und Behebungen direkt auf der Website</a:t>
            </a:r>
            <a:endParaRPr sz="2000"/>
          </a:p>
          <a:p>
            <a:pPr marL="1143000" lvl="2" indent="-228600">
              <a:lnSpc>
                <a:spcPct val="90000"/>
              </a:lnSpc>
              <a:spcBef>
                <a:spcPts val="400"/>
              </a:spcBef>
              <a:defRPr sz="2000" b="0"/>
            </a:pPr>
            <a:r>
              <a:t>Sonst IntelliJ und Java deinstallieren, JDK 21 und IntelliJ neu installieren</a:t>
            </a:r>
          </a:p>
          <a:p>
            <a:pPr marL="742950" lvl="1" indent="-285750">
              <a:lnSpc>
                <a:spcPct val="90000"/>
              </a:lnSpc>
              <a:spcBef>
                <a:spcPts val="300"/>
              </a:spcBef>
              <a:defRPr b="0"/>
            </a:pPr>
            <a:r>
              <a:t>Sehr wichtig, weil Korrektur der Bonusaufgaben auch Java 21 benutzt</a:t>
            </a:r>
          </a:p>
        </p:txBody>
      </p:sp>
      <p:sp>
        <p:nvSpPr>
          <p:cNvPr id="109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lnSpcReduction="10000"/>
          </a:bodyPr>
          <a:lstStyle>
            <a:lvl1pPr>
              <a:lnSpc>
                <a:spcPct val="90000"/>
              </a:lnSpc>
              <a:spcBef>
                <a:spcPts val="600"/>
              </a:spcBef>
            </a:lvl1pPr>
          </a:lstStyle>
          <a:p>
            <a:fld id="{86CB4B4D-7CA3-9044-876B-883B54F8677D}" type="slidenum">
              <a:rPr/>
              <a:t>10</a:t>
            </a:fld>
            <a:endParaRPr/>
          </a:p>
        </p:txBody>
      </p:sp>
      <p:sp>
        <p:nvSpPr>
          <p:cNvPr id="110" name="TextBox 12"/>
          <p:cNvSpPr txBox="1"/>
          <p:nvPr/>
        </p:nvSpPr>
        <p:spPr>
          <a:xfrm>
            <a:off x="7016140" y="3809822"/>
            <a:ext cx="1807727" cy="34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000" b="1"/>
            </a:lvl1pPr>
          </a:lstStyle>
          <a:p>
            <a:r>
              <a:t>Mehr bei IntelliJ</a:t>
            </a:r>
          </a:p>
        </p:txBody>
      </p:sp>
      <p:pic>
        <p:nvPicPr>
          <p:cNvPr id="111" name="qr-code.png" descr="qr-cod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18" y="1476419"/>
            <a:ext cx="2314572" cy="23145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IntelliJ Installation</a:t>
            </a:r>
          </a:p>
        </p:txBody>
      </p:sp>
      <p:sp>
        <p:nvSpPr>
          <p:cNvPr id="11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b="0"/>
            </a:lvl1pPr>
            <a:lvl2pPr marL="742950" indent="-285750">
              <a:spcBef>
                <a:spcPts val="300"/>
              </a:spcBef>
              <a:defRPr sz="1800" b="0"/>
            </a:lvl2pPr>
          </a:lstStyle>
          <a:p>
            <a:r>
              <a:rPr dirty="0" err="1"/>
              <a:t>Instruktion</a:t>
            </a:r>
            <a:r>
              <a:rPr dirty="0"/>
              <a:t> </a:t>
            </a:r>
            <a:r>
              <a:rPr dirty="0" err="1"/>
              <a:t>zur</a:t>
            </a:r>
            <a:r>
              <a:rPr dirty="0"/>
              <a:t> Installation </a:t>
            </a:r>
            <a:r>
              <a:rPr dirty="0" err="1"/>
              <a:t>findet</a:t>
            </a:r>
            <a:r>
              <a:rPr dirty="0"/>
              <a:t> </a:t>
            </a:r>
            <a:r>
              <a:rPr dirty="0" err="1"/>
              <a:t>ihr</a:t>
            </a:r>
            <a:r>
              <a:rPr dirty="0"/>
              <a:t> in </a:t>
            </a:r>
            <a:r>
              <a:rPr dirty="0" err="1"/>
              <a:t>Übung</a:t>
            </a:r>
            <a:r>
              <a:rPr dirty="0"/>
              <a:t> 1.</a:t>
            </a:r>
          </a:p>
          <a:p>
            <a:pPr lvl="1"/>
            <a:r>
              <a:rPr dirty="0"/>
              <a:t>https://lec.inf.ethz.ch/infk/eprog/2025/exercises/sheets/u01.pdf</a:t>
            </a:r>
          </a:p>
        </p:txBody>
      </p:sp>
      <p:sp>
        <p:nvSpPr>
          <p:cNvPr id="117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EBNF Notation </a:t>
            </a:r>
          </a:p>
        </p:txBody>
      </p:sp>
      <p:sp>
        <p:nvSpPr>
          <p:cNvPr id="12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t>In alten Prüfungen wird oft kursiv verwendet für EBNF Regeln.</a:t>
            </a:r>
          </a:p>
          <a:p>
            <a:pPr>
              <a:defRPr b="0" i="1"/>
            </a:pPr>
            <a:r>
              <a:t>digit</a:t>
            </a:r>
            <a:r>
              <a:rPr i="0"/>
              <a:t>  statt  &lt;digit&gt; </a:t>
            </a:r>
          </a:p>
        </p:txBody>
      </p:sp>
      <p:sp>
        <p:nvSpPr>
          <p:cNvPr id="121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BD2EFA-3154-4B1A-F666-F2080884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Kahoot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97FC04-AD7C-ADDD-64CC-43FB1A5DC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5602063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Hinweis</a:t>
            </a:r>
          </a:p>
        </p:txBody>
      </p:sp>
      <p:sp>
        <p:nvSpPr>
          <p:cNvPr id="12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>
              <a:defRPr b="0" i="1">
                <a:solidFill>
                  <a:srgbClr val="FF0000"/>
                </a:solidFill>
              </a:defRPr>
            </a:pPr>
            <a:r>
              <a:t>TODO</a:t>
            </a:r>
          </a:p>
          <a:p>
            <a:pPr>
              <a:defRPr b="0"/>
            </a:pPr>
            <a:r>
              <a:t>Weist die Studenten drauf hin, dass in diesem Jahr EBNF Regeln mit Klammern &lt; und &gt; gekennzeichnet sind.</a:t>
            </a:r>
          </a:p>
        </p:txBody>
      </p:sp>
      <p:sp>
        <p:nvSpPr>
          <p:cNvPr id="125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503557" y="4780032"/>
            <a:ext cx="18324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28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29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1245</a:t>
            </a:r>
          </a:p>
        </p:txBody>
      </p:sp>
      <p:sp>
        <p:nvSpPr>
          <p:cNvPr id="130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15</a:t>
            </a:fld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35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36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00972</a:t>
            </a:r>
          </a:p>
        </p:txBody>
      </p:sp>
      <p:sp>
        <p:nvSpPr>
          <p:cNvPr id="137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42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43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00100h</a:t>
            </a:r>
          </a:p>
        </p:txBody>
      </p:sp>
      <p:sp>
        <p:nvSpPr>
          <p:cNvPr id="144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49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50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1a00</a:t>
            </a:r>
          </a:p>
        </p:txBody>
      </p:sp>
      <p:sp>
        <p:nvSpPr>
          <p:cNvPr id="151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56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57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1a00h</a:t>
            </a:r>
          </a:p>
        </p:txBody>
      </p:sp>
      <p:sp>
        <p:nvSpPr>
          <p:cNvPr id="158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C5236-6FB4-FE0F-A347-31DA87FC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>
            <a:extLst>
              <a:ext uri="{FF2B5EF4-FFF2-40B4-BE49-F238E27FC236}">
                <a16:creationId xmlns:a16="http://schemas.microsoft.com/office/drawing/2014/main" id="{1F08E62C-5646-BB43-D88C-1F798A37B1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CH" dirty="0"/>
              <a:t>Leandro Zazzi</a:t>
            </a:r>
            <a:endParaRPr dirty="0"/>
          </a:p>
        </p:txBody>
      </p:sp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5D27D795-AE0E-59AB-9922-265938FF60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rPr lang="de-CH" dirty="0"/>
              <a:t>7. Semester </a:t>
            </a:r>
            <a:r>
              <a:rPr lang="de-CH" dirty="0" err="1"/>
              <a:t>Bsc</a:t>
            </a:r>
            <a:endParaRPr lang="de-CH" dirty="0"/>
          </a:p>
          <a:p>
            <a:pPr>
              <a:defRPr b="0"/>
            </a:pPr>
            <a:r>
              <a:rPr lang="de-CH" dirty="0"/>
              <a:t>3. mal </a:t>
            </a:r>
            <a:r>
              <a:rPr lang="de-CH" dirty="0" err="1"/>
              <a:t>EProg</a:t>
            </a:r>
            <a:r>
              <a:rPr lang="de-CH" dirty="0"/>
              <a:t> TA</a:t>
            </a:r>
          </a:p>
          <a:p>
            <a:pPr>
              <a:defRPr b="0"/>
            </a:pPr>
            <a:r>
              <a:rPr lang="de-CH" dirty="0"/>
              <a:t>Hobbys:</a:t>
            </a:r>
          </a:p>
          <a:p>
            <a:pPr lvl="1">
              <a:defRPr b="0"/>
            </a:pPr>
            <a:r>
              <a:rPr lang="de-CH" dirty="0"/>
              <a:t>Wandern</a:t>
            </a:r>
          </a:p>
          <a:p>
            <a:pPr lvl="1">
              <a:defRPr b="0"/>
            </a:pPr>
            <a:r>
              <a:rPr lang="de-CH" dirty="0"/>
              <a:t>Motorrad fahren</a:t>
            </a:r>
          </a:p>
          <a:p>
            <a:pPr lvl="1">
              <a:defRPr b="0"/>
            </a:pPr>
            <a:r>
              <a:rPr lang="de-CH" dirty="0"/>
              <a:t>und beides zusammen. </a:t>
            </a:r>
          </a:p>
        </p:txBody>
      </p:sp>
      <p:sp>
        <p:nvSpPr>
          <p:cNvPr id="99" name="Slide Number Placeholder 3">
            <a:extLst>
              <a:ext uri="{FF2B5EF4-FFF2-40B4-BE49-F238E27FC236}">
                <a16:creationId xmlns:a16="http://schemas.microsoft.com/office/drawing/2014/main" id="{B86ED1F2-1DE6-0E06-1F09-0748332D8A63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  <p:pic>
        <p:nvPicPr>
          <p:cNvPr id="3" name="Grafik 2" descr="Ein Bild, das draußen, Fahrzeug, Rad, Reifen enthält.&#10;&#10;KI-generierte Inhalte können fehlerhaft sein.">
            <a:extLst>
              <a:ext uri="{FF2B5EF4-FFF2-40B4-BE49-F238E27FC236}">
                <a16:creationId xmlns:a16="http://schemas.microsoft.com/office/drawing/2014/main" id="{B0C88776-B6E4-3506-C412-1FB90C007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468" y="1063229"/>
            <a:ext cx="3600664" cy="339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8279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63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64" name="TextBox 2"/>
          <p:cNvSpPr txBox="1"/>
          <p:nvPr/>
        </p:nvSpPr>
        <p:spPr>
          <a:xfrm>
            <a:off x="5575348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1_000_000</a:t>
            </a:r>
          </a:p>
        </p:txBody>
      </p:sp>
      <p:sp>
        <p:nvSpPr>
          <p:cNvPr id="165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70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71" name="TextBox 2"/>
          <p:cNvSpPr txBox="1"/>
          <p:nvPr/>
        </p:nvSpPr>
        <p:spPr>
          <a:xfrm>
            <a:off x="5580112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001ab.001h</a:t>
            </a:r>
          </a:p>
        </p:txBody>
      </p:sp>
      <p:sp>
        <p:nvSpPr>
          <p:cNvPr id="172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77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78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209AB</a:t>
            </a:r>
          </a:p>
        </p:txBody>
      </p:sp>
      <p:sp>
        <p:nvSpPr>
          <p:cNvPr id="179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84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85" name="TextBox 2"/>
          <p:cNvSpPr txBox="1"/>
          <p:nvPr/>
        </p:nvSpPr>
        <p:spPr>
          <a:xfrm>
            <a:off x="5580112" y="3949870"/>
            <a:ext cx="2551655" cy="85989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6000"/>
            </a:lvl1pPr>
          </a:lstStyle>
          <a:p>
            <a:r>
              <a:t>4.9901</a:t>
            </a:r>
          </a:p>
        </p:txBody>
      </p:sp>
      <p:sp>
        <p:nvSpPr>
          <p:cNvPr id="186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23</a:t>
            </a:fld>
            <a:endParaRPr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91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92" name="TextBox 2"/>
          <p:cNvSpPr txBox="1"/>
          <p:nvPr/>
        </p:nvSpPr>
        <p:spPr>
          <a:xfrm>
            <a:off x="5580112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deadface</a:t>
            </a:r>
          </a:p>
        </p:txBody>
      </p:sp>
      <p:sp>
        <p:nvSpPr>
          <p:cNvPr id="193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24</a:t>
            </a:fld>
            <a:endParaRPr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198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99" name="TextBox 2"/>
          <p:cNvSpPr txBox="1"/>
          <p:nvPr/>
        </p:nvSpPr>
        <p:spPr>
          <a:xfrm>
            <a:off x="5580112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4_000.0</a:t>
            </a:r>
          </a:p>
        </p:txBody>
      </p:sp>
      <p:sp>
        <p:nvSpPr>
          <p:cNvPr id="200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25</a:t>
            </a:fld>
            <a:endParaRPr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205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206" name="TextBox 2"/>
          <p:cNvSpPr txBox="1"/>
          <p:nvPr/>
        </p:nvSpPr>
        <p:spPr>
          <a:xfrm>
            <a:off x="5580112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00100H</a:t>
            </a:r>
          </a:p>
        </p:txBody>
      </p:sp>
      <p:sp>
        <p:nvSpPr>
          <p:cNvPr id="207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26</a:t>
            </a:fld>
            <a:endParaRPr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212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213" name="TextBox 2"/>
          <p:cNvSpPr txBox="1"/>
          <p:nvPr/>
        </p:nvSpPr>
        <p:spPr>
          <a:xfrm>
            <a:off x="5580112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001ab.001</a:t>
            </a:r>
          </a:p>
        </p:txBody>
      </p:sp>
      <p:sp>
        <p:nvSpPr>
          <p:cNvPr id="214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27</a:t>
            </a:fld>
            <a:endParaRPr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itle 1"/>
          <p:cNvSpPr txBox="1">
            <a:spLocks noGrp="1"/>
          </p:cNvSpPr>
          <p:nvPr>
            <p:ph type="title"/>
          </p:nvPr>
        </p:nvSpPr>
        <p:spPr>
          <a:xfrm>
            <a:off x="519653" y="0"/>
            <a:ext cx="7200901" cy="1114425"/>
          </a:xfrm>
          <a:prstGeom prst="rect">
            <a:avLst/>
          </a:prstGeom>
        </p:spPr>
        <p:txBody>
          <a:bodyPr/>
          <a:lstStyle/>
          <a:p>
            <a:r>
              <a:t>EBNF: Legal / Nicht Legal</a:t>
            </a:r>
          </a:p>
        </p:txBody>
      </p:sp>
      <p:pic>
        <p:nvPicPr>
          <p:cNvPr id="219" name="Google Shape;433;p37" descr="Google Shape;433;p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987574"/>
            <a:ext cx="6872135" cy="3974952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220" name="TextBox 2"/>
          <p:cNvSpPr txBox="1"/>
          <p:nvPr/>
        </p:nvSpPr>
        <p:spPr>
          <a:xfrm>
            <a:off x="5580112" y="4316195"/>
            <a:ext cx="2551655" cy="55886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3600"/>
            </a:lvl1pPr>
          </a:lstStyle>
          <a:p>
            <a:r>
              <a:t>0x0ABC</a:t>
            </a:r>
          </a:p>
        </p:txBody>
      </p:sp>
      <p:sp>
        <p:nvSpPr>
          <p:cNvPr id="221" name="Slide Number Placeholder 1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28</a:t>
            </a:fld>
            <a:endParaRPr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Zusatzaufgaben</a:t>
            </a:r>
          </a:p>
        </p:txBody>
      </p:sp>
      <p:sp>
        <p:nvSpPr>
          <p:cNvPr id="22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marL="342899" indent="-342899">
              <a:defRPr sz="1900" b="0"/>
            </a:pPr>
            <a:r>
              <a:t>Erstellen Sie eine Beschreibung </a:t>
            </a:r>
            <a:r>
              <a:rPr>
                <a:latin typeface="Ubuntu Mono"/>
                <a:ea typeface="Ubuntu Mono"/>
                <a:cs typeface="Ubuntu Mono"/>
                <a:sym typeface="Ubuntu Mono"/>
              </a:rPr>
              <a:t>&lt;palindrome&gt;, </a:t>
            </a:r>
            <a:r>
              <a:t>welche als legale Symbole alle Zahlen zulässt, die von vorne und hinten gleich gelesen werden und die nur die Ziffern von 1 bis 4 verwenden. Beispiele sind 11, 232, 444</a:t>
            </a:r>
          </a:p>
          <a:p>
            <a:pPr marL="342899" indent="-342899">
              <a:defRPr sz="1900" b="0"/>
            </a:pPr>
            <a:r>
              <a:t>Erstellen Sie eine Beschreibung </a:t>
            </a:r>
            <a:r>
              <a:rPr>
                <a:latin typeface="Ubuntu Mono"/>
                <a:ea typeface="Ubuntu Mono"/>
                <a:cs typeface="Ubuntu Mono"/>
                <a:sym typeface="Ubuntu Mono"/>
              </a:rPr>
              <a:t>&lt;five&gt;</a:t>
            </a:r>
            <a:r>
              <a:t>, welche alle Summen von positiven Zahlen zulässt, welche 5 ergeben. Beispiele sind “1 + 4”, “2 + 1 + 1 + 1”, “5”</a:t>
            </a:r>
          </a:p>
          <a:p>
            <a:pPr marL="342899" indent="-342899">
              <a:defRPr sz="1900" b="0"/>
            </a:pPr>
            <a:r>
              <a:t>Erstellen Sie eine Beschreibung für </a:t>
            </a:r>
            <a:r>
              <a:rPr>
                <a:latin typeface="Ubuntu Mono"/>
                <a:ea typeface="Ubuntu Mono"/>
                <a:cs typeface="Ubuntu Mono"/>
                <a:sym typeface="Ubuntu Mono"/>
              </a:rPr>
              <a:t>&lt;oddEight&gt;</a:t>
            </a:r>
            <a:r>
              <a:t>, die alle Zahlen enthält, in denen die Ziffer 8 ungerade oft vorkommt.</a:t>
            </a:r>
          </a:p>
        </p:txBody>
      </p:sp>
      <p:sp>
        <p:nvSpPr>
          <p:cNvPr id="227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032"/>
            <a:ext cx="25862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29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A30EE6-EFEE-E938-0B63-AB6E7EFC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Übersicht heute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A27F42-ADAB-44B7-9542-B8E09DA4FA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Organisatorisches/Infos</a:t>
            </a:r>
          </a:p>
          <a:p>
            <a:r>
              <a:rPr lang="de-CH" dirty="0"/>
              <a:t>Installation </a:t>
            </a:r>
            <a:r>
              <a:rPr lang="de-CH" dirty="0" err="1"/>
              <a:t>IntelliJ</a:t>
            </a:r>
            <a:endParaRPr lang="de-CH" dirty="0"/>
          </a:p>
          <a:p>
            <a:r>
              <a:rPr lang="de-CH" dirty="0"/>
              <a:t>EBNF (</a:t>
            </a:r>
            <a:r>
              <a:rPr lang="de-CH" dirty="0" err="1"/>
              <a:t>Kahoot</a:t>
            </a:r>
            <a:r>
              <a:rPr lang="de-CH" dirty="0"/>
              <a:t>)</a:t>
            </a:r>
          </a:p>
          <a:p>
            <a:r>
              <a:rPr lang="de-CH" dirty="0"/>
              <a:t>Individuelles </a:t>
            </a:r>
            <a:r>
              <a:rPr lang="de-CH" dirty="0" err="1"/>
              <a:t>IntelliJ</a:t>
            </a:r>
            <a:r>
              <a:rPr lang="de-CH" dirty="0"/>
              <a:t> </a:t>
            </a:r>
            <a:r>
              <a:rPr lang="de-CH" dirty="0" err="1"/>
              <a:t>troubleshooting</a:t>
            </a:r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52575197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052736-0BA1-A270-0639-D44081FB3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IntelliJ</a:t>
            </a:r>
            <a:r>
              <a:rPr lang="de-CH" dirty="0"/>
              <a:t> </a:t>
            </a:r>
            <a:r>
              <a:rPr lang="de-CH" dirty="0" err="1"/>
              <a:t>troubleshooting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8B7DCF-864B-6651-66C1-DB0C3E022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&lt;</a:t>
            </a:r>
            <a:r>
              <a:rPr lang="de-CH" dirty="0" err="1"/>
              <a:t>palindrome</a:t>
            </a:r>
            <a:r>
              <a:rPr lang="de-CH" dirty="0"/>
              <a:t>&gt; &lt;= [ 1&lt;</a:t>
            </a:r>
            <a:r>
              <a:rPr lang="de-CH" dirty="0" err="1"/>
              <a:t>palindrome</a:t>
            </a:r>
            <a:r>
              <a:rPr lang="de-CH" dirty="0"/>
              <a:t>&gt;1  | 2&lt;</a:t>
            </a:r>
            <a:r>
              <a:rPr lang="de-CH" dirty="0" err="1"/>
              <a:t>palindrome</a:t>
            </a:r>
            <a:r>
              <a:rPr lang="de-CH" dirty="0"/>
              <a:t>&gt;2 | 3&lt;</a:t>
            </a:r>
            <a:r>
              <a:rPr lang="de-CH" dirty="0" err="1"/>
              <a:t>palindrome</a:t>
            </a:r>
            <a:r>
              <a:rPr lang="de-CH" dirty="0"/>
              <a:t>&gt;3 | 4&lt;</a:t>
            </a:r>
            <a:r>
              <a:rPr lang="de-CH" dirty="0" err="1"/>
              <a:t>palindrome</a:t>
            </a:r>
            <a:r>
              <a:rPr lang="de-CH" dirty="0"/>
              <a:t>&gt;4 | 1 | 2 | 3 | 4 ] 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7195774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30137-271C-C0E6-C0FA-CB02E15F5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FC3CF5-00CE-3055-6F41-DC15560B46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de-CH" dirty="0"/>
              <a:t>Hier ein paar weitere EBNF Aufgaben. Ihr müsst nicht genaue diese Aufgaben machen, aber macht ein paar mehr EBNF Aufgaben mit den Leuten.</a:t>
            </a:r>
          </a:p>
          <a:p>
            <a:endParaRPr lang="de-CH" dirty="0"/>
          </a:p>
          <a:p>
            <a:pPr>
              <a:defRPr b="1"/>
            </a:pPr>
            <a:r>
              <a:rPr lang="de-CH" dirty="0"/>
              <a:t>Lösungen (keine Garantie auf Korrektheit):</a:t>
            </a:r>
          </a:p>
          <a:p>
            <a:r>
              <a:rPr lang="de-CH" dirty="0"/>
              <a:t>&lt;</a:t>
            </a:r>
            <a:r>
              <a:rPr lang="de-CH" dirty="0" err="1"/>
              <a:t>palindrome</a:t>
            </a:r>
            <a:r>
              <a:rPr lang="de-CH" dirty="0"/>
              <a:t>&gt; &lt;= [ 1&lt;</a:t>
            </a:r>
            <a:r>
              <a:rPr lang="de-CH" dirty="0" err="1"/>
              <a:t>palindrome</a:t>
            </a:r>
            <a:r>
              <a:rPr lang="de-CH" dirty="0"/>
              <a:t>&gt;1  | 2&lt;</a:t>
            </a:r>
            <a:r>
              <a:rPr lang="de-CH" dirty="0" err="1"/>
              <a:t>palindrome</a:t>
            </a:r>
            <a:r>
              <a:rPr lang="de-CH" dirty="0"/>
              <a:t>&gt;2 | 3&lt;</a:t>
            </a:r>
            <a:r>
              <a:rPr lang="de-CH" dirty="0" err="1"/>
              <a:t>palindrome</a:t>
            </a:r>
            <a:r>
              <a:rPr lang="de-CH" dirty="0"/>
              <a:t>&gt;3 | 4&lt;</a:t>
            </a:r>
            <a:r>
              <a:rPr lang="de-CH" dirty="0" err="1"/>
              <a:t>palindrome</a:t>
            </a:r>
            <a:r>
              <a:rPr lang="de-CH" dirty="0"/>
              <a:t>&gt;4 | 1 | 2 | 3 | 4 ] </a:t>
            </a:r>
          </a:p>
          <a:p>
            <a:endParaRPr lang="de-CH" dirty="0"/>
          </a:p>
          <a:p>
            <a:r>
              <a:rPr lang="de-CH" dirty="0"/>
              <a:t>&lt;</a:t>
            </a:r>
            <a:r>
              <a:rPr lang="de-CH" dirty="0" err="1"/>
              <a:t>five</a:t>
            </a:r>
            <a:r>
              <a:rPr lang="de-CH" dirty="0"/>
              <a:t>&gt; &lt;= 0 + &lt;</a:t>
            </a:r>
            <a:r>
              <a:rPr lang="de-CH" dirty="0" err="1"/>
              <a:t>five</a:t>
            </a:r>
            <a:r>
              <a:rPr lang="de-CH" dirty="0"/>
              <a:t>&gt; | 1 + &lt;</a:t>
            </a:r>
            <a:r>
              <a:rPr lang="de-CH" dirty="0" err="1"/>
              <a:t>four</a:t>
            </a:r>
            <a:r>
              <a:rPr lang="de-CH" dirty="0"/>
              <a:t>&gt; | 2 + &lt;</a:t>
            </a:r>
            <a:r>
              <a:rPr lang="de-CH" dirty="0" err="1"/>
              <a:t>three</a:t>
            </a:r>
            <a:r>
              <a:rPr lang="de-CH" dirty="0"/>
              <a:t>&gt; | 3 + &lt;</a:t>
            </a:r>
            <a:r>
              <a:rPr lang="de-CH" dirty="0" err="1"/>
              <a:t>two</a:t>
            </a:r>
            <a:r>
              <a:rPr lang="de-CH" dirty="0"/>
              <a:t>&gt; | 4 + &lt;</a:t>
            </a:r>
            <a:r>
              <a:rPr lang="de-CH" dirty="0" err="1"/>
              <a:t>one</a:t>
            </a:r>
            <a:r>
              <a:rPr lang="de-CH" dirty="0"/>
              <a:t>&gt; | 5 + &lt;</a:t>
            </a:r>
            <a:r>
              <a:rPr lang="de-CH" dirty="0" err="1"/>
              <a:t>zero</a:t>
            </a:r>
            <a:r>
              <a:rPr lang="de-CH" dirty="0"/>
              <a:t>&gt; | 5</a:t>
            </a:r>
          </a:p>
          <a:p>
            <a:r>
              <a:rPr lang="de-CH" dirty="0"/>
              <a:t>&lt;</a:t>
            </a:r>
            <a:r>
              <a:rPr lang="de-CH" dirty="0" err="1"/>
              <a:t>four</a:t>
            </a:r>
            <a:r>
              <a:rPr lang="de-CH" dirty="0"/>
              <a:t>&gt; &lt;=                    0 + &lt;</a:t>
            </a:r>
            <a:r>
              <a:rPr lang="de-CH" dirty="0" err="1"/>
              <a:t>four</a:t>
            </a:r>
            <a:r>
              <a:rPr lang="de-CH" dirty="0"/>
              <a:t>&gt; | 1 + &lt;</a:t>
            </a:r>
            <a:r>
              <a:rPr lang="de-CH" dirty="0" err="1"/>
              <a:t>three</a:t>
            </a:r>
            <a:r>
              <a:rPr lang="de-CH" dirty="0"/>
              <a:t>&gt; | 2 + &lt;</a:t>
            </a:r>
            <a:r>
              <a:rPr lang="de-CH" dirty="0" err="1"/>
              <a:t>two</a:t>
            </a:r>
            <a:r>
              <a:rPr lang="de-CH" dirty="0"/>
              <a:t>&gt; | 3 + &lt;</a:t>
            </a:r>
            <a:r>
              <a:rPr lang="de-CH" dirty="0" err="1"/>
              <a:t>one</a:t>
            </a:r>
            <a:r>
              <a:rPr lang="de-CH" dirty="0"/>
              <a:t>&gt; | 4 + &lt;</a:t>
            </a:r>
            <a:r>
              <a:rPr lang="de-CH" dirty="0" err="1"/>
              <a:t>zero</a:t>
            </a:r>
            <a:r>
              <a:rPr lang="de-CH" dirty="0"/>
              <a:t>&gt; | 4</a:t>
            </a:r>
          </a:p>
          <a:p>
            <a:r>
              <a:rPr lang="de-CH" dirty="0"/>
              <a:t>&lt;</a:t>
            </a:r>
            <a:r>
              <a:rPr lang="de-CH" dirty="0" err="1"/>
              <a:t>three</a:t>
            </a:r>
            <a:r>
              <a:rPr lang="de-CH" dirty="0"/>
              <a:t>&gt; &lt;=                                      0 + &lt;</a:t>
            </a:r>
            <a:r>
              <a:rPr lang="de-CH" dirty="0" err="1"/>
              <a:t>three</a:t>
            </a:r>
            <a:r>
              <a:rPr lang="de-CH" dirty="0"/>
              <a:t>&gt; | 1 + &lt;</a:t>
            </a:r>
            <a:r>
              <a:rPr lang="de-CH" dirty="0" err="1"/>
              <a:t>two</a:t>
            </a:r>
            <a:r>
              <a:rPr lang="de-CH" dirty="0"/>
              <a:t>&gt; | 2 + &lt;</a:t>
            </a:r>
            <a:r>
              <a:rPr lang="de-CH" dirty="0" err="1"/>
              <a:t>one</a:t>
            </a:r>
            <a:r>
              <a:rPr lang="de-CH" dirty="0"/>
              <a:t>&gt; | 3 + &lt;</a:t>
            </a:r>
            <a:r>
              <a:rPr lang="de-CH" dirty="0" err="1"/>
              <a:t>zero</a:t>
            </a:r>
            <a:r>
              <a:rPr lang="de-CH" dirty="0"/>
              <a:t>&gt; | 3</a:t>
            </a:r>
          </a:p>
          <a:p>
            <a:r>
              <a:rPr lang="de-CH" dirty="0"/>
              <a:t>&lt;</a:t>
            </a:r>
            <a:r>
              <a:rPr lang="de-CH" dirty="0" err="1"/>
              <a:t>two</a:t>
            </a:r>
            <a:r>
              <a:rPr lang="de-CH" dirty="0"/>
              <a:t>&gt; &lt;=                                                              0 + &lt;</a:t>
            </a:r>
            <a:r>
              <a:rPr lang="de-CH" dirty="0" err="1"/>
              <a:t>two</a:t>
            </a:r>
            <a:r>
              <a:rPr lang="de-CH" dirty="0"/>
              <a:t>&gt; | 1 + &lt;</a:t>
            </a:r>
            <a:r>
              <a:rPr lang="de-CH" dirty="0" err="1"/>
              <a:t>one</a:t>
            </a:r>
            <a:r>
              <a:rPr lang="de-CH" dirty="0"/>
              <a:t>&gt; | 2 + &lt;</a:t>
            </a:r>
            <a:r>
              <a:rPr lang="de-CH" dirty="0" err="1"/>
              <a:t>zero</a:t>
            </a:r>
            <a:r>
              <a:rPr lang="de-CH" dirty="0"/>
              <a:t>&gt; | 2</a:t>
            </a:r>
          </a:p>
          <a:p>
            <a:r>
              <a:rPr lang="de-CH" dirty="0"/>
              <a:t>&lt;</a:t>
            </a:r>
            <a:r>
              <a:rPr lang="de-CH" dirty="0" err="1"/>
              <a:t>one</a:t>
            </a:r>
            <a:r>
              <a:rPr lang="de-CH" dirty="0"/>
              <a:t>&gt; &lt;=                                                                                 0 + &lt;</a:t>
            </a:r>
            <a:r>
              <a:rPr lang="de-CH" dirty="0" err="1"/>
              <a:t>one</a:t>
            </a:r>
            <a:r>
              <a:rPr lang="de-CH" dirty="0"/>
              <a:t>&gt; | 1 + &lt;</a:t>
            </a:r>
            <a:r>
              <a:rPr lang="de-CH" dirty="0" err="1"/>
              <a:t>zero</a:t>
            </a:r>
            <a:r>
              <a:rPr lang="de-CH" dirty="0"/>
              <a:t>&gt; | 0</a:t>
            </a:r>
          </a:p>
          <a:p>
            <a:r>
              <a:rPr lang="de-CH" dirty="0"/>
              <a:t>&lt;</a:t>
            </a:r>
            <a:r>
              <a:rPr lang="de-CH" dirty="0" err="1"/>
              <a:t>zero</a:t>
            </a:r>
            <a:r>
              <a:rPr lang="de-CH" dirty="0"/>
              <a:t>&gt; &lt;=                                                                                                    0 + &lt;</a:t>
            </a:r>
            <a:r>
              <a:rPr lang="de-CH" dirty="0" err="1"/>
              <a:t>zero</a:t>
            </a:r>
            <a:r>
              <a:rPr lang="de-CH" dirty="0"/>
              <a:t>&gt; | 0</a:t>
            </a:r>
          </a:p>
          <a:p>
            <a:endParaRPr lang="de-CH" dirty="0"/>
          </a:p>
          <a:p>
            <a:r>
              <a:rPr lang="de-CH" dirty="0"/>
              <a:t>Aufgabe 3 mit </a:t>
            </a:r>
            <a:r>
              <a:rPr lang="de-CH" dirty="0" err="1"/>
              <a:t>leading</a:t>
            </a:r>
            <a:r>
              <a:rPr lang="de-CH" dirty="0"/>
              <a:t> 0:</a:t>
            </a:r>
          </a:p>
          <a:p>
            <a:endParaRPr lang="de-CH" dirty="0"/>
          </a:p>
          <a:p>
            <a:r>
              <a:rPr lang="de-CH" dirty="0"/>
              <a:t>&lt;</a:t>
            </a:r>
            <a:r>
              <a:rPr lang="de-CH" dirty="0" err="1"/>
              <a:t>oddEight</a:t>
            </a:r>
            <a:r>
              <a:rPr lang="de-CH" dirty="0"/>
              <a:t>&gt; &lt;= [+|-] &lt;oddEight2&gt; </a:t>
            </a:r>
          </a:p>
          <a:p>
            <a:r>
              <a:rPr lang="de-CH" dirty="0"/>
              <a:t>&lt;oddEight2&gt;  &lt;= [&lt;</a:t>
            </a:r>
            <a:r>
              <a:rPr lang="de-CH" dirty="0" err="1"/>
              <a:t>evenEight</a:t>
            </a:r>
            <a:r>
              <a:rPr lang="de-CH" dirty="0"/>
              <a:t>&gt;] 8 [&lt;</a:t>
            </a:r>
            <a:r>
              <a:rPr lang="de-CH" dirty="0" err="1"/>
              <a:t>evenEight</a:t>
            </a:r>
            <a:r>
              <a:rPr lang="de-CH" dirty="0"/>
              <a:t>&gt;]</a:t>
            </a:r>
          </a:p>
          <a:p>
            <a:r>
              <a:rPr lang="de-CH" dirty="0"/>
              <a:t>&lt;</a:t>
            </a:r>
            <a:r>
              <a:rPr lang="de-CH" dirty="0" err="1"/>
              <a:t>evenEight</a:t>
            </a:r>
            <a:r>
              <a:rPr lang="de-CH" dirty="0"/>
              <a:t>&gt; &lt;= &lt;</a:t>
            </a:r>
            <a:r>
              <a:rPr lang="de-CH" dirty="0" err="1"/>
              <a:t>noEight</a:t>
            </a:r>
            <a:r>
              <a:rPr lang="de-CH" dirty="0"/>
              <a:t>&gt; | &lt;oddEight2&gt;&lt;oddEight2&gt;</a:t>
            </a:r>
          </a:p>
          <a:p>
            <a:r>
              <a:rPr lang="de-CH" dirty="0"/>
              <a:t>&lt;</a:t>
            </a:r>
            <a:r>
              <a:rPr lang="de-CH" dirty="0" err="1"/>
              <a:t>noEight</a:t>
            </a:r>
            <a:r>
              <a:rPr lang="de-CH" dirty="0"/>
              <a:t>&gt; &lt;= (0 | 1 | 2 | 3| 4 | 5 | 6 | 7 | 9) [&lt;</a:t>
            </a:r>
            <a:r>
              <a:rPr lang="de-CH" dirty="0" err="1"/>
              <a:t>noEight</a:t>
            </a:r>
            <a:r>
              <a:rPr lang="de-CH" dirty="0"/>
              <a:t>&gt;]</a:t>
            </a:r>
          </a:p>
          <a:p>
            <a:endParaRPr lang="de-CH" dirty="0"/>
          </a:p>
          <a:p>
            <a:r>
              <a:rPr lang="de-CH" dirty="0"/>
              <a:t>Aufgabe 3 ohne </a:t>
            </a:r>
            <a:r>
              <a:rPr lang="de-CH" dirty="0" err="1"/>
              <a:t>leading</a:t>
            </a:r>
            <a:r>
              <a:rPr lang="de-CH" dirty="0"/>
              <a:t> 0:</a:t>
            </a:r>
          </a:p>
          <a:p>
            <a:endParaRPr lang="de-CH" dirty="0"/>
          </a:p>
          <a:p>
            <a:r>
              <a:rPr lang="de-CH" dirty="0"/>
              <a:t>&lt;</a:t>
            </a:r>
            <a:r>
              <a:rPr lang="de-CH" dirty="0" err="1"/>
              <a:t>oddEight</a:t>
            </a:r>
            <a:r>
              <a:rPr lang="de-CH" dirty="0"/>
              <a:t>&gt; &lt;= [+|-] &lt;oddEight2&gt; </a:t>
            </a:r>
          </a:p>
          <a:p>
            <a:r>
              <a:rPr lang="de-CH" dirty="0"/>
              <a:t>&lt;oddEight2&gt;            &lt;= [&lt;</a:t>
            </a:r>
            <a:r>
              <a:rPr lang="de-CH" dirty="0" err="1"/>
              <a:t>evenEight</a:t>
            </a:r>
            <a:r>
              <a:rPr lang="de-CH" dirty="0"/>
              <a:t>&gt;]            8 [&lt;</a:t>
            </a:r>
            <a:r>
              <a:rPr lang="de-CH" dirty="0" err="1"/>
              <a:t>trailingEvenEight</a:t>
            </a:r>
            <a:r>
              <a:rPr lang="de-CH" dirty="0"/>
              <a:t>&gt;]</a:t>
            </a:r>
          </a:p>
          <a:p>
            <a:r>
              <a:rPr lang="de-CH" dirty="0"/>
              <a:t>&lt;</a:t>
            </a:r>
            <a:r>
              <a:rPr lang="de-CH" dirty="0" err="1"/>
              <a:t>trailingOddEight</a:t>
            </a:r>
            <a:r>
              <a:rPr lang="de-CH" dirty="0"/>
              <a:t>&gt;  &lt;= [&lt;</a:t>
            </a:r>
            <a:r>
              <a:rPr lang="de-CH" dirty="0" err="1"/>
              <a:t>trailingEvenEight</a:t>
            </a:r>
            <a:r>
              <a:rPr lang="de-CH" dirty="0"/>
              <a:t>&gt;]  8 [&lt;</a:t>
            </a:r>
            <a:r>
              <a:rPr lang="de-CH" dirty="0" err="1"/>
              <a:t>trailingEvenEight</a:t>
            </a:r>
            <a:r>
              <a:rPr lang="de-CH" dirty="0"/>
              <a:t>&gt;]</a:t>
            </a:r>
          </a:p>
          <a:p>
            <a:r>
              <a:rPr lang="de-CH" dirty="0"/>
              <a:t>&lt;</a:t>
            </a:r>
            <a:r>
              <a:rPr lang="de-CH" dirty="0" err="1"/>
              <a:t>evenEight</a:t>
            </a:r>
            <a:r>
              <a:rPr lang="de-CH" dirty="0"/>
              <a:t>&gt;            &lt;= &lt;</a:t>
            </a:r>
            <a:r>
              <a:rPr lang="de-CH" dirty="0" err="1"/>
              <a:t>noEight</a:t>
            </a:r>
            <a:r>
              <a:rPr lang="de-CH" dirty="0"/>
              <a:t>&gt; | &lt;oddEight2&gt;&lt;</a:t>
            </a:r>
            <a:r>
              <a:rPr lang="de-CH" dirty="0" err="1"/>
              <a:t>trailingOddEight</a:t>
            </a:r>
            <a:r>
              <a:rPr lang="de-CH" dirty="0"/>
              <a:t>&gt;</a:t>
            </a:r>
          </a:p>
          <a:p>
            <a:r>
              <a:rPr lang="de-CH" dirty="0"/>
              <a:t>&lt;</a:t>
            </a:r>
            <a:r>
              <a:rPr lang="de-CH" dirty="0" err="1"/>
              <a:t>trailingEvenEight</a:t>
            </a:r>
            <a:r>
              <a:rPr lang="de-CH" dirty="0"/>
              <a:t>&gt; &lt;= &lt;</a:t>
            </a:r>
            <a:r>
              <a:rPr lang="de-CH" dirty="0" err="1"/>
              <a:t>trailingNoEight</a:t>
            </a:r>
            <a:r>
              <a:rPr lang="de-CH" dirty="0"/>
              <a:t>&gt; | &lt;</a:t>
            </a:r>
            <a:r>
              <a:rPr lang="de-CH" dirty="0" err="1"/>
              <a:t>trailingOddEight</a:t>
            </a:r>
            <a:r>
              <a:rPr lang="de-CH" dirty="0"/>
              <a:t>&gt;&lt;</a:t>
            </a:r>
            <a:r>
              <a:rPr lang="de-CH" dirty="0" err="1"/>
              <a:t>trailingOddEight</a:t>
            </a:r>
            <a:r>
              <a:rPr lang="de-CH" dirty="0"/>
              <a:t>&gt;</a:t>
            </a:r>
          </a:p>
          <a:p>
            <a:r>
              <a:rPr lang="de-CH" dirty="0"/>
              <a:t>&lt;</a:t>
            </a:r>
            <a:r>
              <a:rPr lang="de-CH" dirty="0" err="1"/>
              <a:t>noEight</a:t>
            </a:r>
            <a:r>
              <a:rPr lang="de-CH" dirty="0"/>
              <a:t>&gt;               &lt;= (1 | 2 | 3| 4 | 5 | 6 | 7 | 9) [&lt;</a:t>
            </a:r>
            <a:r>
              <a:rPr lang="de-CH" dirty="0" err="1"/>
              <a:t>trailingNoEight</a:t>
            </a:r>
            <a:r>
              <a:rPr lang="de-CH" dirty="0"/>
              <a:t>&gt;]</a:t>
            </a:r>
          </a:p>
          <a:p>
            <a:r>
              <a:rPr lang="de-CH" dirty="0"/>
              <a:t>&lt;</a:t>
            </a:r>
            <a:r>
              <a:rPr lang="de-CH" dirty="0" err="1"/>
              <a:t>trailingNoEight</a:t>
            </a:r>
            <a:r>
              <a:rPr lang="de-CH" dirty="0"/>
              <a:t>&gt;    &lt;= (0 | &lt;</a:t>
            </a:r>
            <a:r>
              <a:rPr lang="de-CH" dirty="0" err="1"/>
              <a:t>noEight</a:t>
            </a:r>
            <a:r>
              <a:rPr lang="de-CH" dirty="0"/>
              <a:t>&gt;) [&lt;</a:t>
            </a:r>
            <a:r>
              <a:rPr lang="de-CH" dirty="0" err="1"/>
              <a:t>trailingNoEight</a:t>
            </a:r>
            <a:r>
              <a:rPr lang="de-CH" dirty="0"/>
              <a:t>&gt;]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942761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D72CFE-C392-0E28-7009-C9BDF948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733878-1602-A183-3767-2104197CA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CH" dirty="0"/>
              <a:t>&lt;</a:t>
            </a:r>
            <a:r>
              <a:rPr lang="de-CH" dirty="0" err="1"/>
              <a:t>five</a:t>
            </a:r>
            <a:r>
              <a:rPr lang="de-CH" dirty="0"/>
              <a:t>&gt; &lt;= 0 + &lt;</a:t>
            </a:r>
            <a:r>
              <a:rPr lang="de-CH" dirty="0" err="1"/>
              <a:t>five</a:t>
            </a:r>
            <a:r>
              <a:rPr lang="de-CH" dirty="0"/>
              <a:t>&gt; | 1 + &lt;</a:t>
            </a:r>
            <a:r>
              <a:rPr lang="de-CH" dirty="0" err="1"/>
              <a:t>four</a:t>
            </a:r>
            <a:r>
              <a:rPr lang="de-CH" dirty="0"/>
              <a:t>&gt; | 2 + &lt;</a:t>
            </a:r>
            <a:r>
              <a:rPr lang="de-CH" dirty="0" err="1"/>
              <a:t>three</a:t>
            </a:r>
            <a:r>
              <a:rPr lang="de-CH" dirty="0"/>
              <a:t>&gt; | 3 + &lt;</a:t>
            </a:r>
            <a:r>
              <a:rPr lang="de-CH" dirty="0" err="1"/>
              <a:t>two</a:t>
            </a:r>
            <a:r>
              <a:rPr lang="de-CH" dirty="0"/>
              <a:t>&gt; | 4 + &lt;</a:t>
            </a:r>
            <a:r>
              <a:rPr lang="de-CH" dirty="0" err="1"/>
              <a:t>one</a:t>
            </a:r>
            <a:r>
              <a:rPr lang="de-CH" dirty="0"/>
              <a:t>&gt; | 5 + &lt;</a:t>
            </a:r>
            <a:r>
              <a:rPr lang="de-CH" dirty="0" err="1"/>
              <a:t>zero</a:t>
            </a:r>
            <a:r>
              <a:rPr lang="de-CH" dirty="0"/>
              <a:t>&gt; | 5</a:t>
            </a:r>
          </a:p>
          <a:p>
            <a:r>
              <a:rPr lang="de-CH" dirty="0"/>
              <a:t>&lt;</a:t>
            </a:r>
            <a:r>
              <a:rPr lang="de-CH" dirty="0" err="1"/>
              <a:t>four</a:t>
            </a:r>
            <a:r>
              <a:rPr lang="de-CH" dirty="0"/>
              <a:t>&gt; &lt;=                    0 + &lt;</a:t>
            </a:r>
            <a:r>
              <a:rPr lang="de-CH" dirty="0" err="1"/>
              <a:t>four</a:t>
            </a:r>
            <a:r>
              <a:rPr lang="de-CH" dirty="0"/>
              <a:t>&gt; | 1 + &lt;</a:t>
            </a:r>
            <a:r>
              <a:rPr lang="de-CH" dirty="0" err="1"/>
              <a:t>three</a:t>
            </a:r>
            <a:r>
              <a:rPr lang="de-CH" dirty="0"/>
              <a:t>&gt; | 2 + &lt;</a:t>
            </a:r>
            <a:r>
              <a:rPr lang="de-CH" dirty="0" err="1"/>
              <a:t>two</a:t>
            </a:r>
            <a:r>
              <a:rPr lang="de-CH" dirty="0"/>
              <a:t>&gt; | 3 + &lt;</a:t>
            </a:r>
            <a:r>
              <a:rPr lang="de-CH" dirty="0" err="1"/>
              <a:t>one</a:t>
            </a:r>
            <a:r>
              <a:rPr lang="de-CH" dirty="0"/>
              <a:t>&gt; | 4 + &lt;</a:t>
            </a:r>
            <a:r>
              <a:rPr lang="de-CH" dirty="0" err="1"/>
              <a:t>zero</a:t>
            </a:r>
            <a:r>
              <a:rPr lang="de-CH" dirty="0"/>
              <a:t>&gt; | 4</a:t>
            </a:r>
          </a:p>
          <a:p>
            <a:r>
              <a:rPr lang="de-CH" dirty="0"/>
              <a:t>&lt;</a:t>
            </a:r>
            <a:r>
              <a:rPr lang="de-CH" dirty="0" err="1"/>
              <a:t>three</a:t>
            </a:r>
            <a:r>
              <a:rPr lang="de-CH" dirty="0"/>
              <a:t>&gt; &lt;=                                      0 + &lt;</a:t>
            </a:r>
            <a:r>
              <a:rPr lang="de-CH" dirty="0" err="1"/>
              <a:t>three</a:t>
            </a:r>
            <a:r>
              <a:rPr lang="de-CH" dirty="0"/>
              <a:t>&gt; | 1 + &lt;</a:t>
            </a:r>
            <a:r>
              <a:rPr lang="de-CH" dirty="0" err="1"/>
              <a:t>two</a:t>
            </a:r>
            <a:r>
              <a:rPr lang="de-CH" dirty="0"/>
              <a:t>&gt; | 2 + &lt;</a:t>
            </a:r>
            <a:r>
              <a:rPr lang="de-CH" dirty="0" err="1"/>
              <a:t>one</a:t>
            </a:r>
            <a:r>
              <a:rPr lang="de-CH" dirty="0"/>
              <a:t>&gt; | 3 + &lt;</a:t>
            </a:r>
            <a:r>
              <a:rPr lang="de-CH" dirty="0" err="1"/>
              <a:t>zero</a:t>
            </a:r>
            <a:r>
              <a:rPr lang="de-CH" dirty="0"/>
              <a:t>&gt; | 3</a:t>
            </a:r>
          </a:p>
          <a:p>
            <a:r>
              <a:rPr lang="de-CH" dirty="0"/>
              <a:t>&lt;</a:t>
            </a:r>
            <a:r>
              <a:rPr lang="de-CH" dirty="0" err="1"/>
              <a:t>two</a:t>
            </a:r>
            <a:r>
              <a:rPr lang="de-CH" dirty="0"/>
              <a:t>&gt; &lt;=                                                              0 + &lt;</a:t>
            </a:r>
            <a:r>
              <a:rPr lang="de-CH" dirty="0" err="1"/>
              <a:t>two</a:t>
            </a:r>
            <a:r>
              <a:rPr lang="de-CH" dirty="0"/>
              <a:t>&gt; | 1 + &lt;</a:t>
            </a:r>
            <a:r>
              <a:rPr lang="de-CH" dirty="0" err="1"/>
              <a:t>one</a:t>
            </a:r>
            <a:r>
              <a:rPr lang="de-CH" dirty="0"/>
              <a:t>&gt; | 2 + &lt;</a:t>
            </a:r>
            <a:r>
              <a:rPr lang="de-CH" dirty="0" err="1"/>
              <a:t>zero</a:t>
            </a:r>
            <a:r>
              <a:rPr lang="de-CH" dirty="0"/>
              <a:t>&gt; | 2</a:t>
            </a:r>
          </a:p>
          <a:p>
            <a:r>
              <a:rPr lang="de-CH" dirty="0"/>
              <a:t>&lt;</a:t>
            </a:r>
            <a:r>
              <a:rPr lang="de-CH" dirty="0" err="1"/>
              <a:t>one</a:t>
            </a:r>
            <a:r>
              <a:rPr lang="de-CH" dirty="0"/>
              <a:t>&gt; &lt;=                                                                                 0 + &lt;</a:t>
            </a:r>
            <a:r>
              <a:rPr lang="de-CH" dirty="0" err="1"/>
              <a:t>one</a:t>
            </a:r>
            <a:r>
              <a:rPr lang="de-CH" dirty="0"/>
              <a:t>&gt; | 1 + &lt;</a:t>
            </a:r>
            <a:r>
              <a:rPr lang="de-CH" dirty="0" err="1"/>
              <a:t>zero</a:t>
            </a:r>
            <a:r>
              <a:rPr lang="de-CH" dirty="0"/>
              <a:t>&gt; | 0</a:t>
            </a:r>
          </a:p>
          <a:p>
            <a:r>
              <a:rPr lang="de-CH" dirty="0"/>
              <a:t>&lt;</a:t>
            </a:r>
            <a:r>
              <a:rPr lang="de-CH" dirty="0" err="1"/>
              <a:t>zero</a:t>
            </a:r>
            <a:r>
              <a:rPr lang="de-CH" dirty="0"/>
              <a:t>&gt; &lt;=                                                                                                    0 + &lt;</a:t>
            </a:r>
            <a:r>
              <a:rPr lang="de-CH" dirty="0" err="1"/>
              <a:t>zero</a:t>
            </a:r>
            <a:r>
              <a:rPr lang="de-CH" dirty="0"/>
              <a:t>&gt; | 0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3523144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Organisatorisches</a:t>
            </a:r>
          </a:p>
        </p:txBody>
      </p:sp>
      <p:sp>
        <p:nvSpPr>
          <p:cNvPr id="9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>
              <a:defRPr b="0"/>
            </a:pPr>
            <a:r>
              <a:rPr dirty="0"/>
              <a:t>Mein Name:</a:t>
            </a:r>
            <a:r>
              <a:rPr lang="de-CH" dirty="0"/>
              <a:t> Leandro Zazzi</a:t>
            </a:r>
            <a:endParaRPr i="1" dirty="0">
              <a:solidFill>
                <a:srgbClr val="FF0000"/>
              </a:solidFill>
            </a:endParaRPr>
          </a:p>
          <a:p>
            <a:pPr>
              <a:defRPr b="0"/>
            </a:pPr>
            <a:r>
              <a:rPr dirty="0"/>
              <a:t>Bei </a:t>
            </a:r>
            <a:r>
              <a:rPr dirty="0" err="1"/>
              <a:t>Fragen</a:t>
            </a:r>
            <a:r>
              <a:rPr lang="de-CH" dirty="0"/>
              <a:t>: </a:t>
            </a:r>
            <a:r>
              <a:rPr lang="de-CH" dirty="0">
                <a:hlinkClick r:id="rId3"/>
              </a:rPr>
              <a:t>leandro.zazzi@inf.ethz.ch</a:t>
            </a:r>
            <a:r>
              <a:rPr lang="de-CH" dirty="0"/>
              <a:t> </a:t>
            </a:r>
            <a:r>
              <a:rPr lang="de-CH" dirty="0" err="1"/>
              <a:t>or</a:t>
            </a:r>
            <a:r>
              <a:rPr lang="de-CH" dirty="0"/>
              <a:t> lzazzi@ethz.ch</a:t>
            </a:r>
            <a:endParaRPr i="1" dirty="0">
              <a:solidFill>
                <a:srgbClr val="FF0000"/>
              </a:solidFill>
            </a:endParaRPr>
          </a:p>
          <a:p>
            <a:pPr marL="742950" lvl="1" indent="-285750">
              <a:spcBef>
                <a:spcPts val="300"/>
              </a:spcBef>
              <a:defRPr sz="2000" b="0"/>
            </a:pPr>
            <a:r>
              <a:rPr dirty="0"/>
              <a:t>Mails bitte </a:t>
            </a:r>
            <a:r>
              <a:rPr dirty="0" err="1"/>
              <a:t>mit</a:t>
            </a:r>
            <a:r>
              <a:rPr dirty="0"/>
              <a:t> «[EProg25]» </a:t>
            </a:r>
            <a:r>
              <a:rPr dirty="0" err="1"/>
              <a:t>im</a:t>
            </a:r>
            <a:r>
              <a:rPr dirty="0"/>
              <a:t> </a:t>
            </a:r>
            <a:r>
              <a:rPr dirty="0" err="1"/>
              <a:t>Betreff</a:t>
            </a:r>
            <a:endParaRPr dirty="0"/>
          </a:p>
          <a:p>
            <a:pPr>
              <a:defRPr b="0"/>
            </a:pPr>
            <a:r>
              <a:rPr dirty="0"/>
              <a:t>Neue </a:t>
            </a:r>
            <a:r>
              <a:rPr dirty="0" err="1"/>
              <a:t>Aufgaben</a:t>
            </a:r>
            <a:r>
              <a:rPr dirty="0"/>
              <a:t>: </a:t>
            </a:r>
            <a:r>
              <a:rPr b="1" dirty="0"/>
              <a:t>Dienstag Abend </a:t>
            </a:r>
            <a:r>
              <a:rPr dirty="0"/>
              <a:t>(</a:t>
            </a:r>
            <a:r>
              <a:rPr dirty="0" err="1"/>
              <a:t>im</a:t>
            </a:r>
            <a:r>
              <a:rPr dirty="0"/>
              <a:t> </a:t>
            </a:r>
            <a:r>
              <a:rPr dirty="0" err="1"/>
              <a:t>Normalfall</a:t>
            </a:r>
            <a:r>
              <a:rPr dirty="0"/>
              <a:t>)</a:t>
            </a:r>
          </a:p>
          <a:p>
            <a:pPr>
              <a:defRPr b="0"/>
            </a:pPr>
            <a:r>
              <a:rPr dirty="0" err="1"/>
              <a:t>Abgabe</a:t>
            </a:r>
            <a:r>
              <a:rPr dirty="0"/>
              <a:t> der </a:t>
            </a:r>
            <a:r>
              <a:rPr dirty="0" err="1"/>
              <a:t>Übungen</a:t>
            </a:r>
            <a:r>
              <a:rPr dirty="0"/>
              <a:t> bis </a:t>
            </a:r>
            <a:r>
              <a:rPr b="1" dirty="0"/>
              <a:t>Dienstag Abend (23:59) </a:t>
            </a:r>
            <a:r>
              <a:rPr dirty="0" err="1"/>
              <a:t>Folgewoche</a:t>
            </a:r>
            <a:endParaRPr dirty="0"/>
          </a:p>
          <a:p>
            <a:pPr marL="742950" lvl="1" indent="-285750">
              <a:spcBef>
                <a:spcPts val="300"/>
              </a:spcBef>
              <a:defRPr sz="2000" b="0"/>
            </a:pPr>
            <a:r>
              <a:rPr dirty="0" err="1"/>
              <a:t>Abgabe</a:t>
            </a:r>
            <a:r>
              <a:rPr dirty="0"/>
              <a:t> immer via Git</a:t>
            </a:r>
            <a:r>
              <a:rPr lang="de-DE" dirty="0"/>
              <a:t> (mehr dazu ab nächster Woche)</a:t>
            </a:r>
            <a:endParaRPr dirty="0"/>
          </a:p>
          <a:p>
            <a:pPr marL="742950" lvl="1" indent="-285750">
              <a:spcBef>
                <a:spcPts val="300"/>
              </a:spcBef>
              <a:defRPr sz="2000" b="0"/>
            </a:pPr>
            <a:r>
              <a:rPr dirty="0" err="1"/>
              <a:t>Lösungen</a:t>
            </a:r>
            <a:r>
              <a:rPr dirty="0"/>
              <a:t> in </a:t>
            </a:r>
            <a:r>
              <a:rPr dirty="0" err="1"/>
              <a:t>separatem</a:t>
            </a:r>
            <a:r>
              <a:rPr dirty="0"/>
              <a:t> Projekt auf Git</a:t>
            </a:r>
          </a:p>
        </p:txBody>
      </p:sp>
      <p:sp>
        <p:nvSpPr>
          <p:cNvPr id="99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AC0E4-B5B2-1474-7E73-94C4459C9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>
            <a:extLst>
              <a:ext uri="{FF2B5EF4-FFF2-40B4-BE49-F238E27FC236}">
                <a16:creationId xmlns:a16="http://schemas.microsoft.com/office/drawing/2014/main" id="{16613F99-758F-0C2D-4103-833E27D602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CH" dirty="0" err="1"/>
              <a:t>Timed</a:t>
            </a:r>
            <a:r>
              <a:rPr lang="de-CH" dirty="0"/>
              <a:t> Bonus</a:t>
            </a:r>
            <a:endParaRPr dirty="0"/>
          </a:p>
        </p:txBody>
      </p:sp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DC77660A-D1E9-0207-07ED-72D0F7937B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b="0"/>
            </a:lvl1pPr>
            <a:lvl2pPr marL="742950" indent="-285750">
              <a:spcBef>
                <a:spcPts val="300"/>
              </a:spcBef>
              <a:defRPr sz="1800" b="0"/>
            </a:lvl2pPr>
          </a:lstStyle>
          <a:p>
            <a:r>
              <a:rPr lang="de-CH" dirty="0"/>
              <a:t>Jeweils 17:00-19:00</a:t>
            </a:r>
          </a:p>
          <a:p>
            <a:pPr lvl="1"/>
            <a:r>
              <a:rPr lang="de-CH" dirty="0"/>
              <a:t>18.11</a:t>
            </a:r>
          </a:p>
          <a:p>
            <a:pPr lvl="1"/>
            <a:r>
              <a:rPr lang="de-CH" dirty="0"/>
              <a:t>2.12.</a:t>
            </a:r>
            <a:endParaRPr dirty="0"/>
          </a:p>
        </p:txBody>
      </p:sp>
      <p:sp>
        <p:nvSpPr>
          <p:cNvPr id="117" name="Slide Number Placeholder 3">
            <a:extLst>
              <a:ext uri="{FF2B5EF4-FFF2-40B4-BE49-F238E27FC236}">
                <a16:creationId xmlns:a16="http://schemas.microsoft.com/office/drawing/2014/main" id="{E69D93EF-0FCB-098B-E41A-F6532B63DDD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505418" y="4780032"/>
            <a:ext cx="181382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769850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C60381-ED66-7824-DBAE-DB7E5EE12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Allgemeine Hinweise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A27487-E2A5-DF06-B5BF-1D87443B9C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320087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02DAA9-7441-3003-77D7-5159D3CCE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Übungsgruppen </a:t>
            </a:r>
            <a:r>
              <a:rPr lang="de-DE" dirty="0" err="1"/>
              <a:t>wechsel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DB9C76-3316-2381-F2DB-20B8E7AA30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014331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50019B-C9FC-8DA0-B040-64DD6DBD4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Discord Server D-INFK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2357F6-81A3-F4D6-D72C-2AEF12D791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>
                <a:hlinkClick r:id="rId2"/>
              </a:rPr>
              <a:t>https://discord.gg/eth-dinfk</a:t>
            </a:r>
            <a:endParaRPr lang="de-CH" dirty="0"/>
          </a:p>
          <a:p>
            <a:endParaRPr lang="de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8367C41-7277-8C7E-9E1C-1EBACF1D1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250" y="1651535"/>
            <a:ext cx="2671499" cy="275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20540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IntelliJ Installation</a:t>
            </a:r>
          </a:p>
        </p:txBody>
      </p:sp>
      <p:sp>
        <p:nvSpPr>
          <p:cNvPr id="10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>
              <a:defRPr b="0" i="1">
                <a:solidFill>
                  <a:srgbClr val="FF0000"/>
                </a:solidFill>
              </a:defRPr>
            </a:pPr>
            <a:r>
              <a:t>TODO</a:t>
            </a:r>
          </a:p>
          <a:p>
            <a:pPr>
              <a:defRPr b="0"/>
            </a:pPr>
            <a:r>
              <a:t>Löst mit den Studenten Übung 0 und stellt sicher, dass bei allen IntelliJ installiert ist.</a:t>
            </a:r>
          </a:p>
        </p:txBody>
      </p:sp>
      <p:sp>
        <p:nvSpPr>
          <p:cNvPr id="105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503557" y="4780032"/>
            <a:ext cx="183244" cy="248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plate">
  <a:themeElements>
    <a:clrScheme name="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plate">
  <a:themeElements>
    <a:clrScheme name="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plat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1557</Words>
  <Application>Microsoft Office PowerPoint</Application>
  <PresentationFormat>Bildschirmpräsentation (16:9)</PresentationFormat>
  <Paragraphs>192</Paragraphs>
  <Slides>32</Slides>
  <Notes>18</Notes>
  <HiddenSlides>16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6" baseType="lpstr">
      <vt:lpstr>Calibri</vt:lpstr>
      <vt:lpstr>Open Sans</vt:lpstr>
      <vt:lpstr>Ubuntu Mono</vt:lpstr>
      <vt:lpstr>template</vt:lpstr>
      <vt:lpstr>PowerPoint-Präsentation</vt:lpstr>
      <vt:lpstr>Leandro Zazzi</vt:lpstr>
      <vt:lpstr>Übersicht heute</vt:lpstr>
      <vt:lpstr>Organisatorisches</vt:lpstr>
      <vt:lpstr>Timed Bonus</vt:lpstr>
      <vt:lpstr>Allgemeine Hinweise</vt:lpstr>
      <vt:lpstr>Übungsgruppen wechsel</vt:lpstr>
      <vt:lpstr>Discord Server D-INFK</vt:lpstr>
      <vt:lpstr>IntelliJ Installation</vt:lpstr>
      <vt:lpstr>IntelliJ bereits früher installiert?</vt:lpstr>
      <vt:lpstr>IntelliJ Installation</vt:lpstr>
      <vt:lpstr>EBNF Notation </vt:lpstr>
      <vt:lpstr>Kahoot</vt:lpstr>
      <vt:lpstr>Hinweis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EBNF: Legal / Nicht Legal</vt:lpstr>
      <vt:lpstr>Zusatzaufgaben</vt:lpstr>
      <vt:lpstr>IntelliJ troubleshooting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Leandro Zazzi</cp:lastModifiedBy>
  <cp:revision>1</cp:revision>
  <dcterms:modified xsi:type="dcterms:W3CDTF">2025-09-17T15:38:19Z</dcterms:modified>
</cp:coreProperties>
</file>