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802" r:id="rId2"/>
    <p:sldId id="2580" r:id="rId3"/>
    <p:sldId id="3124" r:id="rId4"/>
    <p:sldId id="3119" r:id="rId5"/>
    <p:sldId id="2584" r:id="rId6"/>
    <p:sldId id="276" r:id="rId7"/>
    <p:sldId id="2980" r:id="rId8"/>
    <p:sldId id="272" r:id="rId9"/>
    <p:sldId id="2585" r:id="rId10"/>
    <p:sldId id="3120" r:id="rId11"/>
    <p:sldId id="2586" r:id="rId12"/>
    <p:sldId id="2587" r:id="rId13"/>
    <p:sldId id="286" r:id="rId14"/>
    <p:sldId id="2588" r:id="rId15"/>
    <p:sldId id="3110" r:id="rId16"/>
    <p:sldId id="3104" r:id="rId17"/>
    <p:sldId id="3106" r:id="rId18"/>
    <p:sldId id="2594" r:id="rId19"/>
    <p:sldId id="2589" r:id="rId20"/>
    <p:sldId id="2590" r:id="rId21"/>
    <p:sldId id="2591" r:id="rId22"/>
    <p:sldId id="2593" r:id="rId23"/>
    <p:sldId id="2592" r:id="rId24"/>
    <p:sldId id="3035" r:id="rId25"/>
    <p:sldId id="3128" r:id="rId26"/>
    <p:sldId id="2596" r:id="rId27"/>
    <p:sldId id="2597" r:id="rId28"/>
    <p:sldId id="266" r:id="rId29"/>
    <p:sldId id="267" r:id="rId30"/>
    <p:sldId id="3118" r:id="rId31"/>
    <p:sldId id="3113" r:id="rId32"/>
    <p:sldId id="3114" r:id="rId33"/>
    <p:sldId id="3115" r:id="rId34"/>
    <p:sldId id="3116" r:id="rId35"/>
    <p:sldId id="3117" r:id="rId36"/>
    <p:sldId id="268" r:id="rId37"/>
    <p:sldId id="3125" r:id="rId38"/>
    <p:sldId id="3127" r:id="rId39"/>
    <p:sldId id="3108" r:id="rId40"/>
    <p:sldId id="3107" r:id="rId41"/>
    <p:sldId id="3109" r:id="rId42"/>
    <p:sldId id="269" r:id="rId43"/>
    <p:sldId id="270" r:id="rId44"/>
    <p:sldId id="3111" r:id="rId45"/>
    <p:sldId id="3112" r:id="rId46"/>
    <p:sldId id="258" r:id="rId47"/>
    <p:sldId id="260" r:id="rId48"/>
    <p:sldId id="261" r:id="rId49"/>
    <p:sldId id="3121" r:id="rId50"/>
    <p:sldId id="262" r:id="rId51"/>
    <p:sldId id="3122" r:id="rId52"/>
    <p:sldId id="263" r:id="rId53"/>
    <p:sldId id="3123" r:id="rId54"/>
    <p:sldId id="264" r:id="rId55"/>
    <p:sldId id="265" r:id="rId56"/>
    <p:sldId id="259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8F8F8"/>
    <a:srgbClr val="006C57"/>
    <a:srgbClr val="00715C"/>
    <a:srgbClr val="9C0073"/>
    <a:srgbClr val="B59CD8"/>
    <a:srgbClr val="D89207"/>
    <a:srgbClr val="75000A"/>
    <a:srgbClr val="014DB2"/>
    <a:srgbClr val="8A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7B708-35C7-43C7-9892-8147B5668CA2}" v="14" dt="2025-10-01T12:55:01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0" autoAdjust="0"/>
    <p:restoredTop sz="86641" autoAdjust="0"/>
  </p:normalViewPr>
  <p:slideViewPr>
    <p:cSldViewPr snapToObjects="1">
      <p:cViewPr>
        <p:scale>
          <a:sx n="125" d="100"/>
          <a:sy n="125" d="100"/>
        </p:scale>
        <p:origin x="1180" y="648"/>
      </p:cViewPr>
      <p:guideLst>
        <p:guide pos="340"/>
        <p:guide orient="horz" pos="985"/>
      </p:guideLst>
    </p:cSldViewPr>
  </p:slideViewPr>
  <p:outlineViewPr>
    <p:cViewPr>
      <p:scale>
        <a:sx n="33" d="100"/>
        <a:sy n="33" d="100"/>
      </p:scale>
      <p:origin x="0" y="-2541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Joost" userId="38d54f501b722730" providerId="LiveId" clId="{4F0BA9A5-0F34-4D8F-9C10-4487862C3B34}"/>
    <pc:docChg chg="undo custSel modSld">
      <pc:chgData name="Sonja Joost" userId="38d54f501b722730" providerId="LiveId" clId="{4F0BA9A5-0F34-4D8F-9C10-4487862C3B34}" dt="2025-09-30T09:50:57.153" v="296" actId="1076"/>
      <pc:docMkLst>
        <pc:docMk/>
      </pc:docMkLst>
      <pc:sldChg chg="addSp delSp modSp mod">
        <pc:chgData name="Sonja Joost" userId="38d54f501b722730" providerId="LiveId" clId="{4F0BA9A5-0F34-4D8F-9C10-4487862C3B34}" dt="2025-09-30T09:50:57.153" v="296" actId="1076"/>
        <pc:sldMkLst>
          <pc:docMk/>
          <pc:sldMk cId="3725688790" sldId="272"/>
        </pc:sldMkLst>
        <pc:spChg chg="add del mod">
          <ac:chgData name="Sonja Joost" userId="38d54f501b722730" providerId="LiveId" clId="{4F0BA9A5-0F34-4D8F-9C10-4487862C3B34}" dt="2025-09-30T09:48:23.154" v="6"/>
          <ac:spMkLst>
            <pc:docMk/>
            <pc:sldMk cId="3725688790" sldId="272"/>
            <ac:spMk id="3" creationId="{65595FA9-3A96-16FF-8D27-4703ED6CCBF1}"/>
          </ac:spMkLst>
        </pc:spChg>
        <pc:spChg chg="add mod">
          <ac:chgData name="Sonja Joost" userId="38d54f501b722730" providerId="LiveId" clId="{4F0BA9A5-0F34-4D8F-9C10-4487862C3B34}" dt="2025-09-30T09:50:57.153" v="296" actId="1076"/>
          <ac:spMkLst>
            <pc:docMk/>
            <pc:sldMk cId="3725688790" sldId="272"/>
            <ac:spMk id="4" creationId="{739CDAB0-5FD8-11AC-56F9-93A25C0C93CF}"/>
          </ac:spMkLst>
        </pc:spChg>
        <pc:spChg chg="add del mod">
          <ac:chgData name="Sonja Joost" userId="38d54f501b722730" providerId="LiveId" clId="{4F0BA9A5-0F34-4D8F-9C10-4487862C3B34}" dt="2025-09-30T09:50:45.083" v="289" actId="478"/>
          <ac:spMkLst>
            <pc:docMk/>
            <pc:sldMk cId="3725688790" sldId="272"/>
            <ac:spMk id="6" creationId="{9E67BAD1-15D0-25CB-16DD-A2C169F5BC02}"/>
          </ac:spMkLst>
        </pc:spChg>
        <pc:picChg chg="del mod">
          <ac:chgData name="Sonja Joost" userId="38d54f501b722730" providerId="LiveId" clId="{4F0BA9A5-0F34-4D8F-9C10-4487862C3B34}" dt="2025-09-30T09:50:42.541" v="288" actId="478"/>
          <ac:picMkLst>
            <pc:docMk/>
            <pc:sldMk cId="3725688790" sldId="272"/>
            <ac:picMk id="8" creationId="{9C409257-39B6-3924-A51F-5E870FD41C77}"/>
          </ac:picMkLst>
        </pc:picChg>
      </pc:sldChg>
    </pc:docChg>
  </pc:docChgLst>
  <pc:docChgLst>
    <pc:chgData name="Leandro Zazzi" userId="2d14a76cb0d9c205" providerId="LiveId" clId="{EF16F73A-B37D-425D-B117-955F4A7086F6}"/>
    <pc:docChg chg="undo custSel addSld delSld modSld sldOrd">
      <pc:chgData name="Leandro Zazzi" userId="2d14a76cb0d9c205" providerId="LiveId" clId="{EF16F73A-B37D-425D-B117-955F4A7086F6}" dt="2025-10-01T13:34:19.750" v="574" actId="20577"/>
      <pc:docMkLst>
        <pc:docMk/>
      </pc:docMkLst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58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727337135" sldId="258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59"/>
        </pc:sldMkLst>
      </pc:sldChg>
      <pc:sldChg chg="addSp delSp modSp add mod ord">
        <pc:chgData name="Leandro Zazzi" userId="2d14a76cb0d9c205" providerId="LiveId" clId="{EF16F73A-B37D-425D-B117-955F4A7086F6}" dt="2025-10-01T12:55:08.053" v="513" actId="478"/>
        <pc:sldMkLst>
          <pc:docMk/>
          <pc:sldMk cId="939340045" sldId="259"/>
        </pc:sldMkLst>
        <pc:spChg chg="add del mod">
          <ac:chgData name="Leandro Zazzi" userId="2d14a76cb0d9c205" providerId="LiveId" clId="{EF16F73A-B37D-425D-B117-955F4A7086F6}" dt="2025-10-01T12:55:08.053" v="513" actId="478"/>
          <ac:spMkLst>
            <pc:docMk/>
            <pc:sldMk cId="939340045" sldId="259"/>
            <ac:spMk id="2" creationId="{23A6DF8F-ED72-B7F2-CE84-D8FE24167AE9}"/>
          </ac:spMkLst>
        </pc:spChg>
        <pc:spChg chg="mod">
          <ac:chgData name="Leandro Zazzi" userId="2d14a76cb0d9c205" providerId="LiveId" clId="{EF16F73A-B37D-425D-B117-955F4A7086F6}" dt="2025-10-01T11:49:17.017" v="263" actId="20577"/>
          <ac:spMkLst>
            <pc:docMk/>
            <pc:sldMk cId="939340045" sldId="259"/>
            <ac:spMk id="371" creationId="{00000000-0000-0000-0000-000000000000}"/>
          </ac:spMkLst>
        </pc:spChg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0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2967640636" sldId="260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1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730286756" sldId="261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2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3680130279" sldId="262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3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3579644003" sldId="263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4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3442347803" sldId="264"/>
        </pc:sldMkLst>
      </pc:sldChg>
      <pc:sldChg chg="del">
        <pc:chgData name="Leandro Zazzi" userId="2d14a76cb0d9c205" providerId="LiveId" clId="{EF16F73A-B37D-425D-B117-955F4A7086F6}" dt="2025-10-01T11:37:01.652" v="119" actId="2696"/>
        <pc:sldMkLst>
          <pc:docMk/>
          <pc:sldMk cId="0" sldId="265"/>
        </pc:sldMkLst>
      </pc:sldChg>
      <pc:sldChg chg="add">
        <pc:chgData name="Leandro Zazzi" userId="2d14a76cb0d9c205" providerId="LiveId" clId="{EF16F73A-B37D-425D-B117-955F4A7086F6}" dt="2025-10-01T11:37:05.553" v="121"/>
        <pc:sldMkLst>
          <pc:docMk/>
          <pc:sldMk cId="1865817565" sldId="265"/>
        </pc:sldMkLst>
      </pc:sldChg>
      <pc:sldChg chg="modNotes">
        <pc:chgData name="Leandro Zazzi" userId="2d14a76cb0d9c205" providerId="LiveId" clId="{EF16F73A-B37D-425D-B117-955F4A7086F6}" dt="2025-10-01T11:37:01.652" v="120"/>
        <pc:sldMkLst>
          <pc:docMk/>
          <pc:sldMk cId="0" sldId="270"/>
        </pc:sldMkLst>
      </pc:sldChg>
      <pc:sldChg chg="modSp mod">
        <pc:chgData name="Leandro Zazzi" userId="2d14a76cb0d9c205" providerId="LiveId" clId="{EF16F73A-B37D-425D-B117-955F4A7086F6}" dt="2025-10-01T13:24:34.734" v="536" actId="20577"/>
        <pc:sldMkLst>
          <pc:docMk/>
          <pc:sldMk cId="287579524" sldId="802"/>
        </pc:sldMkLst>
        <pc:spChg chg="mod">
          <ac:chgData name="Leandro Zazzi" userId="2d14a76cb0d9c205" providerId="LiveId" clId="{EF16F73A-B37D-425D-B117-955F4A7086F6}" dt="2025-10-01T13:24:34.734" v="536" actId="20577"/>
          <ac:spMkLst>
            <pc:docMk/>
            <pc:sldMk cId="287579524" sldId="802"/>
            <ac:spMk id="8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0-01T11:34:46.499" v="41" actId="20577"/>
        <pc:sldMkLst>
          <pc:docMk/>
          <pc:sldMk cId="2289200213" sldId="2580"/>
        </pc:sldMkLst>
        <pc:spChg chg="mod">
          <ac:chgData name="Leandro Zazzi" userId="2d14a76cb0d9c205" providerId="LiveId" clId="{EF16F73A-B37D-425D-B117-955F4A7086F6}" dt="2025-10-01T11:34:46.499" v="41" actId="20577"/>
          <ac:spMkLst>
            <pc:docMk/>
            <pc:sldMk cId="2289200213" sldId="2580"/>
            <ac:spMk id="3" creationId="{00000000-0000-0000-0000-000000000000}"/>
          </ac:spMkLst>
        </pc:spChg>
      </pc:sldChg>
      <pc:sldChg chg="mod ord modShow">
        <pc:chgData name="Leandro Zazzi" userId="2d14a76cb0d9c205" providerId="LiveId" clId="{EF16F73A-B37D-425D-B117-955F4A7086F6}" dt="2025-10-01T11:46:33.647" v="260"/>
        <pc:sldMkLst>
          <pc:docMk/>
          <pc:sldMk cId="644702036" sldId="2589"/>
        </pc:sldMkLst>
      </pc:sldChg>
      <pc:sldChg chg="mod modShow">
        <pc:chgData name="Leandro Zazzi" userId="2d14a76cb0d9c205" providerId="LiveId" clId="{EF16F73A-B37D-425D-B117-955F4A7086F6}" dt="2025-10-01T11:46:01.896" v="250" actId="729"/>
        <pc:sldMkLst>
          <pc:docMk/>
          <pc:sldMk cId="1780571051" sldId="2590"/>
        </pc:sldMkLst>
      </pc:sldChg>
      <pc:sldChg chg="mod modShow">
        <pc:chgData name="Leandro Zazzi" userId="2d14a76cb0d9c205" providerId="LiveId" clId="{EF16F73A-B37D-425D-B117-955F4A7086F6}" dt="2025-10-01T11:46:01.896" v="250" actId="729"/>
        <pc:sldMkLst>
          <pc:docMk/>
          <pc:sldMk cId="2119831673" sldId="2591"/>
        </pc:sldMkLst>
      </pc:sldChg>
      <pc:sldChg chg="mod modShow">
        <pc:chgData name="Leandro Zazzi" userId="2d14a76cb0d9c205" providerId="LiveId" clId="{EF16F73A-B37D-425D-B117-955F4A7086F6}" dt="2025-10-01T11:46:01.896" v="250" actId="729"/>
        <pc:sldMkLst>
          <pc:docMk/>
          <pc:sldMk cId="943809870" sldId="2592"/>
        </pc:sldMkLst>
      </pc:sldChg>
      <pc:sldChg chg="mod modShow">
        <pc:chgData name="Leandro Zazzi" userId="2d14a76cb0d9c205" providerId="LiveId" clId="{EF16F73A-B37D-425D-B117-955F4A7086F6}" dt="2025-10-01T11:46:01.896" v="250" actId="729"/>
        <pc:sldMkLst>
          <pc:docMk/>
          <pc:sldMk cId="1725914688" sldId="2593"/>
        </pc:sldMkLst>
      </pc:sldChg>
      <pc:sldChg chg="mod modShow">
        <pc:chgData name="Leandro Zazzi" userId="2d14a76cb0d9c205" providerId="LiveId" clId="{EF16F73A-B37D-425D-B117-955F4A7086F6}" dt="2025-10-01T11:46:01.896" v="250" actId="729"/>
        <pc:sldMkLst>
          <pc:docMk/>
          <pc:sldMk cId="2693384876" sldId="2594"/>
        </pc:sldMkLst>
      </pc:sldChg>
      <pc:sldChg chg="modNotesTx">
        <pc:chgData name="Leandro Zazzi" userId="2d14a76cb0d9c205" providerId="LiveId" clId="{EF16F73A-B37D-425D-B117-955F4A7086F6}" dt="2025-10-01T12:27:21.699" v="466" actId="20577"/>
        <pc:sldMkLst>
          <pc:docMk/>
          <pc:sldMk cId="3767191215" sldId="3108"/>
        </pc:sldMkLst>
      </pc:sldChg>
      <pc:sldChg chg="modSp new mod">
        <pc:chgData name="Leandro Zazzi" userId="2d14a76cb0d9c205" providerId="LiveId" clId="{EF16F73A-B37D-425D-B117-955F4A7086F6}" dt="2025-10-01T11:36:10.643" v="118" actId="20577"/>
        <pc:sldMkLst>
          <pc:docMk/>
          <pc:sldMk cId="2824764461" sldId="3119"/>
        </pc:sldMkLst>
        <pc:spChg chg="mod">
          <ac:chgData name="Leandro Zazzi" userId="2d14a76cb0d9c205" providerId="LiveId" clId="{EF16F73A-B37D-425D-B117-955F4A7086F6}" dt="2025-10-01T11:34:57.153" v="52" actId="27636"/>
          <ac:spMkLst>
            <pc:docMk/>
            <pc:sldMk cId="2824764461" sldId="3119"/>
            <ac:spMk id="2" creationId="{ACFDD829-20D6-CBD6-290E-184B01EEDEFE}"/>
          </ac:spMkLst>
        </pc:spChg>
        <pc:spChg chg="mod">
          <ac:chgData name="Leandro Zazzi" userId="2d14a76cb0d9c205" providerId="LiveId" clId="{EF16F73A-B37D-425D-B117-955F4A7086F6}" dt="2025-10-01T11:36:10.643" v="118" actId="20577"/>
          <ac:spMkLst>
            <pc:docMk/>
            <pc:sldMk cId="2824764461" sldId="3119"/>
            <ac:spMk id="3" creationId="{EED24D74-3DF1-81A7-9843-BD6E331DF880}"/>
          </ac:spMkLst>
        </pc:spChg>
      </pc:sldChg>
      <pc:sldChg chg="addSp delSp modSp add mod delAnim">
        <pc:chgData name="Leandro Zazzi" userId="2d14a76cb0d9c205" providerId="LiveId" clId="{EF16F73A-B37D-425D-B117-955F4A7086F6}" dt="2025-10-01T11:45:05.979" v="249" actId="20577"/>
        <pc:sldMkLst>
          <pc:docMk/>
          <pc:sldMk cId="2531833892" sldId="3120"/>
        </pc:sldMkLst>
        <pc:spChg chg="add mod">
          <ac:chgData name="Leandro Zazzi" userId="2d14a76cb0d9c205" providerId="LiveId" clId="{EF16F73A-B37D-425D-B117-955F4A7086F6}" dt="2025-10-01T11:45:05.979" v="249" actId="20577"/>
          <ac:spMkLst>
            <pc:docMk/>
            <pc:sldMk cId="2531833892" sldId="3120"/>
            <ac:spMk id="4" creationId="{B3401E3B-AAED-745E-B201-781482942F47}"/>
          </ac:spMkLst>
        </pc:spChg>
        <pc:spChg chg="del">
          <ac:chgData name="Leandro Zazzi" userId="2d14a76cb0d9c205" providerId="LiveId" clId="{EF16F73A-B37D-425D-B117-955F4A7086F6}" dt="2025-10-01T11:39:54.469" v="124" actId="478"/>
          <ac:spMkLst>
            <pc:docMk/>
            <pc:sldMk cId="2531833892" sldId="3120"/>
            <ac:spMk id="8" creationId="{C5826507-5E45-89FB-8CEC-CE985DF0092D}"/>
          </ac:spMkLst>
        </pc:spChg>
        <pc:picChg chg="del">
          <ac:chgData name="Leandro Zazzi" userId="2d14a76cb0d9c205" providerId="LiveId" clId="{EF16F73A-B37D-425D-B117-955F4A7086F6}" dt="2025-10-01T11:39:52.134" v="123" actId="478"/>
          <ac:picMkLst>
            <pc:docMk/>
            <pc:sldMk cId="2531833892" sldId="3120"/>
            <ac:picMk id="9" creationId="{6B036847-DED3-74B2-01A9-D2C122FD1183}"/>
          </ac:picMkLst>
        </pc:picChg>
        <pc:picChg chg="add mod">
          <ac:chgData name="Leandro Zazzi" userId="2d14a76cb0d9c205" providerId="LiveId" clId="{EF16F73A-B37D-425D-B117-955F4A7086F6}" dt="2025-10-01T11:42:58.968" v="223" actId="1076"/>
          <ac:picMkLst>
            <pc:docMk/>
            <pc:sldMk cId="2531833892" sldId="3120"/>
            <ac:picMk id="10" creationId="{C6C35C6D-F413-39E4-7457-5309166AD1F0}"/>
          </ac:picMkLst>
        </pc:picChg>
      </pc:sldChg>
      <pc:sldChg chg="addSp modSp add">
        <pc:chgData name="Leandro Zazzi" userId="2d14a76cb0d9c205" providerId="LiveId" clId="{EF16F73A-B37D-425D-B117-955F4A7086F6}" dt="2025-10-01T11:52:12.052" v="266"/>
        <pc:sldMkLst>
          <pc:docMk/>
          <pc:sldMk cId="1395242986" sldId="3121"/>
        </pc:sldMkLst>
        <pc:spChg chg="add mod">
          <ac:chgData name="Leandro Zazzi" userId="2d14a76cb0d9c205" providerId="LiveId" clId="{EF16F73A-B37D-425D-B117-955F4A7086F6}" dt="2025-10-01T11:52:12.052" v="266"/>
          <ac:spMkLst>
            <pc:docMk/>
            <pc:sldMk cId="1395242986" sldId="3121"/>
            <ac:spMk id="2" creationId="{77E1CB14-B0B0-8A2E-98DB-33C3C57E8A83}"/>
          </ac:spMkLst>
        </pc:spChg>
      </pc:sldChg>
      <pc:sldChg chg="addSp delSp modSp add mod">
        <pc:chgData name="Leandro Zazzi" userId="2d14a76cb0d9c205" providerId="LiveId" clId="{EF16F73A-B37D-425D-B117-955F4A7086F6}" dt="2025-10-01T11:53:22.952" v="275" actId="1076"/>
        <pc:sldMkLst>
          <pc:docMk/>
          <pc:sldMk cId="4164869730" sldId="3122"/>
        </pc:sldMkLst>
        <pc:spChg chg="add mod">
          <ac:chgData name="Leandro Zazzi" userId="2d14a76cb0d9c205" providerId="LiveId" clId="{EF16F73A-B37D-425D-B117-955F4A7086F6}" dt="2025-10-01T11:53:22.952" v="275" actId="1076"/>
          <ac:spMkLst>
            <pc:docMk/>
            <pc:sldMk cId="4164869730" sldId="3122"/>
            <ac:spMk id="6" creationId="{6029BEE7-B2B8-4553-2F07-406D8561D0AA}"/>
          </ac:spMkLst>
        </pc:spChg>
        <pc:picChg chg="add del mod">
          <ac:chgData name="Leandro Zazzi" userId="2d14a76cb0d9c205" providerId="LiveId" clId="{EF16F73A-B37D-425D-B117-955F4A7086F6}" dt="2025-10-01T11:53:10.834" v="271" actId="22"/>
          <ac:picMkLst>
            <pc:docMk/>
            <pc:sldMk cId="4164869730" sldId="3122"/>
            <ac:picMk id="4" creationId="{C19696B6-8CF6-08F9-A678-26857EB25514}"/>
          </ac:picMkLst>
        </pc:picChg>
      </pc:sldChg>
      <pc:sldChg chg="addSp modSp add mod">
        <pc:chgData name="Leandro Zazzi" userId="2d14a76cb0d9c205" providerId="LiveId" clId="{EF16F73A-B37D-425D-B117-955F4A7086F6}" dt="2025-10-01T11:53:56.722" v="278" actId="1076"/>
        <pc:sldMkLst>
          <pc:docMk/>
          <pc:sldMk cId="3402943849" sldId="3123"/>
        </pc:sldMkLst>
        <pc:spChg chg="add mod">
          <ac:chgData name="Leandro Zazzi" userId="2d14a76cb0d9c205" providerId="LiveId" clId="{EF16F73A-B37D-425D-B117-955F4A7086F6}" dt="2025-10-01T11:53:56.722" v="278" actId="1076"/>
          <ac:spMkLst>
            <pc:docMk/>
            <pc:sldMk cId="3402943849" sldId="3123"/>
            <ac:spMk id="4" creationId="{B9FE6D8D-F093-09DD-6E40-2C7D4EDDA8D9}"/>
          </ac:spMkLst>
        </pc:spChg>
      </pc:sldChg>
      <pc:sldChg chg="modSp new mod">
        <pc:chgData name="Leandro Zazzi" userId="2d14a76cb0d9c205" providerId="LiveId" clId="{EF16F73A-B37D-425D-B117-955F4A7086F6}" dt="2025-10-01T13:34:19.750" v="574" actId="20577"/>
        <pc:sldMkLst>
          <pc:docMk/>
          <pc:sldMk cId="477452809" sldId="3124"/>
        </pc:sldMkLst>
        <pc:spChg chg="mod">
          <ac:chgData name="Leandro Zazzi" userId="2d14a76cb0d9c205" providerId="LiveId" clId="{EF16F73A-B37D-425D-B117-955F4A7086F6}" dt="2025-10-01T11:54:45.215" v="303" actId="20577"/>
          <ac:spMkLst>
            <pc:docMk/>
            <pc:sldMk cId="477452809" sldId="3124"/>
            <ac:spMk id="2" creationId="{8D960C18-86BF-806A-4766-B7020C4F2E85}"/>
          </ac:spMkLst>
        </pc:spChg>
        <pc:spChg chg="mod">
          <ac:chgData name="Leandro Zazzi" userId="2d14a76cb0d9c205" providerId="LiveId" clId="{EF16F73A-B37D-425D-B117-955F4A7086F6}" dt="2025-10-01T13:34:19.750" v="574" actId="20577"/>
          <ac:spMkLst>
            <pc:docMk/>
            <pc:sldMk cId="477452809" sldId="3124"/>
            <ac:spMk id="3" creationId="{D3BADC34-3A49-B799-ECA8-07EFC0149992}"/>
          </ac:spMkLst>
        </pc:spChg>
      </pc:sldChg>
      <pc:sldChg chg="addSp delSp modSp add mod ord">
        <pc:chgData name="Leandro Zazzi" userId="2d14a76cb0d9c205" providerId="LiveId" clId="{EF16F73A-B37D-425D-B117-955F4A7086F6}" dt="2025-10-01T12:30:15.201" v="491" actId="1076"/>
        <pc:sldMkLst>
          <pc:docMk/>
          <pc:sldMk cId="1776199057" sldId="3125"/>
        </pc:sldMkLst>
        <pc:spChg chg="mod">
          <ac:chgData name="Leandro Zazzi" userId="2d14a76cb0d9c205" providerId="LiveId" clId="{EF16F73A-B37D-425D-B117-955F4A7086F6}" dt="2025-10-01T12:28:11.691" v="477" actId="14100"/>
          <ac:spMkLst>
            <pc:docMk/>
            <pc:sldMk cId="1776199057" sldId="3125"/>
            <ac:spMk id="424" creationId="{B95963E2-7F1C-C596-DA88-B361B40BE28C}"/>
          </ac:spMkLst>
        </pc:spChg>
        <pc:picChg chg="del">
          <ac:chgData name="Leandro Zazzi" userId="2d14a76cb0d9c205" providerId="LiveId" clId="{EF16F73A-B37D-425D-B117-955F4A7086F6}" dt="2025-10-01T12:27:51.870" v="472" actId="478"/>
          <ac:picMkLst>
            <pc:docMk/>
            <pc:sldMk cId="1776199057" sldId="3125"/>
            <ac:picMk id="3" creationId="{8BB6D1EA-CA6A-10AE-520E-1DEB2B348004}"/>
          </ac:picMkLst>
        </pc:picChg>
        <pc:picChg chg="add mod">
          <ac:chgData name="Leandro Zazzi" userId="2d14a76cb0d9c205" providerId="LiveId" clId="{EF16F73A-B37D-425D-B117-955F4A7086F6}" dt="2025-10-01T12:30:15.201" v="491" actId="1076"/>
          <ac:picMkLst>
            <pc:docMk/>
            <pc:sldMk cId="1776199057" sldId="3125"/>
            <ac:picMk id="4" creationId="{2DD9D2AC-3C24-D82B-A564-D9E168AE890E}"/>
          </ac:picMkLst>
        </pc:picChg>
        <pc:picChg chg="mod">
          <ac:chgData name="Leandro Zazzi" userId="2d14a76cb0d9c205" providerId="LiveId" clId="{EF16F73A-B37D-425D-B117-955F4A7086F6}" dt="2025-10-01T12:28:11.691" v="477" actId="14100"/>
          <ac:picMkLst>
            <pc:docMk/>
            <pc:sldMk cId="1776199057" sldId="3125"/>
            <ac:picMk id="423" creationId="{2DD07714-7106-9A66-83E7-040C4745CF8C}"/>
          </ac:picMkLst>
        </pc:picChg>
        <pc:picChg chg="del">
          <ac:chgData name="Leandro Zazzi" userId="2d14a76cb0d9c205" providerId="LiveId" clId="{EF16F73A-B37D-425D-B117-955F4A7086F6}" dt="2025-10-01T12:27:54.189" v="473" actId="478"/>
          <ac:picMkLst>
            <pc:docMk/>
            <pc:sldMk cId="1776199057" sldId="3125"/>
            <ac:picMk id="427" creationId="{0FB43849-1B3C-183D-F262-CF99BC9CD2A4}"/>
          </ac:picMkLst>
        </pc:picChg>
      </pc:sldChg>
      <pc:sldChg chg="new del">
        <pc:chgData name="Leandro Zazzi" userId="2d14a76cb0d9c205" providerId="LiveId" clId="{EF16F73A-B37D-425D-B117-955F4A7086F6}" dt="2025-10-01T12:27:47.056" v="468" actId="47"/>
        <pc:sldMkLst>
          <pc:docMk/>
          <pc:sldMk cId="4260461792" sldId="3125"/>
        </pc:sldMkLst>
      </pc:sldChg>
      <pc:sldChg chg="addSp new del mod">
        <pc:chgData name="Leandro Zazzi" userId="2d14a76cb0d9c205" providerId="LiveId" clId="{EF16F73A-B37D-425D-B117-955F4A7086F6}" dt="2025-10-01T12:30:10.233" v="490" actId="47"/>
        <pc:sldMkLst>
          <pc:docMk/>
          <pc:sldMk cId="865042897" sldId="3126"/>
        </pc:sldMkLst>
        <pc:picChg chg="add">
          <ac:chgData name="Leandro Zazzi" userId="2d14a76cb0d9c205" providerId="LiveId" clId="{EF16F73A-B37D-425D-B117-955F4A7086F6}" dt="2025-10-01T12:29:49.928" v="482" actId="22"/>
          <ac:picMkLst>
            <pc:docMk/>
            <pc:sldMk cId="865042897" sldId="3126"/>
            <ac:picMk id="4" creationId="{467824D6-5328-F849-569D-B23EAD8CA874}"/>
          </ac:picMkLst>
        </pc:picChg>
      </pc:sldChg>
      <pc:sldChg chg="addSp delSp modSp add mod">
        <pc:chgData name="Leandro Zazzi" userId="2d14a76cb0d9c205" providerId="LiveId" clId="{EF16F73A-B37D-425D-B117-955F4A7086F6}" dt="2025-10-01T12:30:06.827" v="489" actId="1076"/>
        <pc:sldMkLst>
          <pc:docMk/>
          <pc:sldMk cId="2783910629" sldId="3127"/>
        </pc:sldMkLst>
        <pc:picChg chg="add mod">
          <ac:chgData name="Leandro Zazzi" userId="2d14a76cb0d9c205" providerId="LiveId" clId="{EF16F73A-B37D-425D-B117-955F4A7086F6}" dt="2025-10-01T12:30:06.827" v="489" actId="1076"/>
          <ac:picMkLst>
            <pc:docMk/>
            <pc:sldMk cId="2783910629" sldId="3127"/>
            <ac:picMk id="3" creationId="{81888F42-9121-BFBD-7889-F6EEA134505A}"/>
          </ac:picMkLst>
        </pc:picChg>
        <pc:picChg chg="del">
          <ac:chgData name="Leandro Zazzi" userId="2d14a76cb0d9c205" providerId="LiveId" clId="{EF16F73A-B37D-425D-B117-955F4A7086F6}" dt="2025-10-01T12:29:54.114" v="484" actId="478"/>
          <ac:picMkLst>
            <pc:docMk/>
            <pc:sldMk cId="2783910629" sldId="3127"/>
            <ac:picMk id="4" creationId="{B14467C9-189F-A30E-82A4-90928F6BC80C}"/>
          </ac:picMkLst>
        </pc:picChg>
      </pc:sldChg>
      <pc:sldChg chg="addSp modSp new mod">
        <pc:chgData name="Leandro Zazzi" userId="2d14a76cb0d9c205" providerId="LiveId" clId="{EF16F73A-B37D-425D-B117-955F4A7086F6}" dt="2025-10-01T12:53:00.896" v="511"/>
        <pc:sldMkLst>
          <pc:docMk/>
          <pc:sldMk cId="1923020123" sldId="3128"/>
        </pc:sldMkLst>
        <pc:spChg chg="mod">
          <ac:chgData name="Leandro Zazzi" userId="2d14a76cb0d9c205" providerId="LiveId" clId="{EF16F73A-B37D-425D-B117-955F4A7086F6}" dt="2025-10-01T12:52:55.403" v="510" actId="20577"/>
          <ac:spMkLst>
            <pc:docMk/>
            <pc:sldMk cId="1923020123" sldId="3128"/>
            <ac:spMk id="2" creationId="{E22042D3-0C40-785D-002E-0ACB6A6BBBD9}"/>
          </ac:spMkLst>
        </pc:spChg>
        <pc:spChg chg="add mod">
          <ac:chgData name="Leandro Zazzi" userId="2d14a76cb0d9c205" providerId="LiveId" clId="{EF16F73A-B37D-425D-B117-955F4A7086F6}" dt="2025-10-01T12:53:00.896" v="511"/>
          <ac:spMkLst>
            <pc:docMk/>
            <pc:sldMk cId="1923020123" sldId="3128"/>
            <ac:spMk id="5" creationId="{32221D33-3E96-2BD4-6F54-049EC19A26FC}"/>
          </ac:spMkLst>
        </pc:spChg>
      </pc:sldChg>
      <pc:sldMasterChg chg="delSldLayout">
        <pc:chgData name="Leandro Zazzi" userId="2d14a76cb0d9c205" providerId="LiveId" clId="{EF16F73A-B37D-425D-B117-955F4A7086F6}" dt="2025-10-01T11:37:01.652" v="119" actId="2696"/>
        <pc:sldMasterMkLst>
          <pc:docMk/>
          <pc:sldMasterMk cId="0" sldId="2147483648"/>
        </pc:sldMasterMkLst>
        <pc:sldLayoutChg chg="del">
          <pc:chgData name="Leandro Zazzi" userId="2d14a76cb0d9c205" providerId="LiveId" clId="{EF16F73A-B37D-425D-B117-955F4A7086F6}" dt="2025-10-01T11:37:01.652" v="119" actId="2696"/>
          <pc:sldLayoutMkLst>
            <pc:docMk/>
            <pc:sldMasterMk cId="0" sldId="2147483648"/>
            <pc:sldLayoutMk cId="2785367563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7BD1-6D46-4343-9202-5935085E7F88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608-4536-304F-AD95-260BA55C00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B67-C61B-4DC3-ADB1-F7ADF98F0777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65AF-4DC6-437D-9673-955242BDFC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2.5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0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9X16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149A7-0548-6644-8F76-FDD81B6E04DD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016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BF5D9-FAD5-22ED-FA5C-59974663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DFEAB-F200-2078-1E1B-37F69A61E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F58BF-C103-8D68-F46B-6DEC9D85A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9X16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A2B93-9426-ABCB-D2C8-CB87B6F60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149A7-0548-6644-8F76-FDD81B6E04DD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62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F769-29EF-2E91-4D64-EDA86F185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5D78E-D191-5DBD-4804-66A94002E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3DBD0-0E71-7253-ADAD-4B57DA25D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 / 3 * 2 + 1 + "" + 2 * 3 + (4 * 3) %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((9 / 3) * 2) + 1 + "" + (2 * 3)+ ((4 * 3) % 3)</a:t>
            </a:r>
          </a:p>
          <a:p>
            <a:r>
              <a:rPr lang="en-GB" dirty="0"/>
              <a:t>     (3 * 2) + 1 + "" + (2 * 3) + ((4 * 3) % 3)</a:t>
            </a:r>
          </a:p>
          <a:p>
            <a:r>
              <a:rPr lang="en-GB" dirty="0"/>
              <a:t>          (6 + 1) + "" + (2 * 3) + (4 * 3) % 3</a:t>
            </a:r>
          </a:p>
          <a:p>
            <a:r>
              <a:rPr lang="en-GB" dirty="0"/>
              <a:t>                7 + "" + (2 * 3) + ((4 * 3) % 3)</a:t>
            </a:r>
          </a:p>
          <a:p>
            <a:r>
              <a:rPr lang="en-GB" dirty="0"/>
              <a:t>               "7" + (2 * 3) + ((4 * 3) % 3)</a:t>
            </a:r>
          </a:p>
          <a:p>
            <a:r>
              <a:rPr lang="en-GB" dirty="0"/>
              <a:t>                   "7" + 6 + (4 * 3) % 3</a:t>
            </a:r>
          </a:p>
          <a:p>
            <a:r>
              <a:rPr lang="en-GB" dirty="0"/>
              <a:t>                      "76" + (4 * 3) % 3</a:t>
            </a:r>
          </a:p>
          <a:p>
            <a:r>
              <a:rPr lang="en-GB" dirty="0"/>
              <a:t>                         "76" + (12) % 3</a:t>
            </a:r>
          </a:p>
          <a:p>
            <a:r>
              <a:rPr lang="en-GB" dirty="0"/>
              <a:t>                                "76" + 0</a:t>
            </a:r>
          </a:p>
          <a:p>
            <a:r>
              <a:rPr lang="en-GB" dirty="0"/>
              <a:t>                                    "760”</a:t>
            </a:r>
          </a:p>
          <a:p>
            <a:endParaRPr lang="en-GB" dirty="0"/>
          </a:p>
          <a:p>
            <a:r>
              <a:rPr lang="en-GB" dirty="0"/>
              <a:t>Es </a:t>
            </a:r>
            <a:r>
              <a:rPr lang="en-GB" dirty="0" err="1"/>
              <a:t>hilft</a:t>
            </a:r>
            <a:r>
              <a:rPr lang="en-GB" dirty="0"/>
              <a:t> die Sachen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klammern</a:t>
            </a:r>
            <a:r>
              <a:rPr lang="en-GB" dirty="0"/>
              <a:t>, die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höhere</a:t>
            </a:r>
            <a:r>
              <a:rPr lang="en-GB" dirty="0"/>
              <a:t> </a:t>
            </a:r>
            <a:r>
              <a:rPr lang="en-GB" dirty="0" err="1"/>
              <a:t>Präzidenz</a:t>
            </a:r>
            <a:r>
              <a:rPr lang="en-GB" dirty="0"/>
              <a:t> </a:t>
            </a:r>
            <a:r>
              <a:rPr lang="en-GB" dirty="0" err="1"/>
              <a:t>haben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2BDB7-EB9F-0164-1621-0573E5251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9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A8F55-D962-1868-E18A-3685ED0B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B8E7E-0F83-A000-0E5A-F9A91A822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20A5D-8B7A-2304-B0DC-1F38782F9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8 / 5 + 0.5 + 5 / 2 + (8 % 3) *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(8 / 5) + 0.5 + (5 / 2) + ((8 % 3) * 1.0)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(1)+ 0.5 + (2) + ((2) * 1.0)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(((1)+ 0.5) + (2)) + (2.0)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dirty="0"/>
              <a:t>5.5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3714-5136-8DC4-5547-610B5CAC3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2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Topic to come: </a:t>
            </a:r>
            <a:r>
              <a:rPr lang="de-CH" b="0" dirty="0"/>
              <a:t>Typen und Variable</a:t>
            </a:r>
            <a:r>
              <a:rPr lang="en-US" b="0" dirty="0"/>
              <a:t> </a:t>
            </a:r>
            <a:r>
              <a:rPr lang="en-CH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➜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dirty="0"/>
              <a:t>Basistypen: Einfache (eingebaute) Typen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Topic to come: </a:t>
            </a:r>
            <a:r>
              <a:rPr lang="de-CH" b="0" dirty="0"/>
              <a:t>Typen und Variable</a:t>
            </a:r>
            <a:r>
              <a:rPr lang="en-US" b="0" dirty="0"/>
              <a:t> </a:t>
            </a:r>
            <a:r>
              <a:rPr lang="en-CH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➜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dirty="0"/>
              <a:t>Basistypen: Einfache (eingebaute) Typen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3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Topic to come: </a:t>
            </a:r>
            <a:r>
              <a:rPr lang="de-CH" b="0" dirty="0"/>
              <a:t>Typen und Variable</a:t>
            </a:r>
            <a:r>
              <a:rPr lang="en-US" b="0" dirty="0"/>
              <a:t> </a:t>
            </a:r>
            <a:r>
              <a:rPr lang="en-CH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➜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CH" dirty="0"/>
              <a:t>Basistypen: Einfache (eingebaute) Typen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98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23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90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1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0D84AADA-3A4D-F5EA-4064-C677B74F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EFF7D001-E0FA-343A-F499-2CA76D440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EB630E95-DEFD-9CB4-01A6-97A18F6E8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15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2C09DAFE-B6D2-FF3F-498F-A9D2601F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18B45016-FD39-FF06-7ECC-5068517442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18BA8379-F176-E61E-9255-DFAF125790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362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D23987DA-27F3-A037-D3A2-B9816BD1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037763A5-6ED7-CD03-C032-5FEB2C77D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F1FBF02F-F534-D646-CC39-3D8D84CBD5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57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931CF7BD-F522-54BA-498D-19CDB51C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9DAF60FF-1A4B-C47B-890E-C56B12ACC1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76F1CEE2-1DCE-D5EC-5577-673450592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397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760C2BA3-C05E-70A2-8F0B-6896F924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2F970BA8-4A86-45CE-BFFC-C13F17699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E8C7119E-E333-3DBD-A2DC-6769BEEE78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76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7BDEA69D-0F4A-F970-5FE2-9B9F3951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>
            <a:extLst>
              <a:ext uri="{FF2B5EF4-FFF2-40B4-BE49-F238E27FC236}">
                <a16:creationId xmlns:a16="http://schemas.microsoft.com/office/drawing/2014/main" id="{4742C8B7-ED4A-4EF6-60EA-DCC20D5177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12:notes">
            <a:extLst>
              <a:ext uri="{FF2B5EF4-FFF2-40B4-BE49-F238E27FC236}">
                <a16:creationId xmlns:a16="http://schemas.microsoft.com/office/drawing/2014/main" id="{21DA4190-36C3-DA4C-6AB4-0EE306D7B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51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Frage an </a:t>
            </a:r>
            <a:r>
              <a:rPr lang="en-GB" dirty="0" err="1"/>
              <a:t>Studenten</a:t>
            </a:r>
            <a:r>
              <a:rPr lang="en-GB" dirty="0"/>
              <a:t>: Wie </a:t>
            </a:r>
            <a:r>
              <a:rPr lang="en-GB" dirty="0" err="1"/>
              <a:t>teilt</a:t>
            </a:r>
            <a:r>
              <a:rPr lang="en-GB" dirty="0"/>
              <a:t> man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in </a:t>
            </a: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Methoden</a:t>
            </a:r>
            <a:r>
              <a:rPr lang="en-GB" dirty="0"/>
              <a:t> auf?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Beispiel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public class </a:t>
            </a:r>
            <a:r>
              <a:rPr lang="en-GB" dirty="0" err="1"/>
              <a:t>SplitUp</a:t>
            </a:r>
            <a:r>
              <a:rPr lang="en-GB" dirty="0"/>
              <a:t>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    public static void main(String[] </a:t>
            </a:r>
            <a:r>
              <a:rPr lang="en-GB" dirty="0" err="1"/>
              <a:t>args</a:t>
            </a:r>
            <a:r>
              <a:rPr lang="en-GB" dirty="0"/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    </a:t>
            </a:r>
            <a:r>
              <a:rPr lang="en-GB" dirty="0" err="1"/>
              <a:t>System.out.println</a:t>
            </a:r>
            <a:r>
              <a:rPr lang="en-GB" dirty="0"/>
              <a:t>("</a:t>
            </a:r>
            <a:r>
              <a:rPr lang="en-GB" dirty="0" err="1"/>
              <a:t>Tschüss</a:t>
            </a:r>
            <a:r>
              <a:rPr lang="en-GB" dirty="0"/>
              <a:t>!");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Methode</a:t>
            </a:r>
            <a:r>
              <a:rPr lang="en-GB" dirty="0"/>
              <a:t> hallo(), um Code-</a:t>
            </a:r>
            <a:r>
              <a:rPr lang="en-GB" dirty="0" err="1"/>
              <a:t>Wiederholungen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vermeiden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public class </a:t>
            </a:r>
            <a:r>
              <a:rPr lang="en-GB" dirty="0" err="1">
                <a:solidFill>
                  <a:schemeClr val="dk1"/>
                </a:solidFill>
              </a:rPr>
              <a:t>SplitUp</a:t>
            </a:r>
            <a:r>
              <a:rPr lang="en-GB" dirty="0">
                <a:solidFill>
                  <a:schemeClr val="dk1"/>
                </a:solidFill>
              </a:rPr>
              <a:t>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main(String[] </a:t>
            </a:r>
            <a:r>
              <a:rPr lang="en-GB" dirty="0" err="1">
                <a:solidFill>
                  <a:schemeClr val="dk1"/>
                </a:solidFill>
              </a:rPr>
              <a:t>args</a:t>
            </a:r>
            <a:r>
              <a:rPr lang="en-GB" dirty="0">
                <a:solidFill>
                  <a:schemeClr val="dk1"/>
                </a:solidFill>
              </a:rPr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hallo();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</a:t>
            </a:r>
            <a:r>
              <a:rPr lang="en-GB" dirty="0" err="1">
                <a:solidFill>
                  <a:schemeClr val="dk1"/>
                </a:solidFill>
              </a:rPr>
              <a:t>Tschüss</a:t>
            </a:r>
            <a:r>
              <a:rPr lang="en-GB" dirty="0">
                <a:solidFill>
                  <a:schemeClr val="dk1"/>
                </a:solidFill>
              </a:rPr>
              <a:t>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hallo() {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}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63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420BA4D0-094C-C2EE-6452-558DEBEC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>
            <a:extLst>
              <a:ext uri="{FF2B5EF4-FFF2-40B4-BE49-F238E27FC236}">
                <a16:creationId xmlns:a16="http://schemas.microsoft.com/office/drawing/2014/main" id="{99E77A12-5B7C-DDED-24CB-568340D3B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>
            <a:extLst>
              <a:ext uri="{FF2B5EF4-FFF2-40B4-BE49-F238E27FC236}">
                <a16:creationId xmlns:a16="http://schemas.microsoft.com/office/drawing/2014/main" id="{3F890F1F-CAD0-335C-383B-D52F9AA4A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Frage an </a:t>
            </a:r>
            <a:r>
              <a:rPr lang="en-GB" dirty="0" err="1"/>
              <a:t>Studenten</a:t>
            </a:r>
            <a:r>
              <a:rPr lang="en-GB" dirty="0"/>
              <a:t>: Wie </a:t>
            </a:r>
            <a:r>
              <a:rPr lang="en-GB" dirty="0" err="1"/>
              <a:t>teilt</a:t>
            </a:r>
            <a:r>
              <a:rPr lang="en-GB" dirty="0"/>
              <a:t> man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in </a:t>
            </a: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Methoden</a:t>
            </a:r>
            <a:r>
              <a:rPr lang="en-GB" dirty="0"/>
              <a:t> auf?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Beispiel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public class </a:t>
            </a:r>
            <a:r>
              <a:rPr lang="en-GB" dirty="0" err="1"/>
              <a:t>SplitUp</a:t>
            </a:r>
            <a:r>
              <a:rPr lang="en-GB" dirty="0"/>
              <a:t>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    public static void main(String[] </a:t>
            </a:r>
            <a:r>
              <a:rPr lang="en-GB" dirty="0" err="1"/>
              <a:t>args</a:t>
            </a:r>
            <a:r>
              <a:rPr lang="en-GB" dirty="0"/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    </a:t>
            </a:r>
            <a:r>
              <a:rPr lang="en-GB" dirty="0" err="1"/>
              <a:t>System.out.println</a:t>
            </a:r>
            <a:r>
              <a:rPr lang="en-GB" dirty="0"/>
              <a:t>("</a:t>
            </a:r>
            <a:r>
              <a:rPr lang="en-GB" dirty="0" err="1"/>
              <a:t>Tschüss</a:t>
            </a:r>
            <a:r>
              <a:rPr lang="en-GB" dirty="0"/>
              <a:t>!");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Methode</a:t>
            </a:r>
            <a:r>
              <a:rPr lang="en-GB" dirty="0"/>
              <a:t> hallo(), um Code-</a:t>
            </a:r>
            <a:r>
              <a:rPr lang="en-GB" dirty="0" err="1"/>
              <a:t>Wiederholungen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vermeiden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public class </a:t>
            </a:r>
            <a:r>
              <a:rPr lang="en-GB" dirty="0" err="1">
                <a:solidFill>
                  <a:schemeClr val="dk1"/>
                </a:solidFill>
              </a:rPr>
              <a:t>SplitUp</a:t>
            </a:r>
            <a:r>
              <a:rPr lang="en-GB" dirty="0">
                <a:solidFill>
                  <a:schemeClr val="dk1"/>
                </a:solidFill>
              </a:rPr>
              <a:t>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main(String[] </a:t>
            </a:r>
            <a:r>
              <a:rPr lang="en-GB" dirty="0" err="1">
                <a:solidFill>
                  <a:schemeClr val="dk1"/>
                </a:solidFill>
              </a:rPr>
              <a:t>args</a:t>
            </a:r>
            <a:r>
              <a:rPr lang="en-GB" dirty="0">
                <a:solidFill>
                  <a:schemeClr val="dk1"/>
                </a:solidFill>
              </a:rPr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hallo();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</a:t>
            </a:r>
            <a:r>
              <a:rPr lang="en-GB" dirty="0" err="1">
                <a:solidFill>
                  <a:schemeClr val="dk1"/>
                </a:solidFill>
              </a:rPr>
              <a:t>Tschüss</a:t>
            </a:r>
            <a:r>
              <a:rPr lang="en-GB" dirty="0">
                <a:solidFill>
                  <a:schemeClr val="dk1"/>
                </a:solidFill>
              </a:rPr>
              <a:t>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hallo() {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027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>
          <a:extLst>
            <a:ext uri="{FF2B5EF4-FFF2-40B4-BE49-F238E27FC236}">
              <a16:creationId xmlns:a16="http://schemas.microsoft.com/office/drawing/2014/main" id="{B1B2F4E9-1274-5DE9-F9A3-5A9D33AFD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>
            <a:extLst>
              <a:ext uri="{FF2B5EF4-FFF2-40B4-BE49-F238E27FC236}">
                <a16:creationId xmlns:a16="http://schemas.microsoft.com/office/drawing/2014/main" id="{856FF29C-5822-35BF-243C-31DA60BE4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>
            <a:extLst>
              <a:ext uri="{FF2B5EF4-FFF2-40B4-BE49-F238E27FC236}">
                <a16:creationId xmlns:a16="http://schemas.microsoft.com/office/drawing/2014/main" id="{E560AEA9-4C25-3271-398C-D89D2CBAF8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Frage an </a:t>
            </a:r>
            <a:r>
              <a:rPr lang="en-GB" dirty="0" err="1"/>
              <a:t>Studenten</a:t>
            </a:r>
            <a:r>
              <a:rPr lang="en-GB" dirty="0"/>
              <a:t>: Wie </a:t>
            </a:r>
            <a:r>
              <a:rPr lang="en-GB" dirty="0" err="1"/>
              <a:t>teilt</a:t>
            </a:r>
            <a:r>
              <a:rPr lang="en-GB" dirty="0"/>
              <a:t> man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in </a:t>
            </a: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Methoden</a:t>
            </a:r>
            <a:r>
              <a:rPr lang="en-GB" dirty="0"/>
              <a:t> auf?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Beispiel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public class </a:t>
            </a:r>
            <a:r>
              <a:rPr lang="en-GB" dirty="0" err="1"/>
              <a:t>SplitUp</a:t>
            </a:r>
            <a:r>
              <a:rPr lang="en-GB" dirty="0"/>
              <a:t>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    public static void main(String[] </a:t>
            </a:r>
            <a:r>
              <a:rPr lang="en-GB" dirty="0" err="1"/>
              <a:t>args</a:t>
            </a:r>
            <a:r>
              <a:rPr lang="en-GB" dirty="0"/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    </a:t>
            </a:r>
            <a:r>
              <a:rPr lang="en-GB" dirty="0" err="1"/>
              <a:t>System.out.println</a:t>
            </a:r>
            <a:r>
              <a:rPr lang="en-GB" dirty="0"/>
              <a:t>("</a:t>
            </a:r>
            <a:r>
              <a:rPr lang="en-GB" dirty="0" err="1"/>
              <a:t>Tschüss</a:t>
            </a:r>
            <a:r>
              <a:rPr lang="en-GB" dirty="0"/>
              <a:t>!");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Methode</a:t>
            </a:r>
            <a:r>
              <a:rPr lang="en-GB" dirty="0"/>
              <a:t> hallo(), um Code-</a:t>
            </a:r>
            <a:r>
              <a:rPr lang="en-GB" dirty="0" err="1"/>
              <a:t>Wiederholungen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vermeiden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public class </a:t>
            </a:r>
            <a:r>
              <a:rPr lang="en-GB" dirty="0" err="1">
                <a:solidFill>
                  <a:schemeClr val="dk1"/>
                </a:solidFill>
              </a:rPr>
              <a:t>SplitUp</a:t>
            </a:r>
            <a:r>
              <a:rPr lang="en-GB" dirty="0">
                <a:solidFill>
                  <a:schemeClr val="dk1"/>
                </a:solidFill>
              </a:rPr>
              <a:t>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main(String[] </a:t>
            </a:r>
            <a:r>
              <a:rPr lang="en-GB" dirty="0" err="1">
                <a:solidFill>
                  <a:schemeClr val="dk1"/>
                </a:solidFill>
              </a:rPr>
              <a:t>args</a:t>
            </a:r>
            <a:r>
              <a:rPr lang="en-GB" dirty="0">
                <a:solidFill>
                  <a:schemeClr val="dk1"/>
                </a:solidFill>
              </a:rPr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hallo();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</a:t>
            </a:r>
            <a:r>
              <a:rPr lang="en-GB" dirty="0" err="1">
                <a:solidFill>
                  <a:schemeClr val="dk1"/>
                </a:solidFill>
              </a:rPr>
              <a:t>Tschüss</a:t>
            </a:r>
            <a:r>
              <a:rPr lang="en-GB" dirty="0">
                <a:solidFill>
                  <a:schemeClr val="dk1"/>
                </a:solidFill>
              </a:rPr>
              <a:t>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hallo() {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378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Frage an </a:t>
            </a:r>
            <a:r>
              <a:rPr lang="en-GB" dirty="0" err="1"/>
              <a:t>Studenten</a:t>
            </a:r>
            <a:r>
              <a:rPr lang="en-GB" dirty="0"/>
              <a:t>: Wie </a:t>
            </a:r>
            <a:r>
              <a:rPr lang="en-GB" dirty="0" err="1"/>
              <a:t>teilt</a:t>
            </a:r>
            <a:r>
              <a:rPr lang="en-GB" dirty="0"/>
              <a:t> man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in </a:t>
            </a: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Methoden</a:t>
            </a:r>
            <a:r>
              <a:rPr lang="en-GB" dirty="0"/>
              <a:t> auf?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Beispiel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public class </a:t>
            </a:r>
            <a:r>
              <a:rPr lang="en-GB" dirty="0" err="1"/>
              <a:t>SplitUp</a:t>
            </a:r>
            <a:r>
              <a:rPr lang="en-GB" dirty="0"/>
              <a:t>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    public static void main(String[] </a:t>
            </a:r>
            <a:r>
              <a:rPr lang="en-GB" dirty="0" err="1"/>
              <a:t>args</a:t>
            </a:r>
            <a:r>
              <a:rPr lang="en-GB" dirty="0"/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    </a:t>
            </a:r>
            <a:r>
              <a:rPr lang="en-GB" dirty="0" err="1"/>
              <a:t>System.out.println</a:t>
            </a:r>
            <a:r>
              <a:rPr lang="en-GB" dirty="0"/>
              <a:t>("</a:t>
            </a:r>
            <a:r>
              <a:rPr lang="en-GB" dirty="0" err="1"/>
              <a:t>Tschüss</a:t>
            </a:r>
            <a:r>
              <a:rPr lang="en-GB" dirty="0"/>
              <a:t>!");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  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neue</a:t>
            </a:r>
            <a:r>
              <a:rPr lang="en-GB" dirty="0"/>
              <a:t> Methode hallo(), um Code-</a:t>
            </a:r>
            <a:r>
              <a:rPr lang="en-GB" dirty="0" err="1"/>
              <a:t>Wiederholungen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vermeiden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public class </a:t>
            </a:r>
            <a:r>
              <a:rPr lang="en-GB" dirty="0" err="1">
                <a:solidFill>
                  <a:schemeClr val="dk1"/>
                </a:solidFill>
              </a:rPr>
              <a:t>SplitUp</a:t>
            </a:r>
            <a:r>
              <a:rPr lang="en-GB" dirty="0">
                <a:solidFill>
                  <a:schemeClr val="dk1"/>
                </a:solidFill>
              </a:rPr>
              <a:t>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main(String[] </a:t>
            </a:r>
            <a:r>
              <a:rPr lang="en-GB" dirty="0" err="1">
                <a:solidFill>
                  <a:schemeClr val="dk1"/>
                </a:solidFill>
              </a:rPr>
              <a:t>args</a:t>
            </a:r>
            <a:r>
              <a:rPr lang="en-GB" dirty="0">
                <a:solidFill>
                  <a:schemeClr val="dk1"/>
                </a:solidFill>
              </a:rPr>
              <a:t>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hallo();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hallo();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	hallo();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</a:t>
            </a:r>
            <a:r>
              <a:rPr lang="en-GB" dirty="0" err="1">
                <a:solidFill>
                  <a:schemeClr val="dk1"/>
                </a:solidFill>
              </a:rPr>
              <a:t>Tschüss</a:t>
            </a:r>
            <a:r>
              <a:rPr lang="en-GB" dirty="0">
                <a:solidFill>
                  <a:schemeClr val="dk1"/>
                </a:solidFill>
              </a:rPr>
              <a:t>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public static void hallo() {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        </a:t>
            </a:r>
            <a:r>
              <a:rPr lang="en-GB" dirty="0" err="1">
                <a:solidFill>
                  <a:schemeClr val="dk1"/>
                </a:solidFill>
              </a:rPr>
              <a:t>System.out.println</a:t>
            </a:r>
            <a:r>
              <a:rPr lang="en-GB" dirty="0">
                <a:solidFill>
                  <a:schemeClr val="dk1"/>
                </a:solidFill>
              </a:rPr>
              <a:t>("Hallo!");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    }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380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Frage an Studenten: Wie teilt man ein Programm in mehrere Methoden auf?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 Programm: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public class SplitUp {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    System.out.println("Tschüss!");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Erstelle neue Methode hallo(), um Code-Wiederholungen zu vermeiden.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public class SplitUp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hallo();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System.out.println("Tschüss!");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public static void hallo()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}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1437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Frage an Studenten: Wie teilt man ein Programm in mehrere Methoden auf?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 Programm: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public class SplitUp {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    System.out.println("Tschüss!");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Erstelle neue Methode hallo(), um Code-Wiederholungen zu vermeiden.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public class SplitUp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public static void main(String[] args)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hallo();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    System.out.println("Tschüss!");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public static void hallo() {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        System.out.println("Hallo!");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   }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}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9997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188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319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98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3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327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 &lt;= 1 | 3 | 5 | 7 | 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&lt;= 0 | 2 | 4 | 6 | 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geradezahl</a:t>
            </a:r>
            <a:r>
              <a:rPr lang="en-GB" dirty="0">
                <a:solidFill>
                  <a:schemeClr val="dk1"/>
                </a:solidFill>
              </a:rPr>
              <a:t>&gt; &lt;= [+ | -] 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9556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347CD527-8002-F00A-BFDA-E6463FC62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>
            <a:extLst>
              <a:ext uri="{FF2B5EF4-FFF2-40B4-BE49-F238E27FC236}">
                <a16:creationId xmlns:a16="http://schemas.microsoft.com/office/drawing/2014/main" id="{64001E26-63CE-7F9F-8A22-19E6AB18F3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:notes">
            <a:extLst>
              <a:ext uri="{FF2B5EF4-FFF2-40B4-BE49-F238E27FC236}">
                <a16:creationId xmlns:a16="http://schemas.microsoft.com/office/drawing/2014/main" id="{85F051C2-6A08-1DB0-9563-66513BD45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 &lt;= 1 | 3 | 5 | 7 | 9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&lt;= 0 | 2 | 4 | 6 | 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geradezahl</a:t>
            </a:r>
            <a:r>
              <a:rPr lang="en-GB" dirty="0">
                <a:solidFill>
                  <a:schemeClr val="dk1"/>
                </a:solidFill>
              </a:rPr>
              <a:t>&gt; &lt;= [+ | -] 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478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Innerhalb von Ableitungen sind Klammern “()” manchmal nötig.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Lösung: </a:t>
            </a:r>
            <a:r>
              <a:rPr lang="en-GB">
                <a:solidFill>
                  <a:schemeClr val="dk1"/>
                </a:solidFill>
              </a:rPr>
              <a:t>abhängig von Grammar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&lt;geradezahl&gt;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[+ | -] {&lt;gerade&gt; | &lt;ungerade&gt;} &lt;gerade&gt;		“ersetzen”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{&lt;gerade&gt; | &lt;ungerade&gt;} &lt;gerade&gt;			“option nicht gewählt”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(&lt;gerade&gt; | &lt;ungerade&gt;) &lt;gerade&gt;			“Wiederholung 1x”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&lt;gerade&gt; &lt;gerade&gt;					“Auswahl ‘gerade’”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2 &lt;gerade&gt;						“ersetzen”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2 8							“ersetzen”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221291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5A6E100E-5880-2E97-1A12-22BE23713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:notes">
            <a:extLst>
              <a:ext uri="{FF2B5EF4-FFF2-40B4-BE49-F238E27FC236}">
                <a16:creationId xmlns:a16="http://schemas.microsoft.com/office/drawing/2014/main" id="{CF27E9FF-77F5-60FA-073A-767FDEC6A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7:notes">
            <a:extLst>
              <a:ext uri="{FF2B5EF4-FFF2-40B4-BE49-F238E27FC236}">
                <a16:creationId xmlns:a16="http://schemas.microsoft.com/office/drawing/2014/main" id="{1920E350-F4B5-22BD-18D7-19106B949D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>
                <a:solidFill>
                  <a:schemeClr val="dk1"/>
                </a:solidFill>
              </a:rPr>
              <a:t>Innerhalb</a:t>
            </a:r>
            <a:r>
              <a:rPr lang="en-GB" dirty="0">
                <a:solidFill>
                  <a:schemeClr val="dk1"/>
                </a:solidFill>
              </a:rPr>
              <a:t> von </a:t>
            </a:r>
            <a:r>
              <a:rPr lang="en-GB" dirty="0" err="1">
                <a:solidFill>
                  <a:schemeClr val="dk1"/>
                </a:solidFill>
              </a:rPr>
              <a:t>Ableitungen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sind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Klammern</a:t>
            </a:r>
            <a:r>
              <a:rPr lang="en-GB" dirty="0">
                <a:solidFill>
                  <a:schemeClr val="dk1"/>
                </a:solidFill>
              </a:rPr>
              <a:t> “()” </a:t>
            </a:r>
            <a:r>
              <a:rPr lang="en-GB" dirty="0" err="1">
                <a:solidFill>
                  <a:schemeClr val="dk1"/>
                </a:solidFill>
              </a:rPr>
              <a:t>manchmal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nötig</a:t>
            </a:r>
            <a:r>
              <a:rPr lang="en-GB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 </a:t>
            </a:r>
            <a:r>
              <a:rPr lang="en-GB" dirty="0" err="1">
                <a:solidFill>
                  <a:schemeClr val="dk1"/>
                </a:solidFill>
              </a:rPr>
              <a:t>abhängig</a:t>
            </a:r>
            <a:r>
              <a:rPr lang="en-GB" dirty="0">
                <a:solidFill>
                  <a:schemeClr val="dk1"/>
                </a:solidFill>
              </a:rPr>
              <a:t> von Grammar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geradezahl</a:t>
            </a:r>
            <a:r>
              <a:rPr lang="en-GB" dirty="0">
                <a:solidFill>
                  <a:schemeClr val="dk1"/>
                </a:solidFill>
              </a:rPr>
              <a:t>&gt;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[+ | -] 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“option </a:t>
            </a:r>
            <a:r>
              <a:rPr lang="en-GB" dirty="0" err="1">
                <a:solidFill>
                  <a:schemeClr val="dk1"/>
                </a:solidFill>
              </a:rPr>
              <a:t>nicht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gewählt</a:t>
            </a:r>
            <a:r>
              <a:rPr lang="en-GB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(&lt;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&gt;)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“</a:t>
            </a:r>
            <a:r>
              <a:rPr lang="en-GB" dirty="0" err="1">
                <a:solidFill>
                  <a:schemeClr val="dk1"/>
                </a:solidFill>
              </a:rPr>
              <a:t>Wiederholung</a:t>
            </a:r>
            <a:r>
              <a:rPr lang="en-GB" dirty="0">
                <a:solidFill>
                  <a:schemeClr val="dk1"/>
                </a:solidFill>
              </a:rPr>
              <a:t> 1x”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		“</a:t>
            </a:r>
            <a:r>
              <a:rPr lang="en-GB" dirty="0" err="1">
                <a:solidFill>
                  <a:schemeClr val="dk1"/>
                </a:solidFill>
              </a:rPr>
              <a:t>Auswahl</a:t>
            </a:r>
            <a:r>
              <a:rPr lang="en-GB" dirty="0">
                <a:solidFill>
                  <a:schemeClr val="dk1"/>
                </a:solidFill>
              </a:rPr>
              <a:t> ‘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’”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2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	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2 8					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874679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&lt;g&gt; &lt;= [ &lt;g&gt; X &lt;g&gt; YY &lt;g&gt; | &lt;g&gt; YY &lt;g&gt; X &lt;g&gt; ]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&lt;x2ygemischt&gt; &lt;= &lt;g&gt;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5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B5937809-EB0E-8401-0889-673646D7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:notes">
            <a:extLst>
              <a:ext uri="{FF2B5EF4-FFF2-40B4-BE49-F238E27FC236}">
                <a16:creationId xmlns:a16="http://schemas.microsoft.com/office/drawing/2014/main" id="{CD1A4877-30E9-754D-6822-185F744A6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8:notes">
            <a:extLst>
              <a:ext uri="{FF2B5EF4-FFF2-40B4-BE49-F238E27FC236}">
                <a16:creationId xmlns:a16="http://schemas.microsoft.com/office/drawing/2014/main" id="{8154E380-5F3C-70EA-D1DE-24E65BD307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&lt;g&gt; &lt;= [ &lt;g&gt; X &lt;g&gt; YY &lt;g&gt; | &lt;g&gt; YY &lt;g&gt; X &lt;g&gt; ]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&lt;x2ygemischt&gt; &lt;= &lt;g&gt;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58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/>
              <a:t>Student </a:t>
            </a:r>
            <a:r>
              <a:rPr lang="en-GB" dirty="0" err="1"/>
              <a:t>soll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präsentieren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>
                <a:solidFill>
                  <a:schemeClr val="dk1"/>
                </a:solidFill>
              </a:rPr>
              <a:t>Lösung</a:t>
            </a:r>
            <a:r>
              <a:rPr lang="en-GB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B ∈ L(&lt;</a:t>
            </a:r>
            <a:r>
              <a:rPr lang="en-GB" i="1" dirty="0">
                <a:solidFill>
                  <a:schemeClr val="dk1"/>
                </a:solidFill>
              </a:rPr>
              <a:t>beispiel1&gt;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B ∉ L(&lt;</a:t>
            </a:r>
            <a:r>
              <a:rPr lang="en-GB" i="1" dirty="0">
                <a:solidFill>
                  <a:schemeClr val="dk1"/>
                </a:solidFill>
              </a:rPr>
              <a:t>beispiel2&gt;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528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Student soll ev. Lösung präsentieren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solidFill>
                  <a:schemeClr val="dk1"/>
                </a:solidFill>
              </a:rPr>
              <a:t>Lösung: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&lt;doppelt&gt; &lt;= [ X &lt;doppelt&gt; YY ]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70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0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3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Y</a:t>
            </a:r>
          </a:p>
          <a:p>
            <a:r>
              <a:rPr lang="en-US" dirty="0"/>
              <a:t>Show in color associativity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8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1.5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149A7-0548-6644-8F76-FDD81B6E04DD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163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ECD15-2F2C-E31E-22BE-C7F41B7B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462CE-007F-4DE0-0B17-47E564AE2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44487-0C7D-A155-3458-4373DA469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1.5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41E49-FB86-E3DA-0409-220CBF919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149A7-0548-6644-8F76-FDD81B6E04DD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121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5.5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149A7-0548-6644-8F76-FDD81B6E04DD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843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01.10.2025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21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5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01.10.2025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01.10.2025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vis.ethz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vis.ethz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s.vis.ethz.c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22-u2-eprog-mschoeb/bff0ad17-4cde-463b-93fc-69623d6647f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e.kahoot.it/share/23-u2-eprog-mschoeb-schwieriger/c99f8f79-fa54-4ea6-a8f5-d49aaf0ec0d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0" y="1127641"/>
            <a:ext cx="7992888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3200" b="1" dirty="0"/>
              <a:t>252-0027</a:t>
            </a:r>
          </a:p>
          <a:p>
            <a:r>
              <a:rPr lang="fi-FI" sz="3200" b="1" dirty="0"/>
              <a:t>Einführung in die Programmierung</a:t>
            </a:r>
          </a:p>
          <a:p>
            <a:r>
              <a:rPr lang="fi-FI" sz="2800" b="1" dirty="0"/>
              <a:t>Übungen</a:t>
            </a:r>
          </a:p>
          <a:p>
            <a:endParaRPr lang="fi-FI" sz="2000" b="1" dirty="0"/>
          </a:p>
          <a:p>
            <a:pPr>
              <a:lnSpc>
                <a:spcPct val="80000"/>
              </a:lnSpc>
            </a:pPr>
            <a:r>
              <a:rPr lang="fi-FI" sz="3200" b="1" dirty="0" err="1"/>
              <a:t>Woche</a:t>
            </a:r>
            <a:r>
              <a:rPr lang="fi-FI" sz="3200" b="1" dirty="0"/>
              <a:t> 3: </a:t>
            </a:r>
            <a:r>
              <a:rPr lang="de-DE" sz="3200" b="1" dirty="0"/>
              <a:t>Einführung Java</a:t>
            </a:r>
            <a:endParaRPr lang="fi-FI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238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Leandro Zazzi</a:t>
            </a:r>
          </a:p>
          <a:p>
            <a:r>
              <a:rPr lang="en-US" sz="2000" b="1" dirty="0" err="1"/>
              <a:t>Departement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  <a:p>
            <a:r>
              <a:rPr lang="en-US" sz="2000" b="1" dirty="0"/>
              <a:t>ETH Zürich</a:t>
            </a:r>
          </a:p>
        </p:txBody>
      </p:sp>
    </p:spTree>
    <p:extLst>
      <p:ext uri="{BB962C8B-B14F-4D97-AF65-F5344CB8AC3E}">
        <p14:creationId xmlns:p14="http://schemas.microsoft.com/office/powerpoint/2010/main" val="28757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C267-1F80-FED6-4E77-CBDB1CE5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B074FA-5EA3-F6B5-9EB3-C045EC6443D0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DC07-EF09-84C5-2E1F-B04D38FD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Beispiele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41A2C-63A2-0B85-118B-FFC74D51F121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AA8647-9AD6-BC71-F926-58472FCE4A0C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401E3B-AAED-745E-B201-781482942F47}"/>
              </a:ext>
            </a:extLst>
          </p:cNvPr>
          <p:cNvSpPr txBox="1"/>
          <p:nvPr/>
        </p:nvSpPr>
        <p:spPr>
          <a:xfrm>
            <a:off x="971600" y="329183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int</a:t>
            </a:r>
            <a:r>
              <a:rPr lang="de-CH" dirty="0"/>
              <a:t> / </a:t>
            </a:r>
            <a:r>
              <a:rPr lang="de-CH" dirty="0" err="1"/>
              <a:t>int</a:t>
            </a:r>
            <a:r>
              <a:rPr lang="de-CH" dirty="0"/>
              <a:t> -&gt; </a:t>
            </a:r>
            <a:r>
              <a:rPr lang="de-CH" dirty="0" err="1"/>
              <a:t>int</a:t>
            </a:r>
            <a:endParaRPr lang="de-CH" dirty="0"/>
          </a:p>
          <a:p>
            <a:r>
              <a:rPr lang="de-CH" dirty="0" err="1"/>
              <a:t>int</a:t>
            </a:r>
            <a:r>
              <a:rPr lang="de-CH" dirty="0"/>
              <a:t> / double -&gt; double</a:t>
            </a:r>
          </a:p>
          <a:p>
            <a:r>
              <a:rPr lang="de-CH" dirty="0" err="1"/>
              <a:t>int</a:t>
            </a:r>
            <a:r>
              <a:rPr lang="de-CH" dirty="0"/>
              <a:t> + double -&gt; double</a:t>
            </a:r>
          </a:p>
          <a:p>
            <a:r>
              <a:rPr lang="de-CH" dirty="0" err="1"/>
              <a:t>etc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C35C6D-F413-39E4-7457-5309166AD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14094"/>
            <a:ext cx="7127776" cy="18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Beispiele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9696F-BF45-5857-C46B-37CEE2370AD5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C6898-20BA-212A-D4C9-F8556AD06B50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12CF8-9E53-C3A7-9C11-E11873CBE876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1FC60-1ECE-70E0-52DF-3F177B3C3DDB}"/>
              </a:ext>
            </a:extLst>
          </p:cNvPr>
          <p:cNvSpPr txBox="1"/>
          <p:nvPr/>
        </p:nvSpPr>
        <p:spPr>
          <a:xfrm>
            <a:off x="1247661" y="4011911"/>
            <a:ext cx="458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Output:</a:t>
            </a:r>
            <a:r>
              <a:rPr lang="en-GB" dirty="0"/>
              <a:t> 5.5</a:t>
            </a:r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2263E-2145-D67A-D2CE-F262EA56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86" t="17792" r="9786" b="17846"/>
          <a:stretch/>
        </p:blipFill>
        <p:spPr>
          <a:xfrm>
            <a:off x="1565836" y="1347614"/>
            <a:ext cx="6012328" cy="25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Casting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8B7D2-1167-4E8D-3B5C-F96C5414315A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7393C-2308-09FC-597B-B2066C5B93CD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35A02-81FC-E236-484F-CD22BE19B322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D13DC-E0BE-6302-7C7F-D8D882743977}"/>
              </a:ext>
            </a:extLst>
          </p:cNvPr>
          <p:cNvSpPr txBox="1"/>
          <p:nvPr/>
        </p:nvSpPr>
        <p:spPr>
          <a:xfrm>
            <a:off x="1247661" y="4011911"/>
            <a:ext cx="458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Output:</a:t>
            </a:r>
            <a:r>
              <a:rPr lang="en-GB" dirty="0"/>
              <a:t> 2.5</a:t>
            </a:r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FB3B9-D0D4-1AD9-48A7-A3164958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4" t="17801" r="9764" b="17800"/>
          <a:stretch/>
        </p:blipFill>
        <p:spPr>
          <a:xfrm>
            <a:off x="1565332" y="1347614"/>
            <a:ext cx="6013336" cy="25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String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0597D-1C9C-FE3F-171E-C665C8112F4F}"/>
              </a:ext>
            </a:extLst>
          </p:cNvPr>
          <p:cNvSpPr txBox="1"/>
          <p:nvPr/>
        </p:nvSpPr>
        <p:spPr>
          <a:xfrm>
            <a:off x="1247662" y="4032173"/>
            <a:ext cx="43986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Output</a:t>
            </a:r>
            <a:r>
              <a:rPr lang="en-GB" sz="2100" dirty="0"/>
              <a:t>: </a:t>
            </a:r>
            <a:r>
              <a:rPr lang="en-GB" sz="2100" dirty="0" err="1"/>
              <a:t>Wir</a:t>
            </a:r>
            <a:r>
              <a:rPr lang="en-GB" sz="2100" dirty="0"/>
              <a:t> </a:t>
            </a:r>
            <a:r>
              <a:rPr lang="en-GB" sz="2100" dirty="0" err="1"/>
              <a:t>schreiben</a:t>
            </a:r>
            <a:r>
              <a:rPr lang="en-GB" sz="2100" dirty="0"/>
              <a:t> das </a:t>
            </a:r>
            <a:r>
              <a:rPr lang="en-GB" sz="2100" dirty="0" err="1"/>
              <a:t>Jahr</a:t>
            </a:r>
            <a:r>
              <a:rPr lang="en-GB" sz="2100" dirty="0"/>
              <a:t> 2022.0</a:t>
            </a:r>
            <a:endParaRPr lang="en-CH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89FBE-645E-05A2-F6F9-1B14AA5BB055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46E74-0B97-5207-644F-4455889CF764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07C98-B7A1-E38F-34AD-D9248FCAEF4C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8328A-1419-23F0-8F4B-2DEC5D01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75" t="16401" r="7975" b="16401"/>
          <a:stretch/>
        </p:blipFill>
        <p:spPr>
          <a:xfrm>
            <a:off x="1489157" y="1382402"/>
            <a:ext cx="6107179" cy="23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Auswertung – </a:t>
            </a:r>
            <a:br>
              <a:rPr lang="en-CH" dirty="0"/>
            </a:br>
            <a:r>
              <a:rPr lang="en-CH" dirty="0"/>
              <a:t>Prüfungsbeispiel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ED654-3494-2B40-4C98-F787B1E30CAA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23E9F9-D1C8-A4FD-BDDD-7569995F483A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14580A-C169-BCF1-E0B5-40AE37206BB8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EF49A-93D2-A97F-8902-84C807FF43F4}"/>
              </a:ext>
            </a:extLst>
          </p:cNvPr>
          <p:cNvSpPr txBox="1"/>
          <p:nvPr/>
        </p:nvSpPr>
        <p:spPr>
          <a:xfrm>
            <a:off x="1247661" y="4032173"/>
            <a:ext cx="1667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Output</a:t>
            </a:r>
            <a:r>
              <a:rPr lang="en-GB" sz="2100" dirty="0"/>
              <a:t>: 9X16</a:t>
            </a:r>
            <a:endParaRPr lang="en-CH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AC587-AF91-C6B5-2985-C0CF9E50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5" t="17801" r="8589" b="17800"/>
          <a:stretch/>
        </p:blipFill>
        <p:spPr>
          <a:xfrm>
            <a:off x="1448697" y="1419622"/>
            <a:ext cx="6147639" cy="22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8A9D0-66C9-587B-0D1E-82A0FF69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E0BF-1F84-BE12-99FD-661C798A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Auswertung – </a:t>
            </a:r>
            <a:br>
              <a:rPr lang="en-CH" dirty="0"/>
            </a:br>
            <a:r>
              <a:rPr lang="en-CH" dirty="0"/>
              <a:t>Prüfungsbeispiel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D785A-654A-33F6-0F22-1FFBAC943537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53995-E0CB-DCD7-E5C7-9316E6500ED4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64BA5-3FE0-307A-49B2-1E19B215DE63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BC7D7-4015-0061-65E7-8F2E5C5F805A}"/>
              </a:ext>
            </a:extLst>
          </p:cNvPr>
          <p:cNvSpPr txBox="1"/>
          <p:nvPr/>
        </p:nvSpPr>
        <p:spPr>
          <a:xfrm>
            <a:off x="1247661" y="4032173"/>
            <a:ext cx="4467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/>
              <a:t>Output</a:t>
            </a:r>
            <a:r>
              <a:rPr lang="en-GB" sz="2100" dirty="0"/>
              <a:t>: </a:t>
            </a:r>
            <a:r>
              <a:rPr lang="en-GB" sz="2100" dirty="0" err="1"/>
              <a:t>Wir</a:t>
            </a:r>
            <a:r>
              <a:rPr lang="en-GB" sz="2100" dirty="0"/>
              <a:t> </a:t>
            </a:r>
            <a:r>
              <a:rPr lang="en-GB" sz="2100" dirty="0" err="1"/>
              <a:t>schreiben</a:t>
            </a:r>
            <a:r>
              <a:rPr lang="en-GB" sz="2100" dirty="0"/>
              <a:t> das </a:t>
            </a:r>
            <a:r>
              <a:rPr lang="en-GB" sz="2100" dirty="0" err="1"/>
              <a:t>Jahr</a:t>
            </a:r>
            <a:r>
              <a:rPr lang="en-GB" sz="2100" dirty="0"/>
              <a:t> 200024</a:t>
            </a:r>
            <a:endParaRPr lang="en-CH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A7297-EDE9-1354-27F8-9230224CB2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92" t="16401" r="7757" b="16401"/>
          <a:stretch/>
        </p:blipFill>
        <p:spPr>
          <a:xfrm>
            <a:off x="1247661" y="1385843"/>
            <a:ext cx="6336705" cy="23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9CC20-9DD8-FB7E-B81A-A847DA29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2C59E-B093-A650-8696-167F9CA2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Aufgabe 1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7C66B-E126-14F9-5985-F7B18334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D2D7D35-AD1F-449A-960C-ABA6415D6B05}"/>
              </a:ext>
            </a:extLst>
          </p:cNvPr>
          <p:cNvSpPr txBox="1">
            <a:spLocks/>
          </p:cNvSpPr>
          <p:nvPr/>
        </p:nvSpPr>
        <p:spPr>
          <a:xfrm>
            <a:off x="457200" y="41838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760</a:t>
            </a:r>
            <a:endParaRPr lang="de-CH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C2D40-55FD-E579-3647-3B47932FB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84" y="1092002"/>
            <a:ext cx="8409980" cy="2991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7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D0B37-D177-8D34-8564-4BF216D1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C932C0-4113-D95D-A9A6-F2F94D9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Aufgabe 2</a:t>
            </a:r>
            <a:endParaRPr lang="de-CH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24DA7-28C8-CD8E-0F1D-B557F65F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FE8A2F4-EB1D-7ADC-B571-57035D393EC3}"/>
              </a:ext>
            </a:extLst>
          </p:cNvPr>
          <p:cNvSpPr txBox="1">
            <a:spLocks/>
          </p:cNvSpPr>
          <p:nvPr/>
        </p:nvSpPr>
        <p:spPr>
          <a:xfrm>
            <a:off x="457200" y="41838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5.5</a:t>
            </a:r>
            <a:endParaRPr lang="de-CH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24413-981A-84C8-2F5A-8D6BAE41C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48" y="1092002"/>
            <a:ext cx="8396103" cy="29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A973-A3F8-9545-0741-81CF69FD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93" y="109481"/>
            <a:ext cx="7200900" cy="1114425"/>
          </a:xfrm>
        </p:spPr>
        <p:txBody>
          <a:bodyPr/>
          <a:lstStyle/>
          <a:p>
            <a:r>
              <a:rPr lang="en-CH" dirty="0"/>
              <a:t>Rechnung - Prüfungsaufgabe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944B1-DB26-F056-3663-F26D48FE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4" t="43585" r="39618" b="33443"/>
          <a:stretch/>
        </p:blipFill>
        <p:spPr>
          <a:xfrm>
            <a:off x="1744792" y="1043279"/>
            <a:ext cx="4975502" cy="3263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D12F0-4309-68D5-E177-ED855322B518}"/>
              </a:ext>
            </a:extLst>
          </p:cNvPr>
          <p:cNvSpPr txBox="1"/>
          <p:nvPr/>
        </p:nvSpPr>
        <p:spPr>
          <a:xfrm>
            <a:off x="1115616" y="4334444"/>
            <a:ext cx="6912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latin typeface="SFSS1200"/>
              </a:rPr>
              <a:t>Bestimmen</a:t>
            </a:r>
            <a:r>
              <a:rPr lang="en-GB" sz="1350" b="1" dirty="0">
                <a:latin typeface="SFSS1200"/>
              </a:rPr>
              <a:t> Sie </a:t>
            </a:r>
            <a:r>
              <a:rPr lang="en-GB" sz="1350" b="1" dirty="0" err="1">
                <a:latin typeface="SFSS1200"/>
              </a:rPr>
              <a:t>für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jede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Anweisung</a:t>
            </a:r>
            <a:r>
              <a:rPr lang="en-GB" sz="1350" b="1" dirty="0">
                <a:latin typeface="SFSS1200"/>
              </a:rPr>
              <a:t> die </a:t>
            </a:r>
            <a:r>
              <a:rPr lang="en-GB" sz="1350" b="1" dirty="0" err="1">
                <a:latin typeface="SFSS1200"/>
              </a:rPr>
              <a:t>fehlenden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Operatoren</a:t>
            </a:r>
            <a:r>
              <a:rPr lang="en-GB" sz="1350" b="1" dirty="0">
                <a:latin typeface="SFSS1200"/>
              </a:rPr>
              <a:t> so, das die </a:t>
            </a:r>
            <a:r>
              <a:rPr lang="en-GB" sz="1350" b="1" dirty="0" err="1">
                <a:latin typeface="SFSS1200"/>
              </a:rPr>
              <a:t>Anweisung</a:t>
            </a:r>
            <a:r>
              <a:rPr lang="en-GB" sz="1350" b="1" dirty="0">
                <a:latin typeface="SFSS1200"/>
              </a:rPr>
              <a:t> die </a:t>
            </a:r>
            <a:r>
              <a:rPr lang="en-GB" sz="1350" b="1" dirty="0" err="1">
                <a:latin typeface="SFSS1200"/>
              </a:rPr>
              <a:t>gezeigte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Ausgabe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erzeugt</a:t>
            </a:r>
            <a:r>
              <a:rPr lang="en-GB" sz="1350" b="1" dirty="0">
                <a:latin typeface="SFSS1200"/>
              </a:rPr>
              <a:t>. </a:t>
            </a:r>
            <a:r>
              <a:rPr lang="en-GB" sz="1350" b="1" dirty="0" err="1">
                <a:latin typeface="SFSS1200"/>
              </a:rPr>
              <a:t>Mögliche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Operatoren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sind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>
                <a:latin typeface="Inconsolatazi4"/>
              </a:rPr>
              <a:t>+</a:t>
            </a:r>
            <a:r>
              <a:rPr lang="en-GB" sz="1350" b="1" dirty="0">
                <a:latin typeface="SFSS1200"/>
              </a:rPr>
              <a:t>, -, *, / und </a:t>
            </a:r>
            <a:r>
              <a:rPr lang="en-GB" sz="1350" b="1" dirty="0">
                <a:latin typeface="Inconsolatazi4"/>
              </a:rPr>
              <a:t>%</a:t>
            </a:r>
            <a:r>
              <a:rPr lang="en-GB" sz="1350" b="1" dirty="0">
                <a:latin typeface="SFSS1200"/>
              </a:rPr>
              <a:t>. 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269338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A973-A3F8-9545-0741-81CF69FD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93" y="109481"/>
            <a:ext cx="7200900" cy="1114425"/>
          </a:xfrm>
        </p:spPr>
        <p:txBody>
          <a:bodyPr/>
          <a:lstStyle/>
          <a:p>
            <a:r>
              <a:rPr lang="en-CH" dirty="0"/>
              <a:t>Rechnung - Prüfungsaufgabe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944B1-DB26-F056-3663-F26D48FEE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4" t="43585" r="39618" b="33443"/>
          <a:stretch/>
        </p:blipFill>
        <p:spPr>
          <a:xfrm>
            <a:off x="1744792" y="1043279"/>
            <a:ext cx="4975502" cy="3263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D12F0-4309-68D5-E177-ED855322B518}"/>
              </a:ext>
            </a:extLst>
          </p:cNvPr>
          <p:cNvSpPr txBox="1"/>
          <p:nvPr/>
        </p:nvSpPr>
        <p:spPr>
          <a:xfrm>
            <a:off x="1115616" y="4334444"/>
            <a:ext cx="6912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latin typeface="SFSS1200"/>
              </a:rPr>
              <a:t>Bestimmen</a:t>
            </a:r>
            <a:r>
              <a:rPr lang="en-GB" sz="1350" b="1" dirty="0">
                <a:latin typeface="SFSS1200"/>
              </a:rPr>
              <a:t> Sie </a:t>
            </a:r>
            <a:r>
              <a:rPr lang="en-GB" sz="1350" b="1" dirty="0" err="1">
                <a:latin typeface="SFSS1200"/>
              </a:rPr>
              <a:t>für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jede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Anweisung</a:t>
            </a:r>
            <a:r>
              <a:rPr lang="en-GB" sz="1350" b="1" dirty="0">
                <a:latin typeface="SFSS1200"/>
              </a:rPr>
              <a:t> die </a:t>
            </a:r>
            <a:r>
              <a:rPr lang="en-GB" sz="1350" b="1" dirty="0" err="1">
                <a:latin typeface="SFSS1200"/>
              </a:rPr>
              <a:t>fehlenden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Operatoren</a:t>
            </a:r>
            <a:r>
              <a:rPr lang="en-GB" sz="1350" b="1" dirty="0">
                <a:latin typeface="SFSS1200"/>
              </a:rPr>
              <a:t> so, das die </a:t>
            </a:r>
            <a:r>
              <a:rPr lang="en-GB" sz="1350" b="1" dirty="0" err="1">
                <a:latin typeface="SFSS1200"/>
              </a:rPr>
              <a:t>Anweisung</a:t>
            </a:r>
            <a:r>
              <a:rPr lang="en-GB" sz="1350" b="1" dirty="0">
                <a:latin typeface="SFSS1200"/>
              </a:rPr>
              <a:t> die </a:t>
            </a:r>
            <a:r>
              <a:rPr lang="en-GB" sz="1350" b="1" dirty="0" err="1">
                <a:latin typeface="SFSS1200"/>
              </a:rPr>
              <a:t>gezeigte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Ausgabe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erzeugt</a:t>
            </a:r>
            <a:r>
              <a:rPr lang="en-GB" sz="1350" b="1" dirty="0">
                <a:latin typeface="SFSS1200"/>
              </a:rPr>
              <a:t>. </a:t>
            </a:r>
            <a:r>
              <a:rPr lang="en-GB" sz="1350" b="1" dirty="0" err="1">
                <a:latin typeface="SFSS1200"/>
              </a:rPr>
              <a:t>Mögliche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Operatoren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 err="1">
                <a:latin typeface="SFSS1200"/>
              </a:rPr>
              <a:t>sind</a:t>
            </a:r>
            <a:r>
              <a:rPr lang="en-GB" sz="1350" b="1" dirty="0">
                <a:latin typeface="SFSS1200"/>
              </a:rPr>
              <a:t> </a:t>
            </a:r>
            <a:r>
              <a:rPr lang="en-GB" sz="1350" b="1" dirty="0">
                <a:latin typeface="Inconsolatazi4"/>
              </a:rPr>
              <a:t>+</a:t>
            </a:r>
            <a:r>
              <a:rPr lang="en-GB" sz="1350" b="1" dirty="0">
                <a:latin typeface="SFSS1200"/>
              </a:rPr>
              <a:t>, -, *, / und </a:t>
            </a:r>
            <a:r>
              <a:rPr lang="en-GB" sz="1350" b="1" dirty="0">
                <a:latin typeface="Inconsolatazi4"/>
              </a:rPr>
              <a:t>%</a:t>
            </a:r>
            <a:r>
              <a:rPr lang="en-GB" sz="1350" b="1" dirty="0">
                <a:latin typeface="SFSS1200"/>
              </a:rPr>
              <a:t>. </a:t>
            </a:r>
            <a:endParaRPr lang="en-GB" sz="135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60958-97E3-EACF-7CE8-04DF29878A87}"/>
              </a:ext>
            </a:extLst>
          </p:cNvPr>
          <p:cNvSpPr txBox="1"/>
          <p:nvPr/>
        </p:nvSpPr>
        <p:spPr>
          <a:xfrm>
            <a:off x="5293094" y="110589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/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39077-A1A5-DE38-9C4B-2783F92C54C8}"/>
              </a:ext>
            </a:extLst>
          </p:cNvPr>
          <p:cNvSpPr txBox="1"/>
          <p:nvPr/>
        </p:nvSpPr>
        <p:spPr>
          <a:xfrm>
            <a:off x="4781999" y="22349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5C844-6753-6868-16C0-403DE00FF5CA}"/>
              </a:ext>
            </a:extLst>
          </p:cNvPr>
          <p:cNvSpPr txBox="1"/>
          <p:nvPr/>
        </p:nvSpPr>
        <p:spPr>
          <a:xfrm>
            <a:off x="4297565" y="329183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/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5AF47-579C-BE99-9883-E5004ABFB21F}"/>
              </a:ext>
            </a:extLst>
          </p:cNvPr>
          <p:cNvSpPr txBox="1"/>
          <p:nvPr/>
        </p:nvSpPr>
        <p:spPr>
          <a:xfrm>
            <a:off x="4873150" y="327099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-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Mein Name: Leandro Zazzi	</a:t>
            </a:r>
            <a:endParaRPr lang="de-CH" b="0" i="1" dirty="0">
              <a:solidFill>
                <a:srgbClr val="FF0000"/>
              </a:solidFill>
            </a:endParaRPr>
          </a:p>
          <a:p>
            <a:r>
              <a:rPr lang="de-CH" b="0" dirty="0"/>
              <a:t>Bei Fragen: lzazzi@ethz.ch</a:t>
            </a:r>
            <a:endParaRPr lang="de-CH" b="0" i="1" dirty="0">
              <a:solidFill>
                <a:srgbClr val="FF0000"/>
              </a:solidFill>
            </a:endParaRPr>
          </a:p>
          <a:p>
            <a:pPr lvl="1"/>
            <a:r>
              <a:rPr lang="de-CH" dirty="0"/>
              <a:t>Mails bitte mit «[EProg25]» im Betreff</a:t>
            </a:r>
            <a:endParaRPr lang="de-CH" b="0" dirty="0"/>
          </a:p>
          <a:p>
            <a:r>
              <a:rPr lang="de-CH" b="0" dirty="0"/>
              <a:t>Neue Aufgaben: </a:t>
            </a:r>
            <a:r>
              <a:rPr lang="de-CH" dirty="0"/>
              <a:t>Dienstag Abend </a:t>
            </a:r>
            <a:r>
              <a:rPr lang="de-CH" b="0" dirty="0"/>
              <a:t>(im Normalfall)</a:t>
            </a:r>
          </a:p>
          <a:p>
            <a:r>
              <a:rPr lang="de-CH" b="0" dirty="0"/>
              <a:t>Abgabe der Übungen bis </a:t>
            </a:r>
            <a:r>
              <a:rPr lang="de-CH" dirty="0"/>
              <a:t>Dienstag Abend (23:59) </a:t>
            </a:r>
            <a:r>
              <a:rPr lang="de-CH" b="0" dirty="0"/>
              <a:t>Folgewoche</a:t>
            </a:r>
            <a:endParaRPr lang="de-CH" dirty="0"/>
          </a:p>
          <a:p>
            <a:pPr lvl="1"/>
            <a:r>
              <a:rPr lang="de-CH" b="0" dirty="0"/>
              <a:t>Abgabe immer via Git</a:t>
            </a:r>
          </a:p>
          <a:p>
            <a:pPr lvl="1"/>
            <a:r>
              <a:rPr lang="de-CH" dirty="0"/>
              <a:t>Lösungen in separatem Projekt auf Git</a:t>
            </a:r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Rechnung - Prüfungsaufgabe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Prüfungen auf: </a:t>
            </a:r>
            <a:r>
              <a:rPr lang="de-CH" b="0" dirty="0">
                <a:hlinkClick r:id="rId3"/>
              </a:rPr>
              <a:t>https://exams.vis.ethz.ch</a:t>
            </a:r>
            <a:endParaRPr lang="de-CH" b="0" dirty="0"/>
          </a:p>
          <a:p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10A6640-5968-A859-A1C2-A28FCB6F3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15" y="1707654"/>
            <a:ext cx="4878169" cy="31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Rechnung - Prüfungsaufgabe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Prüfungen auf: </a:t>
            </a:r>
            <a:r>
              <a:rPr lang="de-CH" b="0" dirty="0">
                <a:hlinkClick r:id="rId3"/>
              </a:rPr>
              <a:t>https://exams.vis.ethz.ch</a:t>
            </a:r>
            <a:endParaRPr lang="de-CH" b="0" dirty="0"/>
          </a:p>
          <a:p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A yellow arrow pointing to a white box&#10;&#10;Description automatically generated">
            <a:extLst>
              <a:ext uri="{FF2B5EF4-FFF2-40B4-BE49-F238E27FC236}">
                <a16:creationId xmlns:a16="http://schemas.microsoft.com/office/drawing/2014/main" id="{E3C404A6-5200-44D6-9695-5D84F9931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4" y="2142049"/>
            <a:ext cx="7631832" cy="24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A973-A3F8-9545-0741-81CF69FD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93" y="109481"/>
            <a:ext cx="7200900" cy="1114425"/>
          </a:xfrm>
        </p:spPr>
        <p:txBody>
          <a:bodyPr/>
          <a:lstStyle/>
          <a:p>
            <a:r>
              <a:rPr lang="en-CH" dirty="0"/>
              <a:t>Rechnung - Prüfungsaufgabe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FC507F1-4B58-73F1-027C-2F046DB6B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3" y="1247127"/>
            <a:ext cx="6012160" cy="30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Rechnung - Prüfungsaufgabe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Alte Prüfungen auf: </a:t>
            </a:r>
            <a:r>
              <a:rPr lang="de-CH" b="0" dirty="0">
                <a:hlinkClick r:id="rId3"/>
              </a:rPr>
              <a:t>https://exams.vis.ethz.ch</a:t>
            </a:r>
            <a:endParaRPr lang="de-CH" b="0" dirty="0"/>
          </a:p>
          <a:p>
            <a:r>
              <a:rPr lang="de-CH" b="0" dirty="0"/>
              <a:t>Alte Prüfungen lösen ist nicht Teil des Semesters.</a:t>
            </a:r>
          </a:p>
          <a:p>
            <a:pPr lvl="1"/>
            <a:r>
              <a:rPr lang="de-CH" dirty="0"/>
              <a:t>Dafür bleibt genügend Zeit in der Lernphase in der vorlesungsfreien Zeit vor den Prüfungen.</a:t>
            </a:r>
          </a:p>
          <a:p>
            <a:pPr lvl="1"/>
            <a:endParaRPr lang="de-CH" dirty="0"/>
          </a:p>
          <a:p>
            <a:r>
              <a:rPr lang="de-CH" b="0" dirty="0"/>
              <a:t>Alte Prüfungsaufgaben werden von Zeit zu Zeit in den Übungen kommen, aber es verbleiben genügend alte Prüfungen, welche ihr selbstständig lösen könnt.</a:t>
            </a:r>
          </a:p>
          <a:p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9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800" dirty="0"/>
              <a:t>Kurzschlussauswertung («short-circuit evaluation»)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b="0" dirty="0"/>
              <a:t>Bei Berechnung von</a:t>
            </a:r>
            <a:r>
              <a:rPr lang="de-CH" sz="1800" b="0" dirty="0">
                <a:latin typeface="Ubuntu Mono" panose="020B0509030602030204" pitchFamily="49" charset="0"/>
              </a:rPr>
              <a:t> p &amp;&amp; q </a:t>
            </a:r>
            <a:r>
              <a:rPr lang="de-CH" sz="1800" b="0" dirty="0"/>
              <a:t>und</a:t>
            </a:r>
            <a:r>
              <a:rPr lang="de-CH" sz="1800" b="0" dirty="0">
                <a:latin typeface="Ubuntu Mono" panose="020B0509030602030204" pitchFamily="49" charset="0"/>
              </a:rPr>
              <a:t> p || q</a:t>
            </a:r>
            <a:endParaRPr lang="de-CH" sz="1800" b="0" dirty="0"/>
          </a:p>
          <a:p>
            <a:r>
              <a:rPr lang="de-CH" sz="1800" b="0" dirty="0"/>
              <a:t>Java wertet zuerst den linken Operanden</a:t>
            </a:r>
            <a:r>
              <a:rPr lang="de-CH" sz="1800" b="0" dirty="0">
                <a:latin typeface="Ubuntu Mono" panose="020B0509030602030204" pitchFamily="49" charset="0"/>
              </a:rPr>
              <a:t> (p) </a:t>
            </a:r>
            <a:r>
              <a:rPr lang="de-CH" sz="1800" b="0" dirty="0"/>
              <a:t>und dann den rechten</a:t>
            </a:r>
            <a:r>
              <a:rPr lang="de-CH" sz="1800" b="0" dirty="0">
                <a:latin typeface="Ubuntu Mono" panose="020B0509030602030204" pitchFamily="49" charset="0"/>
              </a:rPr>
              <a:t> (q) </a:t>
            </a:r>
            <a:r>
              <a:rPr lang="de-CH" sz="1800" b="0" dirty="0"/>
              <a:t>aus</a:t>
            </a:r>
          </a:p>
          <a:p>
            <a:r>
              <a:rPr lang="de-CH" sz="1800" b="0" dirty="0"/>
              <a:t>die Auswertung wird beendet, sobald das Ergebnis feststeht. </a:t>
            </a:r>
          </a:p>
          <a:p>
            <a:pPr lvl="1"/>
            <a:r>
              <a:rPr lang="de-CH" sz="1600" b="0" dirty="0"/>
              <a:t>Bei</a:t>
            </a:r>
            <a:r>
              <a:rPr lang="de-CH" sz="1600" b="0" dirty="0">
                <a:latin typeface="Ubuntu Mono" panose="020B0509030602030204" pitchFamily="49" charset="0"/>
              </a:rPr>
              <a:t> p &amp;&amp; q</a:t>
            </a:r>
            <a:r>
              <a:rPr lang="de-CH" sz="1600" b="0" dirty="0"/>
              <a:t>:</a:t>
            </a:r>
            <a:r>
              <a:rPr lang="de-CH" sz="1600" b="0" dirty="0">
                <a:latin typeface="Ubuntu Mono" panose="020B0509030602030204" pitchFamily="49" charset="0"/>
              </a:rPr>
              <a:t> </a:t>
            </a:r>
            <a:r>
              <a:rPr lang="de-CH" sz="1600" b="0" dirty="0"/>
              <a:t>Falls</a:t>
            </a:r>
            <a:r>
              <a:rPr lang="de-CH" sz="1600" b="0" dirty="0">
                <a:latin typeface="Ubuntu Mono" panose="020B0509030602030204" pitchFamily="49" charset="0"/>
              </a:rPr>
              <a:t> p == </a:t>
            </a:r>
            <a:r>
              <a:rPr lang="de-CH" sz="1600" b="0" dirty="0" err="1">
                <a:latin typeface="Ubuntu Mono" panose="020B0509030602030204" pitchFamily="49" charset="0"/>
              </a:rPr>
              <a:t>false</a:t>
            </a:r>
            <a:r>
              <a:rPr lang="de-CH" sz="1600" b="0" dirty="0"/>
              <a:t>, dann ist</a:t>
            </a:r>
            <a:r>
              <a:rPr lang="de-CH" sz="1600" b="0" dirty="0">
                <a:latin typeface="Ubuntu Mono" panose="020B0509030602030204" pitchFamily="49" charset="0"/>
              </a:rPr>
              <a:t> p &amp;&amp; q == </a:t>
            </a:r>
            <a:r>
              <a:rPr lang="de-CH" sz="1600" b="0" dirty="0" err="1">
                <a:latin typeface="Ubuntu Mono" panose="020B0509030602030204" pitchFamily="49" charset="0"/>
              </a:rPr>
              <a:t>false</a:t>
            </a:r>
            <a:endParaRPr lang="de-CH" sz="1600" b="0" dirty="0">
              <a:latin typeface="Ubuntu Mono" panose="020B0509030602030204" pitchFamily="49" charset="0"/>
            </a:endParaRPr>
          </a:p>
          <a:p>
            <a:pPr lvl="1"/>
            <a:r>
              <a:rPr lang="de-CH" sz="1600" b="0" dirty="0"/>
              <a:t>Bei</a:t>
            </a:r>
            <a:r>
              <a:rPr lang="de-CH" sz="1600" b="0" dirty="0">
                <a:latin typeface="Ubuntu Mono" panose="020B0509030602030204" pitchFamily="49" charset="0"/>
              </a:rPr>
              <a:t> p || q</a:t>
            </a:r>
            <a:r>
              <a:rPr lang="de-CH" sz="1600" b="0" dirty="0"/>
              <a:t>:</a:t>
            </a:r>
            <a:r>
              <a:rPr lang="de-CH" sz="1600" b="0" dirty="0">
                <a:latin typeface="Ubuntu Mono" panose="020B0509030602030204" pitchFamily="49" charset="0"/>
              </a:rPr>
              <a:t> </a:t>
            </a:r>
            <a:r>
              <a:rPr lang="de-CH" sz="1600" b="0" dirty="0"/>
              <a:t>Falls</a:t>
            </a:r>
            <a:r>
              <a:rPr lang="de-CH" sz="1600" b="0" dirty="0">
                <a:latin typeface="Ubuntu Mono" panose="020B0509030602030204" pitchFamily="49" charset="0"/>
              </a:rPr>
              <a:t> p == </a:t>
            </a:r>
            <a:r>
              <a:rPr lang="de-CH" sz="1600" b="0" dirty="0" err="1">
                <a:latin typeface="Ubuntu Mono" panose="020B0509030602030204" pitchFamily="49" charset="0"/>
              </a:rPr>
              <a:t>true</a:t>
            </a:r>
            <a:r>
              <a:rPr lang="de-CH" sz="1600" b="0" dirty="0"/>
              <a:t>, dann ist</a:t>
            </a:r>
            <a:r>
              <a:rPr lang="de-CH" sz="1600" b="0" dirty="0">
                <a:latin typeface="Ubuntu Mono" panose="020B0509030602030204" pitchFamily="49" charset="0"/>
              </a:rPr>
              <a:t> p || q == </a:t>
            </a:r>
            <a:r>
              <a:rPr lang="de-CH" sz="1600" b="0" dirty="0" err="1">
                <a:latin typeface="Ubuntu Mono" panose="020B0509030602030204" pitchFamily="49" charset="0"/>
              </a:rPr>
              <a:t>true</a:t>
            </a:r>
            <a:endParaRPr lang="de-CH" sz="1600" b="0" dirty="0">
              <a:latin typeface="Ubuntu Mono" panose="020B0509030602030204" pitchFamily="49" charset="0"/>
            </a:endParaRPr>
          </a:p>
          <a:p>
            <a:pPr marL="0" indent="0">
              <a:buNone/>
            </a:pPr>
            <a:endParaRPr lang="de-CH" sz="1800" b="0" dirty="0">
              <a:latin typeface="Ubuntu Mono" panose="020B0509030602030204" pitchFamily="49" charset="0"/>
            </a:endParaRPr>
          </a:p>
          <a:p>
            <a:pPr marL="0" indent="0">
              <a:buNone/>
            </a:pPr>
            <a:endParaRPr lang="de-CH" sz="1800" b="0" dirty="0">
              <a:latin typeface="Ubuntu Mono" panose="020B0509030602030204" pitchFamily="49" charset="0"/>
            </a:endParaRPr>
          </a:p>
          <a:p>
            <a:pPr marL="0" indent="0">
              <a:buNone/>
            </a:pPr>
            <a:endParaRPr lang="de-CH" sz="1800" b="0" dirty="0">
              <a:latin typeface="Ubuntu Mono" panose="020B0509030602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E9F336E6-30F6-686D-AAB7-6123DBD521D0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2962250"/>
          <a:ext cx="2453325" cy="1409700"/>
        </p:xfrm>
        <a:graphic>
          <a:graphicData uri="http://schemas.openxmlformats.org/drawingml/2006/table">
            <a:tbl>
              <a:tblPr/>
              <a:tblGrid>
                <a:gridCol w="76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p &amp;&amp; q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2A46E-17FB-176B-E15C-46D370AC714B}"/>
              </a:ext>
            </a:extLst>
          </p:cNvPr>
          <p:cNvGraphicFramePr>
            <a:graphicFrameLocks noGrp="1"/>
          </p:cNvGraphicFramePr>
          <p:nvPr/>
        </p:nvGraphicFramePr>
        <p:xfrm>
          <a:off x="5148064" y="2962250"/>
          <a:ext cx="821502" cy="1409700"/>
        </p:xfrm>
        <a:graphic>
          <a:graphicData uri="http://schemas.openxmlformats.org/drawingml/2006/table">
            <a:tbl>
              <a:tblPr/>
              <a:tblGrid>
                <a:gridCol w="821502">
                  <a:extLst>
                    <a:ext uri="{9D8B030D-6E8A-4147-A177-3AD203B41FA5}">
                      <a16:colId xmlns:a16="http://schemas.microsoft.com/office/drawing/2014/main" val="427888462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p || 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13405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09245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30495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124445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8926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5B08B4-4A18-92B7-ADD5-E4116B02A38D}"/>
              </a:ext>
            </a:extLst>
          </p:cNvPr>
          <p:cNvGraphicFramePr>
            <a:graphicFrameLocks noGrp="1"/>
          </p:cNvGraphicFramePr>
          <p:nvPr/>
        </p:nvGraphicFramePr>
        <p:xfrm>
          <a:off x="3622420" y="2962250"/>
          <a:ext cx="1525644" cy="1409700"/>
        </p:xfrm>
        <a:graphic>
          <a:graphicData uri="http://schemas.openxmlformats.org/drawingml/2006/table">
            <a:tbl>
              <a:tblPr/>
              <a:tblGrid>
                <a:gridCol w="762822">
                  <a:extLst>
                    <a:ext uri="{9D8B030D-6E8A-4147-A177-3AD203B41FA5}">
                      <a16:colId xmlns:a16="http://schemas.microsoft.com/office/drawing/2014/main" val="1364305197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1915379398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09149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45289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7837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true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118611"/>
                  </a:ext>
                </a:extLst>
              </a:tr>
              <a:tr h="2743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Mono" panose="020B0509030602030204" pitchFamily="49" charset="0"/>
                          <a:cs typeface="Consolas" panose="020B0609020204030204" pitchFamily="49" charset="0"/>
                        </a:rPr>
                        <a:t>false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9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A2B4D34-82C5-D4C4-E5CF-EF69F4463E42}"/>
              </a:ext>
            </a:extLst>
          </p:cNvPr>
          <p:cNvSpPr txBox="1"/>
          <p:nvPr/>
        </p:nvSpPr>
        <p:spPr>
          <a:xfrm>
            <a:off x="486564" y="4487435"/>
            <a:ext cx="67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de-CH" dirty="0"/>
              <a:t>In diesen Fällen ist keine Auswertung von q nötig!</a:t>
            </a:r>
          </a:p>
        </p:txBody>
      </p:sp>
    </p:spTree>
    <p:extLst>
      <p:ext uri="{BB962C8B-B14F-4D97-AF65-F5344CB8AC3E}">
        <p14:creationId xmlns:p14="http://schemas.microsoft.com/office/powerpoint/2010/main" val="405757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042D3-0C40-785D-002E-0ACB6A6B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 min Pause dann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6AA563-3207-6F4E-B813-5ABE2B42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9AA447-005A-44BA-4098-E65A3CC5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25</a:t>
            </a:fld>
            <a:endParaRPr lang="de-CH" noProof="0" dirty="0"/>
          </a:p>
        </p:txBody>
      </p:sp>
      <p:sp>
        <p:nvSpPr>
          <p:cNvPr id="5" name="Google Shape;365;p63">
            <a:extLst>
              <a:ext uri="{FF2B5EF4-FFF2-40B4-BE49-F238E27FC236}">
                <a16:creationId xmlns:a16="http://schemas.microsoft.com/office/drawing/2014/main" id="{32221D33-3E96-2BD4-6F54-049EC19A26FC}"/>
              </a:ext>
            </a:extLst>
          </p:cNvPr>
          <p:cNvSpPr txBox="1">
            <a:spLocks/>
          </p:cNvSpPr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3600"/>
            </a:pPr>
            <a:r>
              <a:rPr lang="en-GB"/>
              <a:t>Kahoot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2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Kahoot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6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171562" y="365187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Kahoot von Marco</a:t>
            </a:r>
            <a:br>
              <a:rPr lang="en-GB" dirty="0"/>
            </a:b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CC9B5-82CA-DA86-35EB-15158EE7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083" y="2211710"/>
            <a:ext cx="5357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3"/>
              </a:rPr>
              <a:t>https://create.kahoot.it/share/22-u2-eprog-mschoeb/bff0ad17-4cde-463b-93fc-69623d6647ff</a:t>
            </a:r>
            <a:endParaRPr kumimoji="0" lang="en-GB" altLang="en-C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CH" sz="10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77DAB-661C-EB31-D05F-99652F6E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075806"/>
            <a:ext cx="71411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4"/>
              </a:rPr>
              <a:t>https://create.kahoot.it/share/23-u2-eprog-mschoeb-schwieriger/c99f8f79-fa54-4ea6-a8f5-d49aaf0ec0dc</a:t>
            </a:r>
            <a:r>
              <a:rPr lang="en-GB" altLang="en-CH" sz="1000" dirty="0">
                <a:latin typeface="Arial Unicode MS"/>
              </a:rPr>
              <a:t>  </a:t>
            </a:r>
            <a:r>
              <a:rPr lang="en-GB" altLang="en-CH" sz="1000" b="1" dirty="0">
                <a:latin typeface="Arial Unicode MS"/>
              </a:rPr>
              <a:t>(</a:t>
            </a:r>
            <a:r>
              <a:rPr lang="en-GB" altLang="en-CH" sz="1000" b="1" dirty="0" err="1">
                <a:latin typeface="Arial Unicode MS"/>
              </a:rPr>
              <a:t>schwieriger</a:t>
            </a:r>
            <a:r>
              <a:rPr lang="en-GB" altLang="en-CH" sz="1000" b="1" dirty="0">
                <a:latin typeface="Arial Unicode MS"/>
              </a:rPr>
              <a:t>)</a:t>
            </a:r>
            <a:r>
              <a:rPr kumimoji="0" lang="en-CH" altLang="en-CH" sz="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7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Vorbesprechung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3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2895A-34FC-6CB1-D259-90D99051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3" y="1425454"/>
            <a:ext cx="8516634" cy="2658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60C18-86BF-806A-4766-B7020C4F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Übungen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BADC34-3A49-B799-ECA8-07EFC0149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Jeweils (im Normalfall) spätestens 1 Woche später</a:t>
            </a:r>
          </a:p>
          <a:p>
            <a:r>
              <a:rPr lang="de-CH" dirty="0"/>
              <a:t>feedback.txt </a:t>
            </a:r>
            <a:r>
              <a:rPr lang="de-CH" dirty="0" err="1"/>
              <a:t>file</a:t>
            </a:r>
            <a:r>
              <a:rPr lang="de-CH" dirty="0"/>
              <a:t> auf </a:t>
            </a:r>
            <a:r>
              <a:rPr lang="de-CH" dirty="0" err="1"/>
              <a:t>gitlab</a:t>
            </a:r>
            <a:endParaRPr lang="de-CH" dirty="0"/>
          </a:p>
          <a:p>
            <a:r>
              <a:rPr lang="de-CH" dirty="0"/>
              <a:t>Falls mal etwas fehlt, gerne mich ansprechen/mail schreiben. 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F378EA-BB72-11EC-881F-9D243F37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7745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59FAC50B-7B46-5FC9-40F5-5318EF4C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CA4BB528-65E6-F7FE-38BC-7163A4FA411D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F3A401-E6F6-3F08-6E59-6F4ABE75A559}"/>
              </a:ext>
            </a:extLst>
          </p:cNvPr>
          <p:cNvSpPr txBox="1"/>
          <p:nvPr/>
        </p:nvSpPr>
        <p:spPr>
          <a:xfrm>
            <a:off x="395536" y="14196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dirty="0"/>
              <a:t>In Java werden </a:t>
            </a:r>
            <a:r>
              <a:rPr lang="en-CH" sz="2400" b="1" dirty="0"/>
              <a:t>alle</a:t>
            </a:r>
            <a:r>
              <a:rPr lang="en-CH" sz="2400" dirty="0"/>
              <a:t> Java-Dateien in einem Projekt kompiliert.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2400" dirty="0"/>
              <a:t>Wenn auch </a:t>
            </a:r>
            <a:r>
              <a:rPr lang="en-CH" sz="2400" b="1" dirty="0"/>
              <a:t>nur eine </a:t>
            </a:r>
            <a:r>
              <a:rPr lang="en-CH" sz="2400" dirty="0"/>
              <a:t>Java-Datei nicht kompiliert, dann kann </a:t>
            </a:r>
            <a:r>
              <a:rPr lang="en-CH" sz="2400" b="1" dirty="0"/>
              <a:t>kein</a:t>
            </a:r>
            <a:r>
              <a:rPr lang="en-CH" sz="2400" dirty="0"/>
              <a:t> Java-Code ausgeführt werden in dem Projekt.</a:t>
            </a:r>
          </a:p>
        </p:txBody>
      </p:sp>
    </p:spTree>
    <p:extLst>
      <p:ext uri="{BB962C8B-B14F-4D97-AF65-F5344CB8AC3E}">
        <p14:creationId xmlns:p14="http://schemas.microsoft.com/office/powerpoint/2010/main" val="2014540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BD06DA5E-71B2-E39C-3C77-6E8746E88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A27490BB-6105-CB16-E66D-6F75EF125B1F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652BAA-A24B-817F-D132-9AD4F041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017725"/>
            <a:ext cx="4771429" cy="40321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FEF3D4-A019-334D-EF2D-47E42B1A23D9}"/>
              </a:ext>
            </a:extLst>
          </p:cNvPr>
          <p:cNvSpPr/>
          <p:nvPr/>
        </p:nvSpPr>
        <p:spPr>
          <a:xfrm>
            <a:off x="1979712" y="1923678"/>
            <a:ext cx="1728192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7BC93A-7C0E-AE82-505A-E4FEE163765E}"/>
              </a:ext>
            </a:extLst>
          </p:cNvPr>
          <p:cNvCxnSpPr/>
          <p:nvPr/>
        </p:nvCxnSpPr>
        <p:spPr>
          <a:xfrm flipH="1">
            <a:off x="3851920" y="1923678"/>
            <a:ext cx="223224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853648-1C69-511A-BDA5-7439C5C0CDC9}"/>
              </a:ext>
            </a:extLst>
          </p:cNvPr>
          <p:cNvSpPr txBox="1"/>
          <p:nvPr/>
        </p:nvSpPr>
        <p:spPr>
          <a:xfrm>
            <a:off x="6110534" y="1739012"/>
            <a:ext cx="258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Hier sind die Unterordner</a:t>
            </a:r>
          </a:p>
        </p:txBody>
      </p:sp>
    </p:spTree>
    <p:extLst>
      <p:ext uri="{BB962C8B-B14F-4D97-AF65-F5344CB8AC3E}">
        <p14:creationId xmlns:p14="http://schemas.microsoft.com/office/powerpoint/2010/main" val="333836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54A3111F-6B12-F586-CEE0-1B2A3562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DEB8BC-2AB2-4A05-13E3-8495A1767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1" y="1247672"/>
            <a:ext cx="5688632" cy="2648156"/>
          </a:xfrm>
          <a:prstGeom prst="rect">
            <a:avLst/>
          </a:prstGeom>
        </p:spPr>
      </p:pic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F56DDE1F-A14D-4437-A26D-FCA8C40F4BBD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1C8A6-CF71-12E5-1D1B-28A089D0E412}"/>
              </a:ext>
            </a:extLst>
          </p:cNvPr>
          <p:cNvSpPr/>
          <p:nvPr/>
        </p:nvSpPr>
        <p:spPr>
          <a:xfrm>
            <a:off x="3645535" y="2563679"/>
            <a:ext cx="2232248" cy="51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CD626A-A877-B097-FE43-0C31323D97A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940152" y="2365018"/>
            <a:ext cx="1603917" cy="350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95C502-AEB2-9204-46E0-540C18F836C6}"/>
              </a:ext>
            </a:extLst>
          </p:cNvPr>
          <p:cNvSpPr txBox="1"/>
          <p:nvPr/>
        </p:nvSpPr>
        <p:spPr>
          <a:xfrm>
            <a:off x="5899388" y="1995686"/>
            <a:ext cx="328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Alle “Sources” werden kompiliert</a:t>
            </a:r>
          </a:p>
        </p:txBody>
      </p:sp>
    </p:spTree>
    <p:extLst>
      <p:ext uri="{BB962C8B-B14F-4D97-AF65-F5344CB8AC3E}">
        <p14:creationId xmlns:p14="http://schemas.microsoft.com/office/powerpoint/2010/main" val="249885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5AB34ADA-DE5F-2DE5-C9BB-7DB239F6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564C68-3FA3-C904-7823-FA6E39CD4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1" y="1247672"/>
            <a:ext cx="5688632" cy="2648156"/>
          </a:xfrm>
          <a:prstGeom prst="rect">
            <a:avLst/>
          </a:prstGeom>
        </p:spPr>
      </p:pic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1E8F4D91-5F73-C160-EB4B-8519CE0259B7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D922C-68BB-883B-F2BE-491F47044C09}"/>
              </a:ext>
            </a:extLst>
          </p:cNvPr>
          <p:cNvSpPr/>
          <p:nvPr/>
        </p:nvSpPr>
        <p:spPr>
          <a:xfrm>
            <a:off x="3645535" y="3383700"/>
            <a:ext cx="2232248" cy="51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28C342-56BC-A495-5E48-690427D61A87}"/>
              </a:ext>
            </a:extLst>
          </p:cNvPr>
          <p:cNvCxnSpPr>
            <a:cxnSpLocks/>
          </p:cNvCxnSpPr>
          <p:nvPr/>
        </p:nvCxnSpPr>
        <p:spPr>
          <a:xfrm flipH="1">
            <a:off x="6012160" y="3075806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22EBE7-1E63-78F0-337B-59910D192F7B}"/>
              </a:ext>
            </a:extLst>
          </p:cNvPr>
          <p:cNvSpPr txBox="1"/>
          <p:nvPr/>
        </p:nvSpPr>
        <p:spPr>
          <a:xfrm>
            <a:off x="6046636" y="2571750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Ausser sie sind “Excluded”</a:t>
            </a:r>
          </a:p>
        </p:txBody>
      </p:sp>
    </p:spTree>
    <p:extLst>
      <p:ext uri="{BB962C8B-B14F-4D97-AF65-F5344CB8AC3E}">
        <p14:creationId xmlns:p14="http://schemas.microsoft.com/office/powerpoint/2010/main" val="309538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CC9C9268-D0CF-3287-0314-27C6CB09B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B4CF2B-96F9-3EF7-7A2A-C656DA0F6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35646"/>
            <a:ext cx="5544616" cy="1967701"/>
          </a:xfrm>
          <a:prstGeom prst="rect">
            <a:avLst/>
          </a:prstGeom>
        </p:spPr>
      </p:pic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DC9E7EE6-F812-C209-D5F5-D8DA4352B87E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56BD6-673D-3360-0917-C2C3C43B2261}"/>
              </a:ext>
            </a:extLst>
          </p:cNvPr>
          <p:cNvSpPr txBox="1"/>
          <p:nvPr/>
        </p:nvSpPr>
        <p:spPr>
          <a:xfrm>
            <a:off x="5652121" y="1971585"/>
            <a:ext cx="3384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Wenn man auf einen Unterordner </a:t>
            </a:r>
            <a:r>
              <a:rPr lang="en-GB" dirty="0"/>
              <a:t>k</a:t>
            </a:r>
            <a:r>
              <a:rPr lang="en-CH" dirty="0"/>
              <a:t>lickt, dann kann man ihn als “Sources”, “Excluded”, “Resources”, etc. markieren.</a:t>
            </a:r>
          </a:p>
        </p:txBody>
      </p:sp>
    </p:spTree>
    <p:extLst>
      <p:ext uri="{BB962C8B-B14F-4D97-AF65-F5344CB8AC3E}">
        <p14:creationId xmlns:p14="http://schemas.microsoft.com/office/powerpoint/2010/main" val="1159705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F9765EA1-904F-0CD0-553D-FE1D86EA6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E19824-33F7-EB71-ED9C-1808CE96F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635646"/>
            <a:ext cx="5544616" cy="1967701"/>
          </a:xfrm>
          <a:prstGeom prst="rect">
            <a:avLst/>
          </a:prstGeom>
        </p:spPr>
      </p:pic>
      <p:sp>
        <p:nvSpPr>
          <p:cNvPr id="418" name="Google Shape;418;p72">
            <a:extLst>
              <a:ext uri="{FF2B5EF4-FFF2-40B4-BE49-F238E27FC236}">
                <a16:creationId xmlns:a16="http://schemas.microsoft.com/office/drawing/2014/main" id="{F8CB0E72-2E07-4140-D20A-EF107B751ECB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1: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Fehlerbehebung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19A30-2D23-5C8C-E224-938D62535664}"/>
              </a:ext>
            </a:extLst>
          </p:cNvPr>
          <p:cNvSpPr txBox="1"/>
          <p:nvPr/>
        </p:nvSpPr>
        <p:spPr>
          <a:xfrm>
            <a:off x="5652121" y="1971585"/>
            <a:ext cx="338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Wenn man auf </a:t>
            </a:r>
            <a:r>
              <a:rPr lang="en-CH" dirty="0"/>
              <a:t>“Excluded” klickt, dann wird der broken-Ordner wieder kompiliert!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7AA1E0-6721-2826-5438-BEC8DA4D6AD1}"/>
              </a:ext>
            </a:extLst>
          </p:cNvPr>
          <p:cNvSpPr/>
          <p:nvPr/>
        </p:nvSpPr>
        <p:spPr>
          <a:xfrm>
            <a:off x="3635896" y="1611545"/>
            <a:ext cx="792088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1975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3"/>
          <p:cNvPicPr preferRelativeResize="0"/>
          <p:nvPr/>
        </p:nvPicPr>
        <p:blipFill rotWithShape="1">
          <a:blip r:embed="rId3">
            <a:alphaModFix/>
          </a:blip>
          <a:srcRect t="87043"/>
          <a:stretch/>
        </p:blipFill>
        <p:spPr>
          <a:xfrm>
            <a:off x="1564072" y="4050107"/>
            <a:ext cx="4754700" cy="6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3"/>
          <p:cNvSpPr/>
          <p:nvPr/>
        </p:nvSpPr>
        <p:spPr>
          <a:xfrm>
            <a:off x="1763688" y="4143332"/>
            <a:ext cx="4601400" cy="53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2: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Schweizerfahne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73"/>
          <p:cNvPicPr preferRelativeResize="0"/>
          <p:nvPr/>
        </p:nvPicPr>
        <p:blipFill rotWithShape="1">
          <a:blip r:embed="rId3">
            <a:alphaModFix/>
          </a:blip>
          <a:srcRect l="28383" t="43911" r="24863" b="11896"/>
          <a:stretch/>
        </p:blipFill>
        <p:spPr>
          <a:xfrm>
            <a:off x="6444208" y="1275606"/>
            <a:ext cx="2222901" cy="209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B56A87-E002-2A89-D806-D2520083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9"/>
          <a:stretch>
            <a:fillRect/>
          </a:stretch>
        </p:blipFill>
        <p:spPr>
          <a:xfrm>
            <a:off x="280684" y="1322351"/>
            <a:ext cx="6163524" cy="230018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0FD323E4-CBAF-5CD9-514B-D5EC7E054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3">
            <a:extLst>
              <a:ext uri="{FF2B5EF4-FFF2-40B4-BE49-F238E27FC236}">
                <a16:creationId xmlns:a16="http://schemas.microsoft.com/office/drawing/2014/main" id="{2DD07714-7106-9A66-83E7-040C4745CF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7043"/>
          <a:stretch/>
        </p:blipFill>
        <p:spPr>
          <a:xfrm>
            <a:off x="251519" y="1203598"/>
            <a:ext cx="6163763" cy="79485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3">
            <a:extLst>
              <a:ext uri="{FF2B5EF4-FFF2-40B4-BE49-F238E27FC236}">
                <a16:creationId xmlns:a16="http://schemas.microsoft.com/office/drawing/2014/main" id="{B95963E2-7F1C-C596-DA88-B361B40BE28C}"/>
              </a:ext>
            </a:extLst>
          </p:cNvPr>
          <p:cNvSpPr/>
          <p:nvPr/>
        </p:nvSpPr>
        <p:spPr>
          <a:xfrm>
            <a:off x="451135" y="1296822"/>
            <a:ext cx="5965031" cy="6988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3">
            <a:extLst>
              <a:ext uri="{FF2B5EF4-FFF2-40B4-BE49-F238E27FC236}">
                <a16:creationId xmlns:a16="http://schemas.microsoft.com/office/drawing/2014/main" id="{CF2D8489-138F-5CE8-8A0C-5577284DB8A2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2: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Schweizerfahne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D9D2AC-3C24-D82B-A564-D9E168AE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60" y="2129161"/>
            <a:ext cx="5249570" cy="25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9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>
          <a:extLst>
            <a:ext uri="{FF2B5EF4-FFF2-40B4-BE49-F238E27FC236}">
              <a16:creationId xmlns:a16="http://schemas.microsoft.com/office/drawing/2014/main" id="{72DA3FA0-7CE4-A4E5-FE7D-2D4BF26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3">
            <a:extLst>
              <a:ext uri="{FF2B5EF4-FFF2-40B4-BE49-F238E27FC236}">
                <a16:creationId xmlns:a16="http://schemas.microsoft.com/office/drawing/2014/main" id="{B379D7FC-28F5-8E1F-E3D1-4B2797698A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7043"/>
          <a:stretch/>
        </p:blipFill>
        <p:spPr>
          <a:xfrm>
            <a:off x="251519" y="1203598"/>
            <a:ext cx="6163763" cy="79485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3">
            <a:extLst>
              <a:ext uri="{FF2B5EF4-FFF2-40B4-BE49-F238E27FC236}">
                <a16:creationId xmlns:a16="http://schemas.microsoft.com/office/drawing/2014/main" id="{C7418985-C9BA-E1D1-AEE2-6092831A40AE}"/>
              </a:ext>
            </a:extLst>
          </p:cNvPr>
          <p:cNvSpPr/>
          <p:nvPr/>
        </p:nvSpPr>
        <p:spPr>
          <a:xfrm>
            <a:off x="451135" y="1296822"/>
            <a:ext cx="5965031" cy="6988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3">
            <a:extLst>
              <a:ext uri="{FF2B5EF4-FFF2-40B4-BE49-F238E27FC236}">
                <a16:creationId xmlns:a16="http://schemas.microsoft.com/office/drawing/2014/main" id="{A0A0794F-03FC-B0FC-462F-F3987254C792}"/>
              </a:ext>
            </a:extLst>
          </p:cNvPr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2: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Schweizerfahne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888F42-9121-BFBD-7889-F6EEA1345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3" y="2088909"/>
            <a:ext cx="4032448" cy="29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0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3: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Eingabe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und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Zufall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C91765A-1BF3-04A8-D615-C2B2AB52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4673"/>
            <a:ext cx="5823356" cy="34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DD829-20D6-CBD6-290E-184B01EE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D24D74-3DF1-81A7-9843-BD6E331D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Java-Theorie Operatoren</a:t>
            </a:r>
          </a:p>
          <a:p>
            <a:r>
              <a:rPr lang="de-CH" dirty="0" err="1"/>
              <a:t>Kahoot</a:t>
            </a:r>
            <a:endParaRPr lang="de-CH" dirty="0"/>
          </a:p>
          <a:p>
            <a:r>
              <a:rPr lang="de-CH" dirty="0"/>
              <a:t>Vorbesprechung</a:t>
            </a:r>
          </a:p>
          <a:p>
            <a:r>
              <a:rPr lang="de-CH" dirty="0"/>
              <a:t>Nachbesprechung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E7C13F-4484-55CA-2868-2D334C26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24764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190FB622-1D32-C087-C5AF-9F24826E0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582"/>
            <a:ext cx="6921084" cy="2646080"/>
          </a:xfrm>
          <a:prstGeom prst="rect">
            <a:avLst/>
          </a:prstGeom>
        </p:spPr>
      </p:pic>
      <p:pic>
        <p:nvPicPr>
          <p:cNvPr id="5" name="Picture 4" descr="A red die with white numbers&#10;&#10;Description automatically generated">
            <a:extLst>
              <a:ext uri="{FF2B5EF4-FFF2-40B4-BE49-F238E27FC236}">
                <a16:creationId xmlns:a16="http://schemas.microsoft.com/office/drawing/2014/main" id="{3333A2B8-E6E5-5AD2-F84C-644FC0014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0" y="1347614"/>
            <a:ext cx="2180346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4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E605760-9A15-3CC2-E2A0-109811DB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7" y="868637"/>
            <a:ext cx="7319926" cy="34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9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4: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Berechnung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74"/>
          <p:cNvPicPr preferRelativeResize="0"/>
          <p:nvPr/>
        </p:nvPicPr>
        <p:blipFill rotWithShape="1">
          <a:blip r:embed="rId3">
            <a:alphaModFix/>
          </a:blip>
          <a:srcRect l="4414"/>
          <a:stretch/>
        </p:blipFill>
        <p:spPr>
          <a:xfrm>
            <a:off x="398930" y="1113531"/>
            <a:ext cx="8346140" cy="383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5"/>
          <p:cNvPicPr preferRelativeResize="0"/>
          <p:nvPr/>
        </p:nvPicPr>
        <p:blipFill rotWithShape="1">
          <a:blip r:embed="rId3">
            <a:alphaModFix/>
          </a:blip>
          <a:srcRect l="6375" b="10746"/>
          <a:stretch/>
        </p:blipFill>
        <p:spPr>
          <a:xfrm>
            <a:off x="318275" y="130700"/>
            <a:ext cx="8275424" cy="28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75"/>
          <p:cNvPicPr preferRelativeResize="0"/>
          <p:nvPr/>
        </p:nvPicPr>
        <p:blipFill rotWithShape="1">
          <a:blip r:embed="rId4">
            <a:alphaModFix/>
          </a:blip>
          <a:srcRect l="6375"/>
          <a:stretch/>
        </p:blipFill>
        <p:spPr>
          <a:xfrm>
            <a:off x="267675" y="3441825"/>
            <a:ext cx="8275424" cy="1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5"/>
          <p:cNvSpPr/>
          <p:nvPr/>
        </p:nvSpPr>
        <p:spPr>
          <a:xfrm>
            <a:off x="405700" y="231850"/>
            <a:ext cx="369300" cy="28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5"/>
          <p:cNvSpPr/>
          <p:nvPr/>
        </p:nvSpPr>
        <p:spPr>
          <a:xfrm>
            <a:off x="405700" y="3607975"/>
            <a:ext cx="369300" cy="28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5: EBNF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C7FDE1A9-5C4B-343B-E77A-A846528E6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9144000" cy="29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9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Aufgabe 5: EBNF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DCF6DD6A-5F66-3BC3-B994-57F7CD2F0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9144000" cy="29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8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Nachbesprechung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337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2</a:t>
            </a:r>
            <a:endParaRPr dirty="0"/>
          </a:p>
        </p:txBody>
      </p:sp>
      <p:sp>
        <p:nvSpPr>
          <p:cNvPr id="377" name="Google Shape;377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/*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Author: </a:t>
            </a:r>
            <a:r>
              <a:rPr lang="en-GB" sz="2000" dirty="0" err="1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Maximiliana</a:t>
            </a: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Muster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 für </a:t>
            </a:r>
            <a:r>
              <a:rPr lang="en-GB" sz="2000" dirty="0" err="1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Einführung</a:t>
            </a: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 die </a:t>
            </a:r>
            <a:r>
              <a:rPr lang="en-GB" sz="2000" dirty="0" err="1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Programmierung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rgbClr val="69696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*/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HelloProgrammer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dirty="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20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dirty="0">
                <a:solidFill>
                  <a:srgbClr val="4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-GB" sz="2000" dirty="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2000" dirty="0">
                <a:solidFill>
                  <a:srgbClr val="603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2000" dirty="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args</a:t>
            </a:r>
            <a:r>
              <a:rPr lang="en-GB" sz="2000" dirty="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2000" dirty="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20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2000" dirty="0" err="1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20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2000" dirty="0" err="1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20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 sz="2000" dirty="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2000" dirty="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"Hello, my name is Max!"</a:t>
            </a:r>
            <a:r>
              <a:rPr lang="en-GB" sz="2000" dirty="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2000" dirty="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2000" dirty="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20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2000" dirty="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67640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C553B-C2A2-A0E8-0591-0B4D1E95D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275606"/>
            <a:ext cx="8604448" cy="6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6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31378341-7973-10F1-64D4-6E9CCFB4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>
            <a:extLst>
              <a:ext uri="{FF2B5EF4-FFF2-40B4-BE49-F238E27FC236}">
                <a16:creationId xmlns:a16="http://schemas.microsoft.com/office/drawing/2014/main" id="{9EEFAFB4-9102-C277-473B-6B20D9B4E6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66CD6-BD94-FFAD-E6C3-FDD1BDE5D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275606"/>
            <a:ext cx="8604448" cy="6405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7E1CB14-B0B0-8A2E-98DB-33C3C57E8A83}"/>
              </a:ext>
            </a:extLst>
          </p:cNvPr>
          <p:cNvSpPr txBox="1"/>
          <p:nvPr/>
        </p:nvSpPr>
        <p:spPr>
          <a:xfrm>
            <a:off x="611560" y="2355726"/>
            <a:ext cx="564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 &lt;= 1 | 3 | 5 | 7 | 9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&lt;= 0 | 2 | 4 | 6 | 8</a:t>
            </a:r>
          </a:p>
          <a:p>
            <a:pPr lvl="0">
              <a:buSzPts val="1400"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geradezahl</a:t>
            </a:r>
            <a:r>
              <a:rPr lang="en-GB" dirty="0">
                <a:solidFill>
                  <a:schemeClr val="dk1"/>
                </a:solidFill>
              </a:rPr>
              <a:t>&gt; &lt;= [+ | -] 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</a:t>
            </a: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24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Theorie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029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4945-AF3A-A8D2-D906-40055A98F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598"/>
            <a:ext cx="9144000" cy="3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30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5C4F4966-0471-E6D3-6747-76DE8557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7">
            <a:extLst>
              <a:ext uri="{FF2B5EF4-FFF2-40B4-BE49-F238E27FC236}">
                <a16:creationId xmlns:a16="http://schemas.microsoft.com/office/drawing/2014/main" id="{C8AF79B2-B211-1650-4C9B-05C672D4B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6A74B-F480-E84C-B039-6CC449F7D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598"/>
            <a:ext cx="9144000" cy="3771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029BEE7-B2B8-4553-2F07-406D8561D0AA}"/>
              </a:ext>
            </a:extLst>
          </p:cNvPr>
          <p:cNvSpPr txBox="1"/>
          <p:nvPr/>
        </p:nvSpPr>
        <p:spPr>
          <a:xfrm>
            <a:off x="311700" y="1766630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geradezahl</a:t>
            </a:r>
            <a:r>
              <a:rPr lang="en-GB" dirty="0">
                <a:solidFill>
                  <a:schemeClr val="dk1"/>
                </a:solidFill>
              </a:rPr>
              <a:t>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[+ | -] 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{&lt;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&gt;}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“option </a:t>
            </a:r>
            <a:r>
              <a:rPr lang="en-GB" dirty="0" err="1">
                <a:solidFill>
                  <a:schemeClr val="dk1"/>
                </a:solidFill>
              </a:rPr>
              <a:t>nicht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gewählt</a:t>
            </a:r>
            <a:r>
              <a:rPr lang="en-GB" dirty="0">
                <a:solidFill>
                  <a:schemeClr val="dk1"/>
                </a:solidFill>
              </a:rPr>
              <a:t>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(&lt;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| &lt;</a:t>
            </a:r>
            <a:r>
              <a:rPr lang="en-GB" dirty="0" err="1">
                <a:solidFill>
                  <a:schemeClr val="dk1"/>
                </a:solidFill>
              </a:rPr>
              <a:t>ungerade</a:t>
            </a:r>
            <a:r>
              <a:rPr lang="en-GB" dirty="0">
                <a:solidFill>
                  <a:schemeClr val="dk1"/>
                </a:solidFill>
              </a:rPr>
              <a:t>&gt;)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“</a:t>
            </a:r>
            <a:r>
              <a:rPr lang="en-GB" dirty="0" err="1">
                <a:solidFill>
                  <a:schemeClr val="dk1"/>
                </a:solidFill>
              </a:rPr>
              <a:t>Wiederholung</a:t>
            </a:r>
            <a:r>
              <a:rPr lang="en-GB" dirty="0">
                <a:solidFill>
                  <a:schemeClr val="dk1"/>
                </a:solidFill>
              </a:rPr>
              <a:t> 1x”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		“</a:t>
            </a:r>
            <a:r>
              <a:rPr lang="en-GB" dirty="0" err="1">
                <a:solidFill>
                  <a:schemeClr val="dk1"/>
                </a:solidFill>
              </a:rPr>
              <a:t>Auswahl</a:t>
            </a:r>
            <a:r>
              <a:rPr lang="en-GB" dirty="0">
                <a:solidFill>
                  <a:schemeClr val="dk1"/>
                </a:solidFill>
              </a:rPr>
              <a:t> ‘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’”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2 &lt;</a:t>
            </a:r>
            <a:r>
              <a:rPr lang="en-GB" dirty="0" err="1">
                <a:solidFill>
                  <a:schemeClr val="dk1"/>
                </a:solidFill>
              </a:rPr>
              <a:t>gerade</a:t>
            </a:r>
            <a:r>
              <a:rPr lang="en-GB" dirty="0">
                <a:solidFill>
                  <a:schemeClr val="dk1"/>
                </a:solidFill>
              </a:rPr>
              <a:t>&gt;				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</a:rPr>
              <a:t>2 8							“</a:t>
            </a:r>
            <a:r>
              <a:rPr lang="en-GB" dirty="0" err="1">
                <a:solidFill>
                  <a:schemeClr val="dk1"/>
                </a:solidFill>
              </a:rPr>
              <a:t>ersetzen</a:t>
            </a:r>
            <a:r>
              <a:rPr lang="en-GB" dirty="0">
                <a:solidFill>
                  <a:schemeClr val="dk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86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A25E-6F65-AED9-A4E1-330F7AA5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548"/>
            <a:ext cx="9144000" cy="8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4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>
          <a:extLst>
            <a:ext uri="{FF2B5EF4-FFF2-40B4-BE49-F238E27FC236}">
              <a16:creationId xmlns:a16="http://schemas.microsoft.com/office/drawing/2014/main" id="{B4E37D68-C3D3-FFA5-BCDF-B58D45C2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8">
            <a:extLst>
              <a:ext uri="{FF2B5EF4-FFF2-40B4-BE49-F238E27FC236}">
                <a16:creationId xmlns:a16="http://schemas.microsoft.com/office/drawing/2014/main" id="{245AF88F-D21D-5E0A-BC31-4B3512090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3CC37-45F4-CEA2-934B-F5AD22D05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548"/>
            <a:ext cx="9144000" cy="8800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FE6D8D-F093-09DD-6E40-2C7D4EDDA8D9}"/>
              </a:ext>
            </a:extLst>
          </p:cNvPr>
          <p:cNvSpPr txBox="1"/>
          <p:nvPr/>
        </p:nvSpPr>
        <p:spPr>
          <a:xfrm>
            <a:off x="323354" y="276726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&lt;g&gt; &lt;= [ &lt;g&gt; X &lt;g&gt; YY &lt;g&gt; | &lt;g&gt; YY &lt;g&gt; X &lt;g&gt; 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&lt;x2ygemischt&gt; &lt;= &lt;g&gt;</a:t>
            </a:r>
          </a:p>
        </p:txBody>
      </p:sp>
    </p:spTree>
    <p:extLst>
      <p:ext uri="{BB962C8B-B14F-4D97-AF65-F5344CB8AC3E}">
        <p14:creationId xmlns:p14="http://schemas.microsoft.com/office/powerpoint/2010/main" val="3402943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401" name="Google Shape;40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350" y="1322516"/>
            <a:ext cx="8520600" cy="199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347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Lösung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/>
              <a:t> 2, Aufgabe 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52111-1AE2-4BE2-4D7B-551D6CB74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207882"/>
            <a:ext cx="8892480" cy="8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7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 err="1"/>
              <a:t>Weitere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IntelliJ </a:t>
            </a:r>
            <a:r>
              <a:rPr lang="en-GB" dirty="0" err="1"/>
              <a:t>oder</a:t>
            </a:r>
            <a:r>
              <a:rPr lang="en-GB" dirty="0"/>
              <a:t> Git?</a:t>
            </a:r>
            <a:endParaRPr dirty="0"/>
          </a:p>
        </p:txBody>
      </p:sp>
      <p:sp>
        <p:nvSpPr>
          <p:cNvPr id="371" name="Google Shape;371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000" dirty="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34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Arithmetische Operatoren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E55D82E-6A70-BE91-2651-770A1CFF6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8" y="1386811"/>
            <a:ext cx="948499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CH" altLang="en-CH" sz="1350">
                <a:latin typeface="Arial" panose="020B0604020202020204" pitchFamily="34" charset="0"/>
              </a:rPr>
            </a:br>
            <a:endParaRPr lang="en-CH" altLang="en-CH" sz="1350"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7237D9B-6E98-4A31-3CD3-69C2414F5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8250"/>
              </p:ext>
            </p:extLst>
          </p:nvPr>
        </p:nvGraphicFramePr>
        <p:xfrm>
          <a:off x="1904775" y="1628775"/>
          <a:ext cx="5448750" cy="24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6835">
                  <a:extLst>
                    <a:ext uri="{9D8B030D-6E8A-4147-A177-3AD203B41FA5}">
                      <a16:colId xmlns:a16="http://schemas.microsoft.com/office/drawing/2014/main" val="378800844"/>
                    </a:ext>
                  </a:extLst>
                </a:gridCol>
                <a:gridCol w="2727489">
                  <a:extLst>
                    <a:ext uri="{9D8B030D-6E8A-4147-A177-3AD203B41FA5}">
                      <a16:colId xmlns:a16="http://schemas.microsoft.com/office/drawing/2014/main" val="883450329"/>
                    </a:ext>
                  </a:extLst>
                </a:gridCol>
                <a:gridCol w="1834426">
                  <a:extLst>
                    <a:ext uri="{9D8B030D-6E8A-4147-A177-3AD203B41FA5}">
                      <a16:colId xmlns:a16="http://schemas.microsoft.com/office/drawing/2014/main" val="44096141"/>
                    </a:ext>
                  </a:extLst>
                </a:gridCol>
              </a:tblGrid>
              <a:tr h="240764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Operator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>
                          <a:effectLst/>
                        </a:rPr>
                        <a:t>Beschreibung</a:t>
                      </a:r>
                      <a:endParaRPr lang="en-GB" sz="1200" dirty="0">
                        <a:effectLst/>
                      </a:endParaRP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Kurzbeispiel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1414061592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+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Addition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antwort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40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+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2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1480114412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-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Subtraktion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antwort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48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-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6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743276897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*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Multiplikation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antwort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2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*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21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3797774862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/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Division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antwort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84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/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2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3833475126"/>
                  </a:ext>
                </a:extLst>
              </a:tr>
              <a:tr h="443693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%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Teilerrest, Modulo-Operation, errechnet den Rest einer Division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antwort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99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%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57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135782717"/>
                  </a:ext>
                </a:extLst>
              </a:tr>
              <a:tr h="443693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+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positives </a:t>
                      </a:r>
                      <a:r>
                        <a:rPr lang="en-GB" sz="1200" dirty="0" err="1">
                          <a:effectLst/>
                        </a:rPr>
                        <a:t>Vorzeichen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</a:rPr>
                        <a:t>j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>
                          <a:solidFill>
                            <a:srgbClr val="666666"/>
                          </a:solidFill>
                          <a:effectLst/>
                        </a:rPr>
                        <a:t>+3</a:t>
                      </a:r>
                      <a:r>
                        <a:rPr lang="en-GB" sz="1200">
                          <a:effectLst/>
                        </a:rPr>
                        <a:t>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3778955080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r>
                        <a:rPr lang="en-CH" sz="1200">
                          <a:effectLst/>
                        </a:rPr>
                        <a:t>-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negatives Vorzeichen</a:t>
                      </a:r>
                    </a:p>
                  </a:txBody>
                  <a:tcPr marL="57885" marR="57885" marT="28942" marB="28942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B00040"/>
                          </a:solidFill>
                          <a:effectLst/>
                        </a:rPr>
                        <a:t>int</a:t>
                      </a:r>
                      <a:r>
                        <a:rPr lang="en-GB" sz="1200" dirty="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 dirty="0" err="1">
                          <a:effectLst/>
                        </a:rPr>
                        <a:t>minusJ</a:t>
                      </a:r>
                      <a:r>
                        <a:rPr lang="en-GB" sz="1200" dirty="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 dirty="0">
                          <a:solidFill>
                            <a:srgbClr val="666666"/>
                          </a:solidFill>
                          <a:effectLst/>
                        </a:rPr>
                        <a:t>=</a:t>
                      </a:r>
                      <a:r>
                        <a:rPr lang="en-GB" sz="1200" dirty="0">
                          <a:solidFill>
                            <a:srgbClr val="BBBBBB"/>
                          </a:solidFill>
                          <a:effectLst/>
                        </a:rPr>
                        <a:t> </a:t>
                      </a:r>
                      <a:r>
                        <a:rPr lang="en-GB" sz="1200" dirty="0">
                          <a:solidFill>
                            <a:srgbClr val="666666"/>
                          </a:solidFill>
                          <a:effectLst/>
                        </a:rPr>
                        <a:t>-</a:t>
                      </a:r>
                      <a:r>
                        <a:rPr lang="en-GB" sz="1200" dirty="0">
                          <a:effectLst/>
                        </a:rPr>
                        <a:t>j;</a:t>
                      </a:r>
                    </a:p>
                  </a:txBody>
                  <a:tcPr marL="57885" marR="57885" marT="28942" marB="28942" anchor="ctr"/>
                </a:tc>
                <a:extLst>
                  <a:ext uri="{0D108BD9-81ED-4DB2-BD59-A6C34878D82A}">
                    <a16:rowId xmlns:a16="http://schemas.microsoft.com/office/drawing/2014/main" val="240021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2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37BCF-18EC-6D47-BAA2-6F258E2F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Assoziativität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CA885-4CAD-C441-AB02-70FB5ED4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/>
          </a:bodyPr>
          <a:lstStyle/>
          <a:p>
            <a:pPr>
              <a:tabLst>
                <a:tab pos="4746625" algn="l"/>
                <a:tab pos="5256213" algn="l"/>
              </a:tabLst>
            </a:pPr>
            <a:r>
              <a:rPr lang="de-CH" dirty="0"/>
              <a:t>Die </a:t>
            </a:r>
            <a:r>
              <a:rPr lang="de-CH" b="1" dirty="0">
                <a:solidFill>
                  <a:srgbClr val="7030A0"/>
                </a:solidFill>
              </a:rPr>
              <a:t>Assoziativität</a:t>
            </a:r>
            <a:r>
              <a:rPr lang="de-CH" dirty="0"/>
              <a:t> («</a:t>
            </a:r>
            <a:r>
              <a:rPr lang="de-CH" b="1" dirty="0" err="1">
                <a:solidFill>
                  <a:srgbClr val="7030A0"/>
                </a:solidFill>
              </a:rPr>
              <a:t>associativity</a:t>
            </a:r>
            <a:r>
              <a:rPr lang="de-CH" dirty="0"/>
              <a:t>») eines Operators bestimmt, wie ein Operand verwendet wird</a:t>
            </a:r>
          </a:p>
          <a:p>
            <a:pPr marL="0" indent="0">
              <a:buNone/>
              <a:tabLst>
                <a:tab pos="4746625" algn="l"/>
                <a:tab pos="5256213" algn="l"/>
              </a:tabLst>
            </a:pPr>
            <a:endParaRPr lang="de-CH" sz="1000" dirty="0"/>
          </a:p>
          <a:p>
            <a:pPr>
              <a:tabLst>
                <a:tab pos="4746625" algn="l"/>
                <a:tab pos="5256213" algn="l"/>
              </a:tabLst>
            </a:pPr>
            <a:r>
              <a:rPr lang="de-CH" dirty="0"/>
              <a:t>Ist ein Operator </a:t>
            </a:r>
            <a:r>
              <a:rPr lang="de-CH" sz="2400" dirty="0"/>
              <a:t>⨂</a:t>
            </a:r>
            <a:endParaRPr lang="de-CH" dirty="0"/>
          </a:p>
          <a:p>
            <a:pPr lvl="1">
              <a:tabLst>
                <a:tab pos="4746625" algn="l"/>
                <a:tab pos="5143500" algn="l"/>
              </a:tabLst>
            </a:pPr>
            <a:r>
              <a:rPr lang="de-CH" b="1" dirty="0">
                <a:solidFill>
                  <a:srgbClr val="7030A0"/>
                </a:solidFill>
              </a:rPr>
              <a:t>Linksassoziativ</a:t>
            </a:r>
            <a:r>
              <a:rPr lang="de-CH" dirty="0"/>
              <a:t> («</a:t>
            </a:r>
            <a:r>
              <a:rPr lang="de-CH" b="1" dirty="0" err="1">
                <a:solidFill>
                  <a:srgbClr val="7030A0"/>
                </a:solidFill>
              </a:rPr>
              <a:t>left-associative</a:t>
            </a:r>
            <a:r>
              <a:rPr lang="de-CH" dirty="0"/>
              <a:t>») 	➜ </a:t>
            </a:r>
            <a:r>
              <a:rPr lang="de-CH" sz="2000" i="1" dirty="0"/>
              <a:t>X </a:t>
            </a:r>
            <a:r>
              <a:rPr lang="de-CH" sz="2000" dirty="0"/>
              <a:t>⨂</a:t>
            </a:r>
            <a:r>
              <a:rPr lang="de-CH" sz="2000" i="1" dirty="0"/>
              <a:t> Y </a:t>
            </a:r>
            <a:r>
              <a:rPr lang="de-CH" sz="2000" dirty="0"/>
              <a:t>⨂</a:t>
            </a:r>
            <a:r>
              <a:rPr lang="de-CH" sz="2000" i="1" dirty="0"/>
              <a:t> Z  </a:t>
            </a:r>
            <a:r>
              <a:rPr lang="de-CH" sz="2000" dirty="0"/>
              <a:t>gleich</a:t>
            </a:r>
            <a:r>
              <a:rPr lang="de-CH" sz="2000" i="1" dirty="0"/>
              <a:t> (X </a:t>
            </a:r>
            <a:r>
              <a:rPr lang="de-CH" sz="2000" dirty="0"/>
              <a:t>⨂</a:t>
            </a:r>
            <a:r>
              <a:rPr lang="de-CH" sz="2000" i="1" dirty="0"/>
              <a:t> Y) </a:t>
            </a:r>
            <a:r>
              <a:rPr lang="de-CH" sz="2000" dirty="0"/>
              <a:t>⨂</a:t>
            </a:r>
            <a:r>
              <a:rPr lang="de-CH" sz="2000" i="1" dirty="0"/>
              <a:t> Z</a:t>
            </a:r>
          </a:p>
          <a:p>
            <a:pPr lvl="1">
              <a:tabLst>
                <a:tab pos="4746625" algn="l"/>
                <a:tab pos="5143500" algn="l"/>
              </a:tabLst>
            </a:pPr>
            <a:r>
              <a:rPr lang="de-CH" b="1" dirty="0">
                <a:solidFill>
                  <a:srgbClr val="7030A0"/>
                </a:solidFill>
              </a:rPr>
              <a:t>Rechtsassoziativ</a:t>
            </a:r>
            <a:r>
              <a:rPr lang="de-CH" dirty="0"/>
              <a:t> («</a:t>
            </a:r>
            <a:r>
              <a:rPr lang="de-CH" b="1" dirty="0" err="1">
                <a:solidFill>
                  <a:srgbClr val="7030A0"/>
                </a:solidFill>
              </a:rPr>
              <a:t>right-associative</a:t>
            </a:r>
            <a:r>
              <a:rPr lang="de-CH" dirty="0"/>
              <a:t>»)	➜ </a:t>
            </a:r>
            <a:r>
              <a:rPr lang="de-CH" sz="2000" i="1" dirty="0"/>
              <a:t>X </a:t>
            </a:r>
            <a:r>
              <a:rPr lang="de-CH" sz="2000" dirty="0"/>
              <a:t>⨂</a:t>
            </a:r>
            <a:r>
              <a:rPr lang="de-CH" sz="2000" i="1" dirty="0"/>
              <a:t> Y </a:t>
            </a:r>
            <a:r>
              <a:rPr lang="de-CH" sz="2000" dirty="0"/>
              <a:t>⨂</a:t>
            </a:r>
            <a:r>
              <a:rPr lang="de-CH" sz="2000" i="1" dirty="0"/>
              <a:t> Z  </a:t>
            </a:r>
            <a:r>
              <a:rPr lang="de-CH" sz="2000" dirty="0"/>
              <a:t>gleich</a:t>
            </a:r>
            <a:r>
              <a:rPr lang="de-CH" sz="2000" i="1" dirty="0"/>
              <a:t> X </a:t>
            </a:r>
            <a:r>
              <a:rPr lang="de-CH" sz="2000" dirty="0"/>
              <a:t>⨂</a:t>
            </a:r>
            <a:r>
              <a:rPr lang="de-CH" sz="2000" i="1" dirty="0"/>
              <a:t> (Y </a:t>
            </a:r>
            <a:r>
              <a:rPr lang="de-CH" sz="2000" dirty="0"/>
              <a:t>⨂</a:t>
            </a:r>
            <a:r>
              <a:rPr lang="de-CH" sz="2000" i="1" dirty="0"/>
              <a:t> Z)</a:t>
            </a:r>
            <a:endParaRPr lang="de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A1A71-C4FE-1143-AF28-A635DDE5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Ordnung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FBBC1-D3F1-9956-93E2-771258CD1273}"/>
              </a:ext>
            </a:extLst>
          </p:cNvPr>
          <p:cNvSpPr/>
          <p:nvPr/>
        </p:nvSpPr>
        <p:spPr>
          <a:xfrm>
            <a:off x="7370283" y="1628776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297F9-3C53-1406-46C5-7C7805E1BCB4}"/>
              </a:ext>
            </a:extLst>
          </p:cNvPr>
          <p:cNvSpPr/>
          <p:nvPr/>
        </p:nvSpPr>
        <p:spPr>
          <a:xfrm>
            <a:off x="7370283" y="2669353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ED282B-4B97-B79D-49F6-F3B0E36E878A}"/>
              </a:ext>
            </a:extLst>
          </p:cNvPr>
          <p:cNvSpPr/>
          <p:nvPr/>
        </p:nvSpPr>
        <p:spPr>
          <a:xfrm>
            <a:off x="7370283" y="367120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B23292-A5FD-EB50-8B4A-EC73F3BEE1E9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8002376" y="2198897"/>
            <a:ext cx="1" cy="470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5DC1DF-FB25-42DD-3DBD-8C0D49CFE89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002376" y="3239475"/>
            <a:ext cx="0" cy="431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CDAB0-5FD8-11AC-56F9-93A25C0C93CF}"/>
              </a:ext>
            </a:extLst>
          </p:cNvPr>
          <p:cNvSpPr txBox="1">
            <a:spLocks/>
          </p:cNvSpPr>
          <p:nvPr/>
        </p:nvSpPr>
        <p:spPr>
          <a:xfrm>
            <a:off x="465600" y="1347614"/>
            <a:ext cx="6480718" cy="3030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746625" algn="l"/>
                <a:tab pos="5256213" algn="l"/>
              </a:tabLst>
            </a:pPr>
            <a:r>
              <a:rPr lang="de-CH" dirty="0"/>
              <a:t>Operand wird vom Operator mit höherer Rangordnung («</a:t>
            </a:r>
            <a:r>
              <a:rPr lang="de-CH" dirty="0" err="1"/>
              <a:t>precedence</a:t>
            </a:r>
            <a:r>
              <a:rPr lang="de-CH" dirty="0"/>
              <a:t>») verwendet</a:t>
            </a:r>
          </a:p>
          <a:p>
            <a:pPr>
              <a:tabLst>
                <a:tab pos="4746625" algn="l"/>
                <a:tab pos="5256213" algn="l"/>
              </a:tabLst>
            </a:pPr>
            <a:r>
              <a:rPr lang="de-CH" dirty="0"/>
              <a:t>Wenn zwei Operatoren dieselbe Rangordnung haben, dann entscheidet die Assoziativität</a:t>
            </a:r>
          </a:p>
          <a:p>
            <a:pPr marL="0" indent="0">
              <a:buNone/>
              <a:tabLst>
                <a:tab pos="4746625" algn="l"/>
                <a:tab pos="5256213" algn="l"/>
              </a:tabLst>
            </a:pPr>
            <a:endParaRPr lang="de-CH" dirty="0"/>
          </a:p>
          <a:p>
            <a:pPr>
              <a:tabLst>
                <a:tab pos="4746625" algn="l"/>
                <a:tab pos="5256213" algn="l"/>
              </a:tabLst>
            </a:pPr>
            <a:r>
              <a:rPr lang="de-CH" dirty="0"/>
              <a:t>Wenn etwas anderes gewünscht wird: Klammern verwenden!</a:t>
            </a:r>
          </a:p>
        </p:txBody>
      </p:sp>
    </p:spTree>
    <p:extLst>
      <p:ext uri="{BB962C8B-B14F-4D97-AF65-F5344CB8AC3E}">
        <p14:creationId xmlns:p14="http://schemas.microsoft.com/office/powerpoint/2010/main" val="372568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C04DDD-9E1C-1146-E90B-ECB70E6C7939}"/>
              </a:ext>
            </a:extLst>
          </p:cNvPr>
          <p:cNvSpPr/>
          <p:nvPr/>
        </p:nvSpPr>
        <p:spPr>
          <a:xfrm>
            <a:off x="7747146" y="99436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300" b="1" dirty="0"/>
              <a:t>+ 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FD81A-E7D5-F3D0-7DE0-D9D49B3F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Auswertung – Beispiele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3CCF3-C3E1-91C1-0E01-D92ED1335F35}"/>
              </a:ext>
            </a:extLst>
          </p:cNvPr>
          <p:cNvSpPr/>
          <p:nvPr/>
        </p:nvSpPr>
        <p:spPr>
          <a:xfrm>
            <a:off x="6651434" y="643972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700" b="1" dirty="0"/>
              <a:t>* /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756BB-A16A-4D67-344F-B99D1E45B0C7}"/>
              </a:ext>
            </a:extLst>
          </p:cNvPr>
          <p:cNvSpPr/>
          <p:nvPr/>
        </p:nvSpPr>
        <p:spPr>
          <a:xfrm>
            <a:off x="5535978" y="229290"/>
            <a:ext cx="1264186" cy="5701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b="1" dirty="0"/>
              <a:t>(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70DE7-7EE2-9C02-00BE-8153BDBA6B4F}"/>
              </a:ext>
            </a:extLst>
          </p:cNvPr>
          <p:cNvSpPr txBox="1"/>
          <p:nvPr/>
        </p:nvSpPr>
        <p:spPr>
          <a:xfrm>
            <a:off x="1247661" y="4011911"/>
            <a:ext cx="458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Output:</a:t>
            </a:r>
            <a:r>
              <a:rPr lang="en-GB" dirty="0"/>
              <a:t> 1.5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8FBE1-8515-1AF6-E485-0CA0F4CD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12" t="18207" r="9412" b="18207"/>
          <a:stretch/>
        </p:blipFill>
        <p:spPr>
          <a:xfrm>
            <a:off x="1511660" y="1291971"/>
            <a:ext cx="6120000" cy="25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2827</Words>
  <Application>Microsoft Office PowerPoint</Application>
  <PresentationFormat>Bildschirmpräsentation (16:9)</PresentationFormat>
  <Paragraphs>495</Paragraphs>
  <Slides>56</Slides>
  <Notes>49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6" baseType="lpstr">
      <vt:lpstr>Arial</vt:lpstr>
      <vt:lpstr>Arial Unicode MS</vt:lpstr>
      <vt:lpstr>Calibri</vt:lpstr>
      <vt:lpstr>Courier New</vt:lpstr>
      <vt:lpstr>Inconsolatazi4</vt:lpstr>
      <vt:lpstr>Open Sans</vt:lpstr>
      <vt:lpstr>SFSS1200</vt:lpstr>
      <vt:lpstr>Ubuntu Mono</vt:lpstr>
      <vt:lpstr>Wingdings</vt:lpstr>
      <vt:lpstr>template</vt:lpstr>
      <vt:lpstr>PowerPoint-Präsentation</vt:lpstr>
      <vt:lpstr>Organisatorisches</vt:lpstr>
      <vt:lpstr>Feedback Übungen</vt:lpstr>
      <vt:lpstr>Ablauf</vt:lpstr>
      <vt:lpstr>Theorie</vt:lpstr>
      <vt:lpstr>Auswertung – Arithmetische Operatoren</vt:lpstr>
      <vt:lpstr>Assoziativität</vt:lpstr>
      <vt:lpstr>Auswertung – Ordnung</vt:lpstr>
      <vt:lpstr>Auswertung – Beispiele</vt:lpstr>
      <vt:lpstr>Auswertung – Beispiele</vt:lpstr>
      <vt:lpstr>Auswertung – Beispiele</vt:lpstr>
      <vt:lpstr>Auswertung – Casting</vt:lpstr>
      <vt:lpstr>Auswertung – String</vt:lpstr>
      <vt:lpstr>Auswertung –  Prüfungsbeispiel</vt:lpstr>
      <vt:lpstr>Auswertung –  Prüfungsbeispiel</vt:lpstr>
      <vt:lpstr>Aufgabe 1</vt:lpstr>
      <vt:lpstr>Aufgabe 2</vt:lpstr>
      <vt:lpstr>Rechnung - Prüfungsaufgabe</vt:lpstr>
      <vt:lpstr>Rechnung - Prüfungsaufgabe</vt:lpstr>
      <vt:lpstr>Rechnung - Prüfungsaufgabe</vt:lpstr>
      <vt:lpstr>Rechnung - Prüfungsaufgabe</vt:lpstr>
      <vt:lpstr>Rechnung - Prüfungsaufgabe</vt:lpstr>
      <vt:lpstr>Rechnung - Prüfungsaufgabe</vt:lpstr>
      <vt:lpstr>Kurzschlussauswertung («short-circuit evaluation»)</vt:lpstr>
      <vt:lpstr>5 min Pause dann</vt:lpstr>
      <vt:lpstr>Kahoot</vt:lpstr>
      <vt:lpstr>Kahoot von Marco </vt:lpstr>
      <vt:lpstr>Vorbesprechung Übung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Nachbesprechung Übung 2</vt:lpstr>
      <vt:lpstr>Lösung Übung 2, Aufgabe 2</vt:lpstr>
      <vt:lpstr>Lösung Übung 2, Aufgabe 4 </vt:lpstr>
      <vt:lpstr>Lösung Übung 2, Aufgabe 4 </vt:lpstr>
      <vt:lpstr>Lösung Übung 2, Aufgabe 4 </vt:lpstr>
      <vt:lpstr>Lösung Übung 2, Aufgabe 4 </vt:lpstr>
      <vt:lpstr>Lösung Übung 2, Aufgabe 4 </vt:lpstr>
      <vt:lpstr>Lösung Übung 2, Aufgabe 4 </vt:lpstr>
      <vt:lpstr>Lösung Übung 2, Aufgabe 4 </vt:lpstr>
      <vt:lpstr>Lösung Übung 2, Aufgabe 4 </vt:lpstr>
      <vt:lpstr>Weitere Fragen zu IntelliJ oder Git?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Majó</dc:creator>
  <cp:lastModifiedBy>Leandro Zazzi</cp:lastModifiedBy>
  <cp:revision>3164</cp:revision>
  <cp:lastPrinted>2023-09-26T12:23:18Z</cp:lastPrinted>
  <dcterms:created xsi:type="dcterms:W3CDTF">2016-09-26T19:13:08Z</dcterms:created>
  <dcterms:modified xsi:type="dcterms:W3CDTF">2025-10-01T13:34:25Z</dcterms:modified>
</cp:coreProperties>
</file>