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handoutMasterIdLst>
    <p:handoutMasterId r:id="rId131"/>
  </p:handoutMasterIdLst>
  <p:sldIdLst>
    <p:sldId id="802" r:id="rId2"/>
    <p:sldId id="2580" r:id="rId3"/>
    <p:sldId id="3436" r:id="rId4"/>
    <p:sldId id="3438" r:id="rId5"/>
    <p:sldId id="3209" r:id="rId6"/>
    <p:sldId id="3299" r:id="rId7"/>
    <p:sldId id="1344" r:id="rId8"/>
    <p:sldId id="2875" r:id="rId9"/>
    <p:sldId id="3051" r:id="rId10"/>
    <p:sldId id="3099" r:id="rId11"/>
    <p:sldId id="3100" r:id="rId12"/>
    <p:sldId id="3058" r:id="rId13"/>
    <p:sldId id="3106" r:id="rId14"/>
    <p:sldId id="3107" r:id="rId15"/>
    <p:sldId id="3215" r:id="rId16"/>
    <p:sldId id="3258" r:id="rId17"/>
    <p:sldId id="314" r:id="rId18"/>
    <p:sldId id="315" r:id="rId19"/>
    <p:sldId id="3403" r:id="rId20"/>
    <p:sldId id="3404" r:id="rId21"/>
    <p:sldId id="3405" r:id="rId22"/>
    <p:sldId id="3406" r:id="rId23"/>
    <p:sldId id="3407" r:id="rId24"/>
    <p:sldId id="3216" r:id="rId25"/>
    <p:sldId id="334" r:id="rId26"/>
    <p:sldId id="3408" r:id="rId27"/>
    <p:sldId id="3435" r:id="rId28"/>
    <p:sldId id="3409" r:id="rId29"/>
    <p:sldId id="3410" r:id="rId30"/>
    <p:sldId id="3412" r:id="rId31"/>
    <p:sldId id="3413" r:id="rId32"/>
    <p:sldId id="3260" r:id="rId33"/>
    <p:sldId id="3263" r:id="rId34"/>
    <p:sldId id="3264" r:id="rId35"/>
    <p:sldId id="3262" r:id="rId36"/>
    <p:sldId id="3414" r:id="rId37"/>
    <p:sldId id="3387" r:id="rId38"/>
    <p:sldId id="3301" r:id="rId39"/>
    <p:sldId id="3302" r:id="rId40"/>
    <p:sldId id="3303" r:id="rId41"/>
    <p:sldId id="3416" r:id="rId42"/>
    <p:sldId id="3307" r:id="rId43"/>
    <p:sldId id="3419" r:id="rId44"/>
    <p:sldId id="3420" r:id="rId45"/>
    <p:sldId id="3421" r:id="rId46"/>
    <p:sldId id="3422" r:id="rId47"/>
    <p:sldId id="3423" r:id="rId48"/>
    <p:sldId id="3424" r:id="rId49"/>
    <p:sldId id="3425" r:id="rId50"/>
    <p:sldId id="3426" r:id="rId51"/>
    <p:sldId id="3427" r:id="rId52"/>
    <p:sldId id="3428" r:id="rId53"/>
    <p:sldId id="3429" r:id="rId54"/>
    <p:sldId id="3430" r:id="rId55"/>
    <p:sldId id="3320" r:id="rId56"/>
    <p:sldId id="3322" r:id="rId57"/>
    <p:sldId id="3323" r:id="rId58"/>
    <p:sldId id="3325" r:id="rId59"/>
    <p:sldId id="3326" r:id="rId60"/>
    <p:sldId id="3327" r:id="rId61"/>
    <p:sldId id="3329" r:id="rId62"/>
    <p:sldId id="3330" r:id="rId63"/>
    <p:sldId id="3331" r:id="rId64"/>
    <p:sldId id="3333" r:id="rId65"/>
    <p:sldId id="3334" r:id="rId66"/>
    <p:sldId id="3350" r:id="rId67"/>
    <p:sldId id="3351" r:id="rId68"/>
    <p:sldId id="3353" r:id="rId69"/>
    <p:sldId id="3354" r:id="rId70"/>
    <p:sldId id="3355" r:id="rId71"/>
    <p:sldId id="3356" r:id="rId72"/>
    <p:sldId id="3357" r:id="rId73"/>
    <p:sldId id="3352" r:id="rId74"/>
    <p:sldId id="3359" r:id="rId75"/>
    <p:sldId id="3360" r:id="rId76"/>
    <p:sldId id="3361" r:id="rId77"/>
    <p:sldId id="3362" r:id="rId78"/>
    <p:sldId id="3358" r:id="rId79"/>
    <p:sldId id="3363" r:id="rId80"/>
    <p:sldId id="3364" r:id="rId81"/>
    <p:sldId id="3365" r:id="rId82"/>
    <p:sldId id="3366" r:id="rId83"/>
    <p:sldId id="3336" r:id="rId84"/>
    <p:sldId id="3369" r:id="rId85"/>
    <p:sldId id="3368" r:id="rId86"/>
    <p:sldId id="3374" r:id="rId87"/>
    <p:sldId id="3375" r:id="rId88"/>
    <p:sldId id="3370" r:id="rId89"/>
    <p:sldId id="3376" r:id="rId90"/>
    <p:sldId id="3377" r:id="rId91"/>
    <p:sldId id="3380" r:id="rId92"/>
    <p:sldId id="3381" r:id="rId93"/>
    <p:sldId id="3382" r:id="rId94"/>
    <p:sldId id="3383" r:id="rId95"/>
    <p:sldId id="3384" r:id="rId96"/>
    <p:sldId id="3385" r:id="rId97"/>
    <p:sldId id="3415" r:id="rId98"/>
    <p:sldId id="3431" r:id="rId99"/>
    <p:sldId id="3432" r:id="rId100"/>
    <p:sldId id="3433" r:id="rId101"/>
    <p:sldId id="3434" r:id="rId102"/>
    <p:sldId id="3388" r:id="rId103"/>
    <p:sldId id="3386" r:id="rId104"/>
    <p:sldId id="3390" r:id="rId105"/>
    <p:sldId id="3391" r:id="rId106"/>
    <p:sldId id="3393" r:id="rId107"/>
    <p:sldId id="3394" r:id="rId108"/>
    <p:sldId id="3266" r:id="rId109"/>
    <p:sldId id="3267" r:id="rId110"/>
    <p:sldId id="3268" r:id="rId111"/>
    <p:sldId id="3269" r:id="rId112"/>
    <p:sldId id="3271" r:id="rId113"/>
    <p:sldId id="3272" r:id="rId114"/>
    <p:sldId id="3273" r:id="rId115"/>
    <p:sldId id="3274" r:id="rId116"/>
    <p:sldId id="3437" r:id="rId117"/>
    <p:sldId id="3222" r:id="rId118"/>
    <p:sldId id="3395" r:id="rId119"/>
    <p:sldId id="3396" r:id="rId120"/>
    <p:sldId id="3397" r:id="rId121"/>
    <p:sldId id="3398" r:id="rId122"/>
    <p:sldId id="3399" r:id="rId123"/>
    <p:sldId id="3400" r:id="rId124"/>
    <p:sldId id="3208" r:id="rId125"/>
    <p:sldId id="3223" r:id="rId126"/>
    <p:sldId id="3226" r:id="rId127"/>
    <p:sldId id="265" r:id="rId128"/>
    <p:sldId id="3227" r:id="rId1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40" userDrawn="1">
          <p15:clr>
            <a:srgbClr val="A4A3A4"/>
          </p15:clr>
        </p15:guide>
        <p15:guide id="3" orient="horz" pos="9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61E"/>
    <a:srgbClr val="1C1E19"/>
    <a:srgbClr val="5CD7FF"/>
    <a:srgbClr val="B59CD8"/>
    <a:srgbClr val="F2F2F2"/>
    <a:srgbClr val="F8F8F8"/>
    <a:srgbClr val="006C57"/>
    <a:srgbClr val="00715C"/>
    <a:srgbClr val="9C0073"/>
    <a:srgbClr val="D892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C613B0-EFD3-4649-92CA-F12CF0200179}" v="8" dt="2025-10-29T14:58:07.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3" autoAdjust="0"/>
    <p:restoredTop sz="68565" autoAdjust="0"/>
  </p:normalViewPr>
  <p:slideViewPr>
    <p:cSldViewPr snapToObjects="1">
      <p:cViewPr varScale="1">
        <p:scale>
          <a:sx n="115" d="100"/>
          <a:sy n="115" d="100"/>
        </p:scale>
        <p:origin x="1736" y="292"/>
      </p:cViewPr>
      <p:guideLst>
        <p:guide pos="340"/>
        <p:guide orient="horz" pos="985"/>
      </p:guideLst>
    </p:cSldViewPr>
  </p:slideViewPr>
  <p:outlineViewPr>
    <p:cViewPr>
      <p:scale>
        <a:sx n="33" d="100"/>
        <a:sy n="33" d="100"/>
      </p:scale>
      <p:origin x="0" y="-254111"/>
    </p:cViewPr>
  </p:outlineViewPr>
  <p:notesTextViewPr>
    <p:cViewPr>
      <p:scale>
        <a:sx n="100" d="100"/>
        <a:sy n="100" d="100"/>
      </p:scale>
      <p:origin x="0" y="0"/>
    </p:cViewPr>
  </p:notesTextViewPr>
  <p:sorterViewPr>
    <p:cViewPr varScale="1">
      <p:scale>
        <a:sx n="1" d="1"/>
        <a:sy n="1" d="1"/>
      </p:scale>
      <p:origin x="0" y="-193"/>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notesMaster" Target="notesMasters/notesMaster1.xml"/><Relationship Id="rId135"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136"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dro Zazzi" userId="2d14a76cb0d9c205" providerId="LiveId" clId="{EF16F73A-B37D-425D-B117-955F4A7086F6}"/>
    <pc:docChg chg="undo custSel addSld modSld">
      <pc:chgData name="Leandro Zazzi" userId="2d14a76cb0d9c205" providerId="LiveId" clId="{EF16F73A-B37D-425D-B117-955F4A7086F6}" dt="2025-10-29T15:02:47.441" v="647" actId="20577"/>
      <pc:docMkLst>
        <pc:docMk/>
      </pc:docMkLst>
      <pc:sldChg chg="modNotesTx">
        <pc:chgData name="Leandro Zazzi" userId="2d14a76cb0d9c205" providerId="LiveId" clId="{EF16F73A-B37D-425D-B117-955F4A7086F6}" dt="2025-10-29T15:02:47.441" v="647" actId="20577"/>
        <pc:sldMkLst>
          <pc:docMk/>
          <pc:sldMk cId="2923779921" sldId="314"/>
        </pc:sldMkLst>
      </pc:sldChg>
      <pc:sldChg chg="modSp mod">
        <pc:chgData name="Leandro Zazzi" userId="2d14a76cb0d9c205" providerId="LiveId" clId="{EF16F73A-B37D-425D-B117-955F4A7086F6}" dt="2025-10-29T09:00:43.168" v="28" actId="20577"/>
        <pc:sldMkLst>
          <pc:docMk/>
          <pc:sldMk cId="287579524" sldId="802"/>
        </pc:sldMkLst>
        <pc:spChg chg="mod">
          <ac:chgData name="Leandro Zazzi" userId="2d14a76cb0d9c205" providerId="LiveId" clId="{EF16F73A-B37D-425D-B117-955F4A7086F6}" dt="2025-10-29T09:00:43.168" v="28" actId="20577"/>
          <ac:spMkLst>
            <pc:docMk/>
            <pc:sldMk cId="287579524" sldId="802"/>
            <ac:spMk id="8" creationId="{00000000-0000-0000-0000-000000000000}"/>
          </ac:spMkLst>
        </pc:spChg>
      </pc:sldChg>
      <pc:sldChg chg="modSp mod">
        <pc:chgData name="Leandro Zazzi" userId="2d14a76cb0d9c205" providerId="LiveId" clId="{EF16F73A-B37D-425D-B117-955F4A7086F6}" dt="2025-10-29T09:00:57.391" v="64" actId="20577"/>
        <pc:sldMkLst>
          <pc:docMk/>
          <pc:sldMk cId="2289200213" sldId="2580"/>
        </pc:sldMkLst>
        <pc:spChg chg="mod">
          <ac:chgData name="Leandro Zazzi" userId="2d14a76cb0d9c205" providerId="LiveId" clId="{EF16F73A-B37D-425D-B117-955F4A7086F6}" dt="2025-10-29T09:00:57.391" v="64" actId="20577"/>
          <ac:spMkLst>
            <pc:docMk/>
            <pc:sldMk cId="2289200213" sldId="2580"/>
            <ac:spMk id="3" creationId="{00000000-0000-0000-0000-000000000000}"/>
          </ac:spMkLst>
        </pc:spChg>
      </pc:sldChg>
      <pc:sldChg chg="modNotesTx">
        <pc:chgData name="Leandro Zazzi" userId="2d14a76cb0d9c205" providerId="LiveId" clId="{EF16F73A-B37D-425D-B117-955F4A7086F6}" dt="2025-10-29T15:02:33.132" v="633" actId="5793"/>
        <pc:sldMkLst>
          <pc:docMk/>
          <pc:sldMk cId="2328410377" sldId="3258"/>
        </pc:sldMkLst>
      </pc:sldChg>
      <pc:sldChg chg="mod modShow">
        <pc:chgData name="Leandro Zazzi" userId="2d14a76cb0d9c205" providerId="LiveId" clId="{EF16F73A-B37D-425D-B117-955F4A7086F6}" dt="2025-10-29T14:14:23.146" v="353" actId="729"/>
        <pc:sldMkLst>
          <pc:docMk/>
          <pc:sldMk cId="3498691212" sldId="3266"/>
        </pc:sldMkLst>
      </pc:sldChg>
      <pc:sldChg chg="mod modShow">
        <pc:chgData name="Leandro Zazzi" userId="2d14a76cb0d9c205" providerId="LiveId" clId="{EF16F73A-B37D-425D-B117-955F4A7086F6}" dt="2025-10-29T14:14:23.146" v="353" actId="729"/>
        <pc:sldMkLst>
          <pc:docMk/>
          <pc:sldMk cId="3786387517" sldId="3267"/>
        </pc:sldMkLst>
      </pc:sldChg>
      <pc:sldChg chg="mod modShow">
        <pc:chgData name="Leandro Zazzi" userId="2d14a76cb0d9c205" providerId="LiveId" clId="{EF16F73A-B37D-425D-B117-955F4A7086F6}" dt="2025-10-29T14:14:23.146" v="353" actId="729"/>
        <pc:sldMkLst>
          <pc:docMk/>
          <pc:sldMk cId="2891010908" sldId="3268"/>
        </pc:sldMkLst>
      </pc:sldChg>
      <pc:sldChg chg="mod modShow">
        <pc:chgData name="Leandro Zazzi" userId="2d14a76cb0d9c205" providerId="LiveId" clId="{EF16F73A-B37D-425D-B117-955F4A7086F6}" dt="2025-10-29T14:14:23.146" v="353" actId="729"/>
        <pc:sldMkLst>
          <pc:docMk/>
          <pc:sldMk cId="2243226775" sldId="3269"/>
        </pc:sldMkLst>
      </pc:sldChg>
      <pc:sldChg chg="mod modShow">
        <pc:chgData name="Leandro Zazzi" userId="2d14a76cb0d9c205" providerId="LiveId" clId="{EF16F73A-B37D-425D-B117-955F4A7086F6}" dt="2025-10-29T14:14:23.146" v="353" actId="729"/>
        <pc:sldMkLst>
          <pc:docMk/>
          <pc:sldMk cId="4107649668" sldId="3271"/>
        </pc:sldMkLst>
      </pc:sldChg>
      <pc:sldChg chg="mod modShow">
        <pc:chgData name="Leandro Zazzi" userId="2d14a76cb0d9c205" providerId="LiveId" clId="{EF16F73A-B37D-425D-B117-955F4A7086F6}" dt="2025-10-29T14:14:23.146" v="353" actId="729"/>
        <pc:sldMkLst>
          <pc:docMk/>
          <pc:sldMk cId="3498017542" sldId="3272"/>
        </pc:sldMkLst>
      </pc:sldChg>
      <pc:sldChg chg="mod modShow">
        <pc:chgData name="Leandro Zazzi" userId="2d14a76cb0d9c205" providerId="LiveId" clId="{EF16F73A-B37D-425D-B117-955F4A7086F6}" dt="2025-10-29T14:14:23.146" v="353" actId="729"/>
        <pc:sldMkLst>
          <pc:docMk/>
          <pc:sldMk cId="3303763444" sldId="3273"/>
        </pc:sldMkLst>
      </pc:sldChg>
      <pc:sldChg chg="mod modShow">
        <pc:chgData name="Leandro Zazzi" userId="2d14a76cb0d9c205" providerId="LiveId" clId="{EF16F73A-B37D-425D-B117-955F4A7086F6}" dt="2025-10-29T14:14:23.146" v="353" actId="729"/>
        <pc:sldMkLst>
          <pc:docMk/>
          <pc:sldMk cId="1925637478" sldId="3274"/>
        </pc:sldMkLst>
      </pc:sldChg>
      <pc:sldChg chg="modSp mod">
        <pc:chgData name="Leandro Zazzi" userId="2d14a76cb0d9c205" providerId="LiveId" clId="{EF16F73A-B37D-425D-B117-955F4A7086F6}" dt="2025-10-29T14:54:41.312" v="463" actId="20577"/>
        <pc:sldMkLst>
          <pc:docMk/>
          <pc:sldMk cId="714424635" sldId="3434"/>
        </pc:sldMkLst>
        <pc:spChg chg="mod">
          <ac:chgData name="Leandro Zazzi" userId="2d14a76cb0d9c205" providerId="LiveId" clId="{EF16F73A-B37D-425D-B117-955F4A7086F6}" dt="2025-10-29T14:54:41.312" v="463" actId="20577"/>
          <ac:spMkLst>
            <pc:docMk/>
            <pc:sldMk cId="714424635" sldId="3434"/>
            <ac:spMk id="3" creationId="{86688A9C-BB25-2914-48E5-1682C3283CCE}"/>
          </ac:spMkLst>
        </pc:spChg>
      </pc:sldChg>
      <pc:sldChg chg="modSp new mod">
        <pc:chgData name="Leandro Zazzi" userId="2d14a76cb0d9c205" providerId="LiveId" clId="{EF16F73A-B37D-425D-B117-955F4A7086F6}" dt="2025-10-29T09:02:36.902" v="352" actId="20577"/>
        <pc:sldMkLst>
          <pc:docMk/>
          <pc:sldMk cId="1394224727" sldId="3436"/>
        </pc:sldMkLst>
        <pc:spChg chg="mod">
          <ac:chgData name="Leandro Zazzi" userId="2d14a76cb0d9c205" providerId="LiveId" clId="{EF16F73A-B37D-425D-B117-955F4A7086F6}" dt="2025-10-29T09:01:13.053" v="82" actId="20577"/>
          <ac:spMkLst>
            <pc:docMk/>
            <pc:sldMk cId="1394224727" sldId="3436"/>
            <ac:spMk id="2" creationId="{3D6D918E-9F62-2EEC-2F3E-15DBF0C5EBE0}"/>
          </ac:spMkLst>
        </pc:spChg>
        <pc:spChg chg="mod">
          <ac:chgData name="Leandro Zazzi" userId="2d14a76cb0d9c205" providerId="LiveId" clId="{EF16F73A-B37D-425D-B117-955F4A7086F6}" dt="2025-10-29T09:02:36.902" v="352" actId="20577"/>
          <ac:spMkLst>
            <pc:docMk/>
            <pc:sldMk cId="1394224727" sldId="3436"/>
            <ac:spMk id="3" creationId="{A3CF1FC1-11FA-C933-7240-798F94A768A8}"/>
          </ac:spMkLst>
        </pc:spChg>
      </pc:sldChg>
      <pc:sldChg chg="modSp new mod">
        <pc:chgData name="Leandro Zazzi" userId="2d14a76cb0d9c205" providerId="LiveId" clId="{EF16F73A-B37D-425D-B117-955F4A7086F6}" dt="2025-10-29T14:20:58.581" v="364" actId="20577"/>
        <pc:sldMkLst>
          <pc:docMk/>
          <pc:sldMk cId="199153199" sldId="3437"/>
        </pc:sldMkLst>
        <pc:spChg chg="mod">
          <ac:chgData name="Leandro Zazzi" userId="2d14a76cb0d9c205" providerId="LiveId" clId="{EF16F73A-B37D-425D-B117-955F4A7086F6}" dt="2025-10-29T14:20:39.857" v="360" actId="20577"/>
          <ac:spMkLst>
            <pc:docMk/>
            <pc:sldMk cId="199153199" sldId="3437"/>
            <ac:spMk id="2" creationId="{9AD5FD4A-50A1-A727-DE21-BB8561F1C730}"/>
          </ac:spMkLst>
        </pc:spChg>
        <pc:spChg chg="mod">
          <ac:chgData name="Leandro Zazzi" userId="2d14a76cb0d9c205" providerId="LiveId" clId="{EF16F73A-B37D-425D-B117-955F4A7086F6}" dt="2025-10-29T14:20:58.581" v="364" actId="20577"/>
          <ac:spMkLst>
            <pc:docMk/>
            <pc:sldMk cId="199153199" sldId="3437"/>
            <ac:spMk id="3" creationId="{9D960D88-531C-FF74-78B0-10D08D03EB9E}"/>
          </ac:spMkLst>
        </pc:spChg>
      </pc:sldChg>
      <pc:sldChg chg="modSp new mod">
        <pc:chgData name="Leandro Zazzi" userId="2d14a76cb0d9c205" providerId="LiveId" clId="{EF16F73A-B37D-425D-B117-955F4A7086F6}" dt="2025-10-29T14:58:09.898" v="545" actId="20577"/>
        <pc:sldMkLst>
          <pc:docMk/>
          <pc:sldMk cId="1176215454" sldId="3438"/>
        </pc:sldMkLst>
        <pc:spChg chg="mod">
          <ac:chgData name="Leandro Zazzi" userId="2d14a76cb0d9c205" providerId="LiveId" clId="{EF16F73A-B37D-425D-B117-955F4A7086F6}" dt="2025-10-29T14:57:27.355" v="478" actId="20577"/>
          <ac:spMkLst>
            <pc:docMk/>
            <pc:sldMk cId="1176215454" sldId="3438"/>
            <ac:spMk id="2" creationId="{97143549-58EB-71AF-AB3D-8F932AAFCE58}"/>
          </ac:spMkLst>
        </pc:spChg>
        <pc:spChg chg="mod">
          <ac:chgData name="Leandro Zazzi" userId="2d14a76cb0d9c205" providerId="LiveId" clId="{EF16F73A-B37D-425D-B117-955F4A7086F6}" dt="2025-10-29T14:58:09.898" v="545" actId="20577"/>
          <ac:spMkLst>
            <pc:docMk/>
            <pc:sldMk cId="1176215454" sldId="3438"/>
            <ac:spMk id="3" creationId="{6FF10CAC-F92A-CC67-926E-37B45AC71B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EA7BD1-6D46-4343-9202-5935085E7F88}" type="datetimeFigureOut">
              <a:rPr lang="en-US" smtClean="0"/>
              <a:pPr/>
              <a:t>10/29/2025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8CA608-4536-304F-AD95-260BA55C00F3}" type="slidenum">
              <a:rPr lang="en-US" smtClean="0"/>
              <a:pPr/>
              <a:t>‹Nr.›</a:t>
            </a:fld>
            <a:endParaRPr lang="en-US"/>
          </a:p>
        </p:txBody>
      </p:sp>
    </p:spTree>
    <p:extLst>
      <p:ext uri="{BB962C8B-B14F-4D97-AF65-F5344CB8AC3E}">
        <p14:creationId xmlns:p14="http://schemas.microsoft.com/office/powerpoint/2010/main" val="414343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13BB67-C61B-4DC3-ADB1-F7ADF98F0777}" type="datetimeFigureOut">
              <a:rPr lang="en-US" smtClean="0"/>
              <a:pPr/>
              <a:t>10/29/2025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F65AF-4DC6-437D-9673-955242BDFCC5}" type="slidenum">
              <a:rPr lang="en-US" smtClean="0"/>
              <a:pPr/>
              <a:t>‹Nr.›</a:t>
            </a:fld>
            <a:endParaRPr lang="en-US" dirty="0"/>
          </a:p>
        </p:txBody>
      </p:sp>
    </p:spTree>
    <p:extLst>
      <p:ext uri="{BB962C8B-B14F-4D97-AF65-F5344CB8AC3E}">
        <p14:creationId xmlns:p14="http://schemas.microsoft.com/office/powerpoint/2010/main" val="1920465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0EF65AF-4DC6-437D-9673-955242BDFCC5}" type="slidenum">
              <a:rPr lang="en-US" smtClean="0"/>
              <a:pPr/>
              <a:t>1</a:t>
            </a:fld>
            <a:endParaRPr lang="en-US" dirty="0"/>
          </a:p>
        </p:txBody>
      </p:sp>
    </p:spTree>
    <p:extLst>
      <p:ext uri="{BB962C8B-B14F-4D97-AF65-F5344CB8AC3E}">
        <p14:creationId xmlns:p14="http://schemas.microsoft.com/office/powerpoint/2010/main" val="3284695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6BD13-1081-E810-F118-C2C73E53D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4FED29-91B7-4819-BDD2-DD8A43CED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74E46-4DDF-2354-AC81-53CEA6E2E33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AD5F661-BFBD-D496-C8FE-A62F5C144C1C}"/>
              </a:ext>
            </a:extLst>
          </p:cNvPr>
          <p:cNvSpPr>
            <a:spLocks noGrp="1"/>
          </p:cNvSpPr>
          <p:nvPr>
            <p:ph type="sldNum" sz="quarter" idx="5"/>
          </p:nvPr>
        </p:nvSpPr>
        <p:spPr/>
        <p:txBody>
          <a:bodyPr/>
          <a:lstStyle/>
          <a:p>
            <a:fld id="{00EF65AF-4DC6-437D-9673-955242BDFCC5}" type="slidenum">
              <a:rPr lang="en-US" smtClean="0"/>
              <a:pPr/>
              <a:t>26</a:t>
            </a:fld>
            <a:endParaRPr lang="en-US" dirty="0"/>
          </a:p>
        </p:txBody>
      </p:sp>
    </p:spTree>
    <p:extLst>
      <p:ext uri="{BB962C8B-B14F-4D97-AF65-F5344CB8AC3E}">
        <p14:creationId xmlns:p14="http://schemas.microsoft.com/office/powerpoint/2010/main" val="3003113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F3A5-DF30-C078-5E47-524479670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D520C5-C24A-DDB7-AA80-0CD15084D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73BFA-CE01-200D-AC1F-157DFC385E5A}"/>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445DFB1A-E3AD-385B-1D18-23216374F605}"/>
              </a:ext>
            </a:extLst>
          </p:cNvPr>
          <p:cNvSpPr>
            <a:spLocks noGrp="1"/>
          </p:cNvSpPr>
          <p:nvPr>
            <p:ph type="sldNum" sz="quarter" idx="5"/>
          </p:nvPr>
        </p:nvSpPr>
        <p:spPr/>
        <p:txBody>
          <a:bodyPr/>
          <a:lstStyle/>
          <a:p>
            <a:fld id="{00EF65AF-4DC6-437D-9673-955242BDFCC5}" type="slidenum">
              <a:rPr lang="en-US" smtClean="0"/>
              <a:pPr/>
              <a:t>27</a:t>
            </a:fld>
            <a:endParaRPr lang="en-US" dirty="0"/>
          </a:p>
        </p:txBody>
      </p:sp>
    </p:spTree>
    <p:extLst>
      <p:ext uri="{BB962C8B-B14F-4D97-AF65-F5344CB8AC3E}">
        <p14:creationId xmlns:p14="http://schemas.microsoft.com/office/powerpoint/2010/main" val="1692738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E17CF-5CC1-D2C4-084D-B588DB2665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050BC-971F-6AD1-53A9-0265460863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F2BB7-34A0-5213-CFFF-41BD0A1EFB1D}"/>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F34E9652-7FD9-24C2-DF39-3941E15BEC9D}"/>
              </a:ext>
            </a:extLst>
          </p:cNvPr>
          <p:cNvSpPr>
            <a:spLocks noGrp="1"/>
          </p:cNvSpPr>
          <p:nvPr>
            <p:ph type="sldNum" sz="quarter" idx="5"/>
          </p:nvPr>
        </p:nvSpPr>
        <p:spPr/>
        <p:txBody>
          <a:bodyPr/>
          <a:lstStyle/>
          <a:p>
            <a:fld id="{00EF65AF-4DC6-437D-9673-955242BDFCC5}" type="slidenum">
              <a:rPr lang="en-US" smtClean="0"/>
              <a:pPr/>
              <a:t>28</a:t>
            </a:fld>
            <a:endParaRPr lang="en-US" dirty="0"/>
          </a:p>
        </p:txBody>
      </p:sp>
    </p:spTree>
    <p:extLst>
      <p:ext uri="{BB962C8B-B14F-4D97-AF65-F5344CB8AC3E}">
        <p14:creationId xmlns:p14="http://schemas.microsoft.com/office/powerpoint/2010/main" val="2198885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3AC9-E11A-2B04-8BA9-435AAC927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CFF4-8B3E-BF50-175C-6E45BF63E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2BFC1-11D4-B8E2-0D2B-50B5BD39D0C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5C2F9AA3-DB85-E2D8-2778-7B91C12D9F2B}"/>
              </a:ext>
            </a:extLst>
          </p:cNvPr>
          <p:cNvSpPr>
            <a:spLocks noGrp="1"/>
          </p:cNvSpPr>
          <p:nvPr>
            <p:ph type="sldNum" sz="quarter" idx="5"/>
          </p:nvPr>
        </p:nvSpPr>
        <p:spPr/>
        <p:txBody>
          <a:bodyPr/>
          <a:lstStyle/>
          <a:p>
            <a:fld id="{00EF65AF-4DC6-437D-9673-955242BDFCC5}" type="slidenum">
              <a:rPr lang="en-US" smtClean="0"/>
              <a:pPr/>
              <a:t>29</a:t>
            </a:fld>
            <a:endParaRPr lang="en-US" dirty="0"/>
          </a:p>
        </p:txBody>
      </p:sp>
    </p:spTree>
    <p:extLst>
      <p:ext uri="{BB962C8B-B14F-4D97-AF65-F5344CB8AC3E}">
        <p14:creationId xmlns:p14="http://schemas.microsoft.com/office/powerpoint/2010/main" val="3196059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7D898-94F8-B274-4A53-07B6356563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2713E-9D5F-459E-CC47-3B8DBE5172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C7E0C8-E6A9-2A31-20F7-938CD1FEA32C}"/>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AD5574A9-9BCD-BEA1-0C95-3E0CBC1957FE}"/>
              </a:ext>
            </a:extLst>
          </p:cNvPr>
          <p:cNvSpPr>
            <a:spLocks noGrp="1"/>
          </p:cNvSpPr>
          <p:nvPr>
            <p:ph type="sldNum" sz="quarter" idx="5"/>
          </p:nvPr>
        </p:nvSpPr>
        <p:spPr/>
        <p:txBody>
          <a:bodyPr/>
          <a:lstStyle/>
          <a:p>
            <a:fld id="{00EF65AF-4DC6-437D-9673-955242BDFCC5}" type="slidenum">
              <a:rPr lang="en-US" smtClean="0"/>
              <a:pPr/>
              <a:t>30</a:t>
            </a:fld>
            <a:endParaRPr lang="en-US" dirty="0"/>
          </a:p>
        </p:txBody>
      </p:sp>
    </p:spTree>
    <p:extLst>
      <p:ext uri="{BB962C8B-B14F-4D97-AF65-F5344CB8AC3E}">
        <p14:creationId xmlns:p14="http://schemas.microsoft.com/office/powerpoint/2010/main" val="3281919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4F410-FDD1-DB56-C32A-FD131158F7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0DA23-5922-4234-890B-5BDE8286A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272BF-40F0-207D-A650-A0BD1AEC886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FF0D8A80-EE1E-E881-95B6-498E14D75210}"/>
              </a:ext>
            </a:extLst>
          </p:cNvPr>
          <p:cNvSpPr>
            <a:spLocks noGrp="1"/>
          </p:cNvSpPr>
          <p:nvPr>
            <p:ph type="sldNum" sz="quarter" idx="5"/>
          </p:nvPr>
        </p:nvSpPr>
        <p:spPr/>
        <p:txBody>
          <a:bodyPr/>
          <a:lstStyle/>
          <a:p>
            <a:fld id="{00EF65AF-4DC6-437D-9673-955242BDFCC5}" type="slidenum">
              <a:rPr lang="en-US" smtClean="0"/>
              <a:pPr/>
              <a:t>31</a:t>
            </a:fld>
            <a:endParaRPr lang="en-US" dirty="0"/>
          </a:p>
        </p:txBody>
      </p:sp>
    </p:spTree>
    <p:extLst>
      <p:ext uri="{BB962C8B-B14F-4D97-AF65-F5344CB8AC3E}">
        <p14:creationId xmlns:p14="http://schemas.microsoft.com/office/powerpoint/2010/main" val="2551314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3909372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Gültig</a:t>
            </a:r>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33</a:t>
            </a:fld>
            <a:endParaRPr lang="en-US" dirty="0"/>
          </a:p>
        </p:txBody>
      </p:sp>
    </p:spTree>
    <p:extLst>
      <p:ext uri="{BB962C8B-B14F-4D97-AF65-F5344CB8AC3E}">
        <p14:creationId xmlns:p14="http://schemas.microsoft.com/office/powerpoint/2010/main" val="3618352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Ungültig</a:t>
            </a:r>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34</a:t>
            </a:fld>
            <a:endParaRPr lang="en-US" dirty="0"/>
          </a:p>
        </p:txBody>
      </p:sp>
    </p:spTree>
    <p:extLst>
      <p:ext uri="{BB962C8B-B14F-4D97-AF65-F5344CB8AC3E}">
        <p14:creationId xmlns:p14="http://schemas.microsoft.com/office/powerpoint/2010/main" val="3400558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Ungültig</a:t>
            </a:r>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35</a:t>
            </a:fld>
            <a:endParaRPr lang="en-US" dirty="0"/>
          </a:p>
        </p:txBody>
      </p:sp>
    </p:spTree>
    <p:extLst>
      <p:ext uri="{BB962C8B-B14F-4D97-AF65-F5344CB8AC3E}">
        <p14:creationId xmlns:p14="http://schemas.microsoft.com/office/powerpoint/2010/main" val="210038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2</a:t>
            </a:fld>
            <a:endParaRPr lang="en-US" dirty="0"/>
          </a:p>
        </p:txBody>
      </p:sp>
    </p:spTree>
    <p:extLst>
      <p:ext uri="{BB962C8B-B14F-4D97-AF65-F5344CB8AC3E}">
        <p14:creationId xmlns:p14="http://schemas.microsoft.com/office/powerpoint/2010/main" val="4070367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071465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6935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413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26476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33AAC-6F95-3A35-67D1-7FB5EB1A1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965098-FE0D-C9FF-985D-05C55D02E5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117D8-4E01-5760-203E-6EE30DE820D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8B3B580-9B44-F48F-9296-6AF0D3B277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32758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4456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C9979-CED4-EC4D-8452-937CF24ADC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F110BF-B28E-E38D-0534-B8059475A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44A13-B4E6-E0FA-9A48-73A06CAB3E93}"/>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D96EEFCA-6658-9824-AD9C-0DC0106A57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865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CEC64-1315-9035-AF76-781A52FF0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E5C452-DDFC-1DE8-5974-16A61CDE2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C767D-F407-A50E-658B-3713922820F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28A3979-201D-5D88-2F80-9E93B3A9700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79338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718B6-8A47-7AAD-4140-F4307AAAC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866A5-5BC6-5737-F6A6-9CAD0B1F44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507597-3ADE-4747-F12B-B74808A303C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7368E3D-1A3C-D02D-C445-B35A389702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436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9D2FC-9937-89BF-1334-07CD67A4B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6AA73-7D2D-8D0C-7541-3907A0079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71E989-B931-45D5-3F9E-052C475095C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E1D693C-066E-B38E-B326-FAF5A20F09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41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813593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8BDEF-E1E0-E08A-C769-30DA44B27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83409-3507-8294-9B1F-2F3CCF0DDF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EFFF90-4A16-EC78-0717-DB95FDBD15F3}"/>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CE44178A-5B3C-BCB5-8502-C517409B808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977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68019-5A72-6A0F-2B17-F31CC090D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5C218-D346-5ED0-2F32-6CCCEB287F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AAAF1-2192-8FA4-B798-361147AA7CE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52C2C17D-462B-D45D-8458-A21EA73E91B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6487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67969-E076-1F8B-81A1-97ABA94A4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87838-9A5F-DDAD-A82E-3F8FCA3EA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89E8D6-3D62-A69F-C19D-EC713EBD73B4}"/>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7FCA152C-D178-36A8-3B31-2AA0365743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988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93F0-E4E8-993E-317B-C91F7BED5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DCEFA3-EBD9-33A0-BD59-66613CDFE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9AAB10-6167-D3B0-D186-6B667C24CE35}"/>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63015DF-C2E1-2369-0488-82047D19ADD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67004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77A5D-ACA0-8B24-ECA1-AFBC84A8CE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202F86-A8F0-5E4D-CA99-39C5DE1F34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DBA15-8C1C-D445-6D10-D6B950F6BEC0}"/>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447B3513-7F87-3D1B-2CCD-2F176936205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7828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845F2-87D6-7108-7C64-2D255BCB94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4E7D4-6CA3-C298-1450-21519C48DB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6ED5A3-63C8-4A1C-7349-4B5B31777E05}"/>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3816F2A2-6AB0-43A7-4996-D4A2FB7F33B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298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2F868-22BA-8360-BEF8-DC833C403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8A25A-62CD-96ED-FDC2-F84A5A002F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B7179-4748-54AD-91BF-A44D5FD53EA5}"/>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6B93F8B-F7E0-1226-29C6-6300F90C258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5109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88C1F-1093-41D7-124C-63F972DF02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1A6263-7277-F896-2E52-D4B1D76714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13693E-59AE-3894-B96F-4EDDA8D10382}"/>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39F35D2-7AF7-3E55-DB4B-69A140EAE53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0158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5297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219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a:t>
            </a:fld>
            <a:endParaRPr lang="en-US" dirty="0"/>
          </a:p>
        </p:txBody>
      </p:sp>
    </p:spTree>
    <p:extLst>
      <p:ext uri="{BB962C8B-B14F-4D97-AF65-F5344CB8AC3E}">
        <p14:creationId xmlns:p14="http://schemas.microsoft.com/office/powerpoint/2010/main" val="3352874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416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6464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3002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2495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3013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7790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1939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75531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33467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6602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77084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66546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22551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5189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59619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4814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0539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6931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3539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96549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7549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de-CH" dirty="0"/>
              <a:t>T</a:t>
            </a:r>
            <a:r>
              <a:rPr lang="en-CH" dirty="0"/>
              <a:t>rue</a:t>
            </a:r>
            <a:endParaRPr lang="de-CH" dirty="0"/>
          </a:p>
          <a:p>
            <a:pPr marL="228600" indent="-228600">
              <a:buAutoNum type="arabicPeriod"/>
            </a:pPr>
            <a:endParaRPr lang="de-CH" dirty="0"/>
          </a:p>
          <a:p>
            <a:pPr marL="228600" indent="-228600">
              <a:buAutoNum type="arabicPeriod"/>
            </a:pPr>
            <a:endParaRPr lang="de-CH" dirty="0"/>
          </a:p>
          <a:p>
            <a:pPr marL="228600" indent="-228600">
              <a:buAutoNum type="arabicPeriod"/>
            </a:pPr>
            <a:endParaRPr lang="de-CH" dirty="0"/>
          </a:p>
          <a:p>
            <a:pPr marL="0" indent="0">
              <a:buNone/>
            </a:pPr>
            <a:r>
              <a:rPr lang="de-CH" dirty="0"/>
              <a:t>y&gt;= x </a:t>
            </a:r>
          </a:p>
          <a:p>
            <a:pPr marL="0" indent="0">
              <a:buNone/>
            </a:pPr>
            <a:endParaRPr lang="de-CH" dirty="0"/>
          </a:p>
          <a:p>
            <a:pPr marL="0" indent="0">
              <a:buNone/>
            </a:pPr>
            <a:r>
              <a:rPr lang="de-CH" dirty="0"/>
              <a:t>x&gt;=x &amp;&amp; x&gt;=y || y&gt;=x &amp;&amp; x&lt;y</a:t>
            </a:r>
          </a:p>
          <a:p>
            <a:pPr marL="0" indent="0">
              <a:buNone/>
            </a:pPr>
            <a:r>
              <a:rPr lang="de-CH" dirty="0"/>
              <a:t>True</a:t>
            </a:r>
          </a:p>
          <a:p>
            <a:pPr marL="0" indent="0">
              <a:buNone/>
            </a:pPr>
            <a:endParaRPr lang="en-CH" dirty="0"/>
          </a:p>
        </p:txBody>
      </p:sp>
      <p:sp>
        <p:nvSpPr>
          <p:cNvPr id="4" name="Slide Number Placeholder 3"/>
          <p:cNvSpPr>
            <a:spLocks noGrp="1"/>
          </p:cNvSpPr>
          <p:nvPr>
            <p:ph type="sldNum" sz="quarter" idx="5"/>
          </p:nvPr>
        </p:nvSpPr>
        <p:spPr/>
        <p:txBody>
          <a:bodyPr/>
          <a:lstStyle/>
          <a:p>
            <a:fld id="{AB86B074-6332-F94E-83B5-1E83C3945F33}" type="slidenum">
              <a:rPr lang="en-CH" smtClean="0"/>
              <a:t>16</a:t>
            </a:fld>
            <a:endParaRPr lang="en-CH"/>
          </a:p>
        </p:txBody>
      </p:sp>
    </p:spTree>
    <p:extLst>
      <p:ext uri="{BB962C8B-B14F-4D97-AF65-F5344CB8AC3E}">
        <p14:creationId xmlns:p14="http://schemas.microsoft.com/office/powerpoint/2010/main" val="34912601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35629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0592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3540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72449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21405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12878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70737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84</a:t>
            </a:fld>
            <a:endParaRPr lang="en-US" dirty="0"/>
          </a:p>
        </p:txBody>
      </p:sp>
    </p:spTree>
    <p:extLst>
      <p:ext uri="{BB962C8B-B14F-4D97-AF65-F5344CB8AC3E}">
        <p14:creationId xmlns:p14="http://schemas.microsoft.com/office/powerpoint/2010/main" val="11764201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86</a:t>
            </a:fld>
            <a:endParaRPr lang="en-US" dirty="0"/>
          </a:p>
        </p:txBody>
      </p:sp>
    </p:spTree>
    <p:extLst>
      <p:ext uri="{BB962C8B-B14F-4D97-AF65-F5344CB8AC3E}">
        <p14:creationId xmlns:p14="http://schemas.microsoft.com/office/powerpoint/2010/main" val="41618428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88</a:t>
            </a:fld>
            <a:endParaRPr lang="en-US" dirty="0"/>
          </a:p>
        </p:txBody>
      </p:sp>
    </p:spTree>
    <p:extLst>
      <p:ext uri="{BB962C8B-B14F-4D97-AF65-F5344CB8AC3E}">
        <p14:creationId xmlns:p14="http://schemas.microsoft.com/office/powerpoint/2010/main" val="3864235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Next </a:t>
            </a:r>
            <a:r>
              <a:rPr lang="de-CH" dirty="0" err="1"/>
              <a:t>slide</a:t>
            </a:r>
            <a:endParaRPr lang="de-CH" dirty="0"/>
          </a:p>
          <a:p>
            <a:endParaRPr lang="de-CH" dirty="0"/>
          </a:p>
        </p:txBody>
      </p:sp>
      <p:sp>
        <p:nvSpPr>
          <p:cNvPr id="4" name="Foliennummernplatzhalter 3"/>
          <p:cNvSpPr>
            <a:spLocks noGrp="1"/>
          </p:cNvSpPr>
          <p:nvPr>
            <p:ph type="sldNum" sz="quarter" idx="5"/>
          </p:nvPr>
        </p:nvSpPr>
        <p:spPr/>
        <p:txBody>
          <a:bodyPr/>
          <a:lstStyle/>
          <a:p>
            <a:fld id="{00EF65AF-4DC6-437D-9673-955242BDFCC5}" type="slidenum">
              <a:rPr lang="en-US" smtClean="0"/>
              <a:pPr/>
              <a:t>17</a:t>
            </a:fld>
            <a:endParaRPr lang="en-US" dirty="0"/>
          </a:p>
        </p:txBody>
      </p:sp>
    </p:spTree>
    <p:extLst>
      <p:ext uri="{BB962C8B-B14F-4D97-AF65-F5344CB8AC3E}">
        <p14:creationId xmlns:p14="http://schemas.microsoft.com/office/powerpoint/2010/main" val="18773007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89</a:t>
            </a:fld>
            <a:endParaRPr lang="en-US" dirty="0"/>
          </a:p>
        </p:txBody>
      </p:sp>
    </p:spTree>
    <p:extLst>
      <p:ext uri="{BB962C8B-B14F-4D97-AF65-F5344CB8AC3E}">
        <p14:creationId xmlns:p14="http://schemas.microsoft.com/office/powerpoint/2010/main" val="24116273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90</a:t>
            </a:fld>
            <a:endParaRPr lang="en-US" dirty="0"/>
          </a:p>
        </p:txBody>
      </p:sp>
    </p:spTree>
    <p:extLst>
      <p:ext uri="{BB962C8B-B14F-4D97-AF65-F5344CB8AC3E}">
        <p14:creationId xmlns:p14="http://schemas.microsoft.com/office/powerpoint/2010/main" val="34097782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91</a:t>
            </a:fld>
            <a:endParaRPr lang="en-US" dirty="0"/>
          </a:p>
        </p:txBody>
      </p:sp>
    </p:spTree>
    <p:extLst>
      <p:ext uri="{BB962C8B-B14F-4D97-AF65-F5344CB8AC3E}">
        <p14:creationId xmlns:p14="http://schemas.microsoft.com/office/powerpoint/2010/main" val="38380596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92</a:t>
            </a:fld>
            <a:endParaRPr lang="en-US" dirty="0"/>
          </a:p>
        </p:txBody>
      </p:sp>
    </p:spTree>
    <p:extLst>
      <p:ext uri="{BB962C8B-B14F-4D97-AF65-F5344CB8AC3E}">
        <p14:creationId xmlns:p14="http://schemas.microsoft.com/office/powerpoint/2010/main" val="34259962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93</a:t>
            </a:fld>
            <a:endParaRPr lang="en-US" dirty="0"/>
          </a:p>
        </p:txBody>
      </p:sp>
    </p:spTree>
    <p:extLst>
      <p:ext uri="{BB962C8B-B14F-4D97-AF65-F5344CB8AC3E}">
        <p14:creationId xmlns:p14="http://schemas.microsoft.com/office/powerpoint/2010/main" val="13225681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94</a:t>
            </a:fld>
            <a:endParaRPr lang="en-US" dirty="0"/>
          </a:p>
        </p:txBody>
      </p:sp>
    </p:spTree>
    <p:extLst>
      <p:ext uri="{BB962C8B-B14F-4D97-AF65-F5344CB8AC3E}">
        <p14:creationId xmlns:p14="http://schemas.microsoft.com/office/powerpoint/2010/main" val="8457217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95</a:t>
            </a:fld>
            <a:endParaRPr lang="en-US" dirty="0"/>
          </a:p>
        </p:txBody>
      </p:sp>
    </p:spTree>
    <p:extLst>
      <p:ext uri="{BB962C8B-B14F-4D97-AF65-F5344CB8AC3E}">
        <p14:creationId xmlns:p14="http://schemas.microsoft.com/office/powerpoint/2010/main" val="42375634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96</a:t>
            </a:fld>
            <a:endParaRPr lang="en-US" dirty="0"/>
          </a:p>
        </p:txBody>
      </p:sp>
    </p:spTree>
    <p:extLst>
      <p:ext uri="{BB962C8B-B14F-4D97-AF65-F5344CB8AC3E}">
        <p14:creationId xmlns:p14="http://schemas.microsoft.com/office/powerpoint/2010/main" val="10738919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254D8-6ADF-8470-23D8-A221C318EC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3D5D7-713A-F5B3-F371-E5D8DD3A4C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171CE9-0B73-FC60-43A6-B2FA7D115F48}"/>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BE2D384F-DB92-51A8-DA91-44D2C4E8781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083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de-DE" sz="1800" dirty="0">
                <a:solidFill>
                  <a:srgbClr val="000000"/>
                </a:solidFill>
                <a:effectLst/>
                <a:latin typeface="Consolas" panose="020B0609020204030204" pitchFamily="49" charset="0"/>
              </a:rPr>
              <a:t>Scheibe 1 wurde von Stab 1 zu Stab 2 bewegt.</a:t>
            </a:r>
          </a:p>
          <a:p>
            <a:pPr marL="0" marR="0">
              <a:spcBef>
                <a:spcPts val="0"/>
              </a:spcBef>
              <a:spcAft>
                <a:spcPts val="0"/>
              </a:spcAft>
            </a:pPr>
            <a:r>
              <a:rPr lang="de-DE" sz="1800" dirty="0">
                <a:solidFill>
                  <a:srgbClr val="000000"/>
                </a:solidFill>
                <a:effectLst/>
                <a:latin typeface="Consolas" panose="020B0609020204030204" pitchFamily="49" charset="0"/>
              </a:rPr>
              <a:t>Scheibe 2 wurde von Stab 1 zu Stab 3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2 zu Stab 3 bewegt.</a:t>
            </a:r>
          </a:p>
          <a:p>
            <a:pPr marL="0" marR="0">
              <a:spcBef>
                <a:spcPts val="0"/>
              </a:spcBef>
              <a:spcAft>
                <a:spcPts val="0"/>
              </a:spcAft>
            </a:pPr>
            <a:r>
              <a:rPr lang="de-DE" sz="1800" dirty="0">
                <a:solidFill>
                  <a:srgbClr val="000000"/>
                </a:solidFill>
                <a:effectLst/>
                <a:latin typeface="Consolas" panose="020B0609020204030204" pitchFamily="49" charset="0"/>
              </a:rPr>
              <a:t>Scheibe 3 wurde von Stab 1 zu Stab 2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3 zu Stab 1 bewegt.</a:t>
            </a:r>
          </a:p>
          <a:p>
            <a:pPr marL="0" marR="0">
              <a:spcBef>
                <a:spcPts val="0"/>
              </a:spcBef>
              <a:spcAft>
                <a:spcPts val="0"/>
              </a:spcAft>
            </a:pPr>
            <a:r>
              <a:rPr lang="de-DE" sz="1800" dirty="0">
                <a:solidFill>
                  <a:srgbClr val="000000"/>
                </a:solidFill>
                <a:effectLst/>
                <a:latin typeface="Consolas" panose="020B0609020204030204" pitchFamily="49" charset="0"/>
              </a:rPr>
              <a:t>Scheibe 2 wurde von Stab 3 zu Stab 2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1 zu Stab 2 bewegt.</a:t>
            </a:r>
          </a:p>
          <a:p>
            <a:pPr marL="0" marR="0">
              <a:spcBef>
                <a:spcPts val="0"/>
              </a:spcBef>
              <a:spcAft>
                <a:spcPts val="0"/>
              </a:spcAft>
            </a:pPr>
            <a:r>
              <a:rPr lang="de-DE" sz="1800" dirty="0">
                <a:solidFill>
                  <a:srgbClr val="000000"/>
                </a:solidFill>
                <a:effectLst/>
                <a:latin typeface="Consolas" panose="020B0609020204030204" pitchFamily="49" charset="0"/>
              </a:rPr>
              <a:t>Scheibe 4 wurde von Stab 1 zu Stab 3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2 zu Stab 3 bewegt.</a:t>
            </a:r>
          </a:p>
          <a:p>
            <a:pPr marL="0" marR="0">
              <a:spcBef>
                <a:spcPts val="0"/>
              </a:spcBef>
              <a:spcAft>
                <a:spcPts val="0"/>
              </a:spcAft>
            </a:pPr>
            <a:r>
              <a:rPr lang="de-DE" sz="1800" dirty="0">
                <a:solidFill>
                  <a:srgbClr val="000000"/>
                </a:solidFill>
                <a:effectLst/>
                <a:latin typeface="Consolas" panose="020B0609020204030204" pitchFamily="49" charset="0"/>
              </a:rPr>
              <a:t>Scheibe 2 wurde von Stab 2 zu Stab 1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3 zu Stab 1 bewegt.</a:t>
            </a:r>
          </a:p>
          <a:p>
            <a:pPr marL="0" marR="0">
              <a:spcBef>
                <a:spcPts val="0"/>
              </a:spcBef>
              <a:spcAft>
                <a:spcPts val="0"/>
              </a:spcAft>
            </a:pPr>
            <a:r>
              <a:rPr lang="de-DE" sz="1800" dirty="0">
                <a:solidFill>
                  <a:srgbClr val="000000"/>
                </a:solidFill>
                <a:effectLst/>
                <a:latin typeface="Consolas" panose="020B0609020204030204" pitchFamily="49" charset="0"/>
              </a:rPr>
              <a:t>Scheibe 3 wurde von Stab 2 zu Stab 3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1 zu Stab 2 bewegt.</a:t>
            </a:r>
          </a:p>
          <a:p>
            <a:pPr marL="0" marR="0">
              <a:spcBef>
                <a:spcPts val="0"/>
              </a:spcBef>
              <a:spcAft>
                <a:spcPts val="0"/>
              </a:spcAft>
            </a:pPr>
            <a:r>
              <a:rPr lang="de-DE" sz="1800" dirty="0">
                <a:solidFill>
                  <a:srgbClr val="000000"/>
                </a:solidFill>
                <a:effectLst/>
                <a:latin typeface="Consolas" panose="020B0609020204030204" pitchFamily="49" charset="0"/>
              </a:rPr>
              <a:t>Scheibe 2 wurde von Stab 1 zu Stab 3 bewegt.</a:t>
            </a:r>
          </a:p>
          <a:p>
            <a:pPr marL="0" marR="0">
              <a:spcBef>
                <a:spcPts val="0"/>
              </a:spcBef>
              <a:spcAft>
                <a:spcPts val="0"/>
              </a:spcAft>
            </a:pPr>
            <a:r>
              <a:rPr lang="de-DE" sz="1800" dirty="0">
                <a:solidFill>
                  <a:srgbClr val="000000"/>
                </a:solidFill>
                <a:effectLst/>
                <a:latin typeface="Consolas" panose="020B0609020204030204" pitchFamily="49" charset="0"/>
              </a:rPr>
              <a:t>Scheibe 1 wurde von Stab 2 zu Stab 3 bewegt.</a:t>
            </a:r>
          </a:p>
          <a:p>
            <a:pPr marL="0" marR="0">
              <a:spcBef>
                <a:spcPts val="0"/>
              </a:spcBef>
              <a:spcAft>
                <a:spcPts val="0"/>
              </a:spcAft>
            </a:pPr>
            <a:endParaRPr lang="de-DE" sz="1800" dirty="0">
              <a:solidFill>
                <a:srgbClr val="000000"/>
              </a:solidFill>
              <a:effectLst/>
              <a:latin typeface="Consolas" panose="020B0609020204030204" pitchFamily="49" charset="0"/>
            </a:endParaRPr>
          </a:p>
          <a:p>
            <a:pPr marL="0" marR="0">
              <a:spcBef>
                <a:spcPts val="0"/>
              </a:spcBef>
              <a:spcAft>
                <a:spcPts val="0"/>
              </a:spcAft>
            </a:pPr>
            <a:r>
              <a:rPr lang="de-DE" sz="1800" dirty="0">
                <a:solidFill>
                  <a:srgbClr val="000000"/>
                </a:solidFill>
                <a:effectLst/>
                <a:latin typeface="Consolas" panose="020B0609020204030204" pitchFamily="49" charset="0"/>
              </a:rPr>
              <a:t>ENTSPRICHT DEM </a:t>
            </a:r>
            <a:r>
              <a:rPr lang="de-DE" sz="1800">
                <a:solidFill>
                  <a:srgbClr val="000000"/>
                </a:solidFill>
                <a:effectLst/>
                <a:latin typeface="Consolas" panose="020B0609020204030204" pitchFamily="49" charset="0"/>
              </a:rPr>
              <a:t>ERSTEN BEISPIEL</a:t>
            </a: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br>
              <a:rPr lang="en-GB" sz="1800" b="1" dirty="0">
                <a:solidFill>
                  <a:srgbClr val="7F0055"/>
                </a:solidFill>
                <a:effectLst/>
                <a:latin typeface="Consolas" panose="020B0609020204030204" pitchFamily="49" charset="0"/>
              </a:rPr>
            </a:b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class</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TowerOfHanoi</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move(</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.println</a:t>
            </a:r>
            <a:r>
              <a:rPr lang="en-GB" sz="1800" dirty="0">
                <a:solidFill>
                  <a:srgbClr val="000000"/>
                </a:solidFill>
                <a:effectLst/>
                <a:latin typeface="Consolas" panose="020B0609020204030204" pitchFamily="49" charset="0"/>
              </a:rPr>
              <a:t>(</a:t>
            </a:r>
            <a:r>
              <a:rPr lang="en-GB" sz="1800" dirty="0">
                <a:solidFill>
                  <a:srgbClr val="2A00FF"/>
                </a:solidFill>
                <a:effectLst/>
                <a:latin typeface="Consolas" panose="020B0609020204030204" pitchFamily="49" charset="0"/>
              </a:rPr>
              <a:t>"</a:t>
            </a:r>
            <a:r>
              <a:rPr lang="en-GB" sz="1800" dirty="0" err="1">
                <a:solidFill>
                  <a:srgbClr val="2A00FF"/>
                </a:solidFill>
                <a:effectLst/>
                <a:latin typeface="Consolas" panose="020B0609020204030204" pitchFamily="49" charset="0"/>
              </a:rPr>
              <a:t>Scheibe</a:t>
            </a:r>
            <a:r>
              <a:rPr lang="en-GB" sz="1800" dirty="0">
                <a:solidFill>
                  <a:srgbClr val="2A00FF"/>
                </a:solidFill>
                <a:effectLst/>
                <a:latin typeface="Consolas" panose="020B0609020204030204" pitchFamily="49" charset="0"/>
              </a:rPr>
              <a:t> "</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err="1">
                <a:solidFill>
                  <a:srgbClr val="2A00FF"/>
                </a:solidFill>
                <a:effectLst/>
                <a:latin typeface="Consolas" panose="020B0609020204030204" pitchFamily="49" charset="0"/>
              </a:rPr>
              <a:t>wurde</a:t>
            </a:r>
            <a:r>
              <a:rPr lang="en-GB" sz="1800" dirty="0">
                <a:solidFill>
                  <a:srgbClr val="2A00FF"/>
                </a:solidFill>
                <a:effectLst/>
                <a:latin typeface="Consolas" panose="020B0609020204030204" pitchFamily="49" charset="0"/>
              </a:rPr>
              <a:t> von Stab "</a:t>
            </a:r>
            <a:r>
              <a:rPr lang="en-GB" sz="1800" dirty="0">
                <a:solidFill>
                  <a:srgbClr val="000000"/>
                </a:solidFill>
                <a:effectLst/>
                <a:latin typeface="Consolas" panose="020B0609020204030204" pitchFamily="49" charset="0"/>
              </a:rPr>
              <a:t> +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err="1">
                <a:solidFill>
                  <a:srgbClr val="2A00FF"/>
                </a:solidFill>
                <a:effectLst/>
                <a:latin typeface="Consolas" panose="020B0609020204030204" pitchFamily="49" charset="0"/>
              </a:rPr>
              <a:t>zu</a:t>
            </a:r>
            <a:r>
              <a:rPr lang="en-GB" sz="1800" dirty="0">
                <a:solidFill>
                  <a:srgbClr val="2A00FF"/>
                </a:solidFill>
                <a:effectLst/>
                <a:latin typeface="Consolas" panose="020B0609020204030204" pitchFamily="49" charset="0"/>
              </a:rPr>
              <a:t> Stab "</a:t>
            </a:r>
            <a:r>
              <a:rPr lang="en-GB" sz="1800" dirty="0">
                <a:solidFill>
                  <a:srgbClr val="000000"/>
                </a:solidFill>
                <a:effectLst/>
                <a:latin typeface="Consolas" panose="020B0609020204030204" pitchFamily="49" charset="0"/>
              </a:rPr>
              <a:t> +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err="1">
                <a:solidFill>
                  <a:srgbClr val="2A00FF"/>
                </a:solidFill>
                <a:effectLst/>
                <a:latin typeface="Consolas" panose="020B0609020204030204" pitchFamily="49" charset="0"/>
              </a:rPr>
              <a:t>bewegt</a:t>
            </a:r>
            <a:r>
              <a:rPr lang="en-GB" sz="1800" dirty="0">
                <a:solidFill>
                  <a:srgbClr val="2A00FF"/>
                </a:solidFill>
                <a:effectLst/>
                <a:latin typeface="Consolas" panose="020B0609020204030204" pitchFamily="49" charset="0"/>
              </a:rPr>
              <a:t>."</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if</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1) { </a:t>
            </a:r>
            <a:r>
              <a:rPr lang="en-GB" sz="1800" dirty="0">
                <a:solidFill>
                  <a:srgbClr val="3F7F5F"/>
                </a:solidFill>
                <a:effectLst/>
                <a:latin typeface="Consolas" panose="020B0609020204030204" pitchFamily="49" charset="0"/>
              </a:rPr>
              <a:t>// Base Case</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a:solidFill>
                  <a:srgbClr val="000000"/>
                </a:solidFill>
                <a:effectLst/>
                <a:latin typeface="Consolas" panose="020B0609020204030204" pitchFamily="49" charset="0"/>
              </a:rPr>
              <a:t>move</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else</a:t>
            </a:r>
            <a:r>
              <a:rPr lang="en-GB" sz="1800" dirty="0">
                <a:solidFill>
                  <a:srgbClr val="000000"/>
                </a:solidFill>
                <a:effectLst/>
                <a:latin typeface="Consolas" panose="020B0609020204030204" pitchFamily="49" charset="0"/>
              </a:rPr>
              <a:t> { </a:t>
            </a:r>
            <a:r>
              <a:rPr lang="en-GB" sz="1800" dirty="0">
                <a:solidFill>
                  <a:srgbClr val="3F7F5F"/>
                </a:solidFill>
                <a:effectLst/>
                <a:latin typeface="Consolas" panose="020B0609020204030204" pitchFamily="49" charset="0"/>
              </a:rPr>
              <a:t>// Step Case</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- 1,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i="1" dirty="0">
                <a:solidFill>
                  <a:srgbClr val="000000"/>
                </a:solidFill>
                <a:effectLst/>
                <a:latin typeface="Consolas" panose="020B0609020204030204" pitchFamily="49" charset="0"/>
              </a:rPr>
              <a:t>move</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i="1"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- 1,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main(String[] </a:t>
            </a:r>
            <a:r>
              <a:rPr lang="en-GB" sz="1800" dirty="0" err="1">
                <a:solidFill>
                  <a:srgbClr val="6A3E3E"/>
                </a:solidFill>
                <a:effectLst/>
                <a:latin typeface="Consolas" panose="020B0609020204030204" pitchFamily="49" charset="0"/>
              </a:rPr>
              <a:t>args</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scheiben</a:t>
            </a:r>
            <a:r>
              <a:rPr lang="en-GB" sz="1800" dirty="0">
                <a:solidFill>
                  <a:srgbClr val="000000"/>
                </a:solidFill>
                <a:effectLst/>
                <a:latin typeface="Consolas" panose="020B0609020204030204" pitchFamily="49" charset="0"/>
              </a:rPr>
              <a:t> = 4;</a:t>
            </a:r>
          </a:p>
          <a:p>
            <a:pPr marL="0" marR="0">
              <a:spcBef>
                <a:spcPts val="0"/>
              </a:spcBef>
              <a:spcAft>
                <a:spcPts val="0"/>
              </a:spcAft>
            </a:pPr>
            <a:r>
              <a:rPr lang="en-GB" sz="1800" i="1"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scheiben</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'1'</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'2'</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'3'</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100</a:t>
            </a:fld>
            <a:endParaRPr lang="en-US" dirty="0"/>
          </a:p>
        </p:txBody>
      </p:sp>
    </p:spTree>
    <p:extLst>
      <p:ext uri="{BB962C8B-B14F-4D97-AF65-F5344CB8AC3E}">
        <p14:creationId xmlns:p14="http://schemas.microsoft.com/office/powerpoint/2010/main" val="341236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Exercise 3'</a:t>
            </a:r>
          </a:p>
        </p:txBody>
      </p:sp>
      <p:sp>
        <p:nvSpPr>
          <p:cNvPr id="4" name="Slide Number Placeholder 3"/>
          <p:cNvSpPr>
            <a:spLocks noGrp="1"/>
          </p:cNvSpPr>
          <p:nvPr>
            <p:ph type="sldNum" sz="quarter" idx="5"/>
          </p:nvPr>
        </p:nvSpPr>
        <p:spPr/>
        <p:txBody>
          <a:bodyPr/>
          <a:lstStyle/>
          <a:p>
            <a:fld id="{31ACE95D-9E79-B447-9645-4BCA208B824F}" type="slidenum">
              <a:rPr lang="en-CH" smtClean="0"/>
              <a:t>24</a:t>
            </a:fld>
            <a:endParaRPr lang="en-CH"/>
          </a:p>
        </p:txBody>
      </p:sp>
    </p:spTree>
    <p:extLst>
      <p:ext uri="{BB962C8B-B14F-4D97-AF65-F5344CB8AC3E}">
        <p14:creationId xmlns:p14="http://schemas.microsoft.com/office/powerpoint/2010/main" val="194948250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1F44-2877-5425-89DB-1E4BACB2B4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AF057D-939E-3C51-6BF5-B545DE7984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4F73A7-F94F-E5C1-068C-B6F0F73BD5A9}"/>
              </a:ext>
            </a:extLst>
          </p:cNvPr>
          <p:cNvSpPr>
            <a:spLocks noGrp="1"/>
          </p:cNvSpPr>
          <p:nvPr>
            <p:ph type="body" idx="1"/>
          </p:nvPr>
        </p:nvSpPr>
        <p:spPr/>
        <p:txBody>
          <a:bodyPr/>
          <a:lstStyle/>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class</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TowerOfHanoi</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move(</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.println</a:t>
            </a:r>
            <a:r>
              <a:rPr lang="en-GB" sz="1800" dirty="0">
                <a:solidFill>
                  <a:srgbClr val="000000"/>
                </a:solidFill>
                <a:effectLst/>
                <a:latin typeface="Consolas" panose="020B0609020204030204" pitchFamily="49" charset="0"/>
              </a:rPr>
              <a:t>(</a:t>
            </a:r>
            <a:r>
              <a:rPr lang="en-GB" sz="1800" dirty="0">
                <a:solidFill>
                  <a:srgbClr val="2A00FF"/>
                </a:solidFill>
                <a:effectLst/>
                <a:latin typeface="Consolas" panose="020B0609020204030204" pitchFamily="49" charset="0"/>
              </a:rPr>
              <a:t>"</a:t>
            </a:r>
            <a:r>
              <a:rPr lang="en-GB" sz="1800" dirty="0" err="1">
                <a:solidFill>
                  <a:srgbClr val="2A00FF"/>
                </a:solidFill>
                <a:effectLst/>
                <a:latin typeface="Consolas" panose="020B0609020204030204" pitchFamily="49" charset="0"/>
              </a:rPr>
              <a:t>Scheibe</a:t>
            </a:r>
            <a:r>
              <a:rPr lang="en-GB" sz="1800" dirty="0">
                <a:solidFill>
                  <a:srgbClr val="2A00FF"/>
                </a:solidFill>
                <a:effectLst/>
                <a:latin typeface="Consolas" panose="020B0609020204030204" pitchFamily="49" charset="0"/>
              </a:rPr>
              <a:t> "</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err="1">
                <a:solidFill>
                  <a:srgbClr val="2A00FF"/>
                </a:solidFill>
                <a:effectLst/>
                <a:latin typeface="Consolas" panose="020B0609020204030204" pitchFamily="49" charset="0"/>
              </a:rPr>
              <a:t>wurde</a:t>
            </a:r>
            <a:r>
              <a:rPr lang="en-GB" sz="1800" dirty="0">
                <a:solidFill>
                  <a:srgbClr val="2A00FF"/>
                </a:solidFill>
                <a:effectLst/>
                <a:latin typeface="Consolas" panose="020B0609020204030204" pitchFamily="49" charset="0"/>
              </a:rPr>
              <a:t> von Stab "</a:t>
            </a:r>
            <a:r>
              <a:rPr lang="en-GB" sz="1800" dirty="0">
                <a:solidFill>
                  <a:srgbClr val="000000"/>
                </a:solidFill>
                <a:effectLst/>
                <a:latin typeface="Consolas" panose="020B0609020204030204" pitchFamily="49" charset="0"/>
              </a:rPr>
              <a:t> +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err="1">
                <a:solidFill>
                  <a:srgbClr val="2A00FF"/>
                </a:solidFill>
                <a:effectLst/>
                <a:latin typeface="Consolas" panose="020B0609020204030204" pitchFamily="49" charset="0"/>
              </a:rPr>
              <a:t>zu</a:t>
            </a:r>
            <a:r>
              <a:rPr lang="en-GB" sz="1800" dirty="0">
                <a:solidFill>
                  <a:srgbClr val="2A00FF"/>
                </a:solidFill>
                <a:effectLst/>
                <a:latin typeface="Consolas" panose="020B0609020204030204" pitchFamily="49" charset="0"/>
              </a:rPr>
              <a:t> Stab "</a:t>
            </a:r>
            <a:r>
              <a:rPr lang="en-GB" sz="1800" dirty="0">
                <a:solidFill>
                  <a:srgbClr val="000000"/>
                </a:solidFill>
                <a:effectLst/>
                <a:latin typeface="Consolas" panose="020B0609020204030204" pitchFamily="49" charset="0"/>
              </a:rPr>
              <a:t> +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err="1">
                <a:solidFill>
                  <a:srgbClr val="2A00FF"/>
                </a:solidFill>
                <a:effectLst/>
                <a:latin typeface="Consolas" panose="020B0609020204030204" pitchFamily="49" charset="0"/>
              </a:rPr>
              <a:t>bewegt</a:t>
            </a:r>
            <a:r>
              <a:rPr lang="en-GB" sz="1800" dirty="0">
                <a:solidFill>
                  <a:srgbClr val="2A00FF"/>
                </a:solidFill>
                <a:effectLst/>
                <a:latin typeface="Consolas" panose="020B0609020204030204" pitchFamily="49" charset="0"/>
              </a:rPr>
              <a:t>."</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if</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1) { </a:t>
            </a:r>
            <a:r>
              <a:rPr lang="en-GB" sz="1800" dirty="0">
                <a:solidFill>
                  <a:srgbClr val="3F7F5F"/>
                </a:solidFill>
                <a:effectLst/>
                <a:latin typeface="Consolas" panose="020B0609020204030204" pitchFamily="49" charset="0"/>
              </a:rPr>
              <a:t>// Base Case</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a:solidFill>
                  <a:srgbClr val="000000"/>
                </a:solidFill>
                <a:effectLst/>
                <a:latin typeface="Consolas" panose="020B0609020204030204" pitchFamily="49" charset="0"/>
              </a:rPr>
              <a:t>move</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else</a:t>
            </a:r>
            <a:r>
              <a:rPr lang="en-GB" sz="1800" dirty="0">
                <a:solidFill>
                  <a:srgbClr val="000000"/>
                </a:solidFill>
                <a:effectLst/>
                <a:latin typeface="Consolas" panose="020B0609020204030204" pitchFamily="49" charset="0"/>
              </a:rPr>
              <a:t> { </a:t>
            </a:r>
            <a:r>
              <a:rPr lang="en-GB" sz="1800" dirty="0">
                <a:solidFill>
                  <a:srgbClr val="3F7F5F"/>
                </a:solidFill>
                <a:effectLst/>
                <a:latin typeface="Consolas" panose="020B0609020204030204" pitchFamily="49" charset="0"/>
              </a:rPr>
              <a:t>// Step Case</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- 1,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i="1" dirty="0">
                <a:solidFill>
                  <a:srgbClr val="000000"/>
                </a:solidFill>
                <a:effectLst/>
                <a:latin typeface="Consolas" panose="020B0609020204030204" pitchFamily="49" charset="0"/>
              </a:rPr>
              <a:t>move</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i="1"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n</a:t>
            </a:r>
            <a:r>
              <a:rPr lang="en-GB" sz="1800" dirty="0">
                <a:solidFill>
                  <a:srgbClr val="000000"/>
                </a:solidFill>
                <a:effectLst/>
                <a:latin typeface="Consolas" panose="020B0609020204030204" pitchFamily="49" charset="0"/>
              </a:rPr>
              <a:t> - 1, </a:t>
            </a:r>
            <a:r>
              <a:rPr lang="en-GB" sz="1800" dirty="0" err="1">
                <a:solidFill>
                  <a:srgbClr val="6A3E3E"/>
                </a:solidFill>
                <a:effectLst/>
                <a:latin typeface="Consolas" panose="020B0609020204030204" pitchFamily="49" charset="0"/>
              </a:rPr>
              <a:t>freierStab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stapelStab</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zielStab</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main(String[] </a:t>
            </a:r>
            <a:r>
              <a:rPr lang="en-GB" sz="1800" dirty="0" err="1">
                <a:solidFill>
                  <a:srgbClr val="6A3E3E"/>
                </a:solidFill>
                <a:effectLst/>
                <a:latin typeface="Consolas" panose="020B0609020204030204" pitchFamily="49" charset="0"/>
              </a:rPr>
              <a:t>args</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scheiben</a:t>
            </a:r>
            <a:r>
              <a:rPr lang="en-GB" sz="1800" dirty="0">
                <a:solidFill>
                  <a:srgbClr val="000000"/>
                </a:solidFill>
                <a:effectLst/>
                <a:latin typeface="Consolas" panose="020B0609020204030204" pitchFamily="49" charset="0"/>
              </a:rPr>
              <a:t> = 4;</a:t>
            </a:r>
          </a:p>
          <a:p>
            <a:pPr marL="0" marR="0">
              <a:spcBef>
                <a:spcPts val="0"/>
              </a:spcBef>
              <a:spcAft>
                <a:spcPts val="0"/>
              </a:spcAft>
            </a:pPr>
            <a:r>
              <a:rPr lang="en-GB" sz="1800" i="1" dirty="0" err="1">
                <a:solidFill>
                  <a:srgbClr val="000000"/>
                </a:solidFill>
                <a:effectLst/>
                <a:latin typeface="Consolas" panose="020B0609020204030204" pitchFamily="49" charset="0"/>
              </a:rPr>
              <a:t>solveHanoi</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scheiben</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'1'</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'2'</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'3'</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endParaRPr lang="en-CH" dirty="0"/>
          </a:p>
        </p:txBody>
      </p:sp>
      <p:sp>
        <p:nvSpPr>
          <p:cNvPr id="4" name="Slide Number Placeholder 3">
            <a:extLst>
              <a:ext uri="{FF2B5EF4-FFF2-40B4-BE49-F238E27FC236}">
                <a16:creationId xmlns:a16="http://schemas.microsoft.com/office/drawing/2014/main" id="{AAAA8BE2-994A-5461-CD77-728043C4D70C}"/>
              </a:ext>
            </a:extLst>
          </p:cNvPr>
          <p:cNvSpPr>
            <a:spLocks noGrp="1"/>
          </p:cNvSpPr>
          <p:nvPr>
            <p:ph type="sldNum" sz="quarter" idx="5"/>
          </p:nvPr>
        </p:nvSpPr>
        <p:spPr/>
        <p:txBody>
          <a:bodyPr/>
          <a:lstStyle/>
          <a:p>
            <a:fld id="{00EF65AF-4DC6-437D-9673-955242BDFCC5}" type="slidenum">
              <a:rPr lang="en-US" smtClean="0"/>
              <a:pPr/>
              <a:t>101</a:t>
            </a:fld>
            <a:endParaRPr lang="en-US" dirty="0"/>
          </a:p>
        </p:txBody>
      </p:sp>
    </p:spTree>
    <p:extLst>
      <p:ext uri="{BB962C8B-B14F-4D97-AF65-F5344CB8AC3E}">
        <p14:creationId xmlns:p14="http://schemas.microsoft.com/office/powerpoint/2010/main" val="17688887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95665183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30556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dirty="0">
                <a:solidFill>
                  <a:srgbClr val="3F7F5F"/>
                </a:solidFill>
                <a:effectLst/>
                <a:latin typeface="Consolas" panose="020B0609020204030204" pitchFamily="49" charset="0"/>
              </a:rPr>
              <a:t>// Method to generate all permutations</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List&lt;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[]&gt; </a:t>
            </a:r>
            <a:r>
              <a:rPr lang="en-GB" sz="1800" dirty="0" err="1">
                <a:solidFill>
                  <a:srgbClr val="000000"/>
                </a:solidFill>
                <a:effectLst/>
                <a:latin typeface="Consolas" panose="020B0609020204030204" pitchFamily="49" charset="0"/>
              </a:rPr>
              <a:t>generatePermutations</a:t>
            </a:r>
            <a:r>
              <a:rPr lang="en-GB" sz="1800" dirty="0">
                <a:solidFill>
                  <a:srgbClr val="000000"/>
                </a:solidFill>
                <a:effectLst/>
                <a:latin typeface="Consolas" panose="020B0609020204030204" pitchFamily="49" charset="0"/>
              </a:rPr>
              <a: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a:solidFill>
                  <a:srgbClr val="000000"/>
                </a:solidFill>
                <a:effectLst/>
                <a:latin typeface="Consolas" panose="020B0609020204030204" pitchFamily="49" charset="0"/>
              </a:rPr>
              <a:t>List&lt;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[]&gt; </a:t>
            </a:r>
            <a:r>
              <a:rPr lang="en-GB" sz="1800" dirty="0">
                <a:solidFill>
                  <a:srgbClr val="6A3E3E"/>
                </a:solidFill>
                <a:effectLst/>
                <a:latin typeface="Consolas" panose="020B0609020204030204" pitchFamily="49" charset="0"/>
              </a:rPr>
              <a:t>result</a:t>
            </a:r>
            <a:r>
              <a:rPr lang="en-GB" sz="1800" dirty="0">
                <a:solidFill>
                  <a:srgbClr val="000000"/>
                </a:solidFill>
                <a:effectLst/>
                <a:latin typeface="Consolas" panose="020B0609020204030204" pitchFamily="49" charset="0"/>
              </a:rPr>
              <a:t> = </a:t>
            </a:r>
            <a:r>
              <a:rPr lang="en-GB" sz="1800" b="1" dirty="0">
                <a:solidFill>
                  <a:srgbClr val="7F0055"/>
                </a:solidFill>
                <a:effectLst/>
                <a:latin typeface="Consolas" panose="020B0609020204030204" pitchFamily="49" charset="0"/>
              </a:rPr>
              <a:t>new</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ArrayList</a:t>
            </a:r>
            <a:r>
              <a:rPr lang="en-GB" sz="1800" dirty="0">
                <a:solidFill>
                  <a:srgbClr val="000000"/>
                </a:solidFill>
                <a:effectLst/>
                <a:latin typeface="Consolas" panose="020B0609020204030204" pitchFamily="49" charset="0"/>
              </a:rPr>
              <a:t>&lt;&gt;();</a:t>
            </a:r>
          </a:p>
          <a:p>
            <a:pPr marL="0" marR="0">
              <a:spcBef>
                <a:spcPts val="0"/>
              </a:spcBef>
              <a:spcAft>
                <a:spcPts val="0"/>
              </a:spcAft>
            </a:pPr>
            <a:r>
              <a:rPr lang="en-GB" sz="1800" i="1" dirty="0">
                <a:solidFill>
                  <a:srgbClr val="000000"/>
                </a:solidFill>
                <a:effectLst/>
                <a:latin typeface="Consolas" panose="020B0609020204030204" pitchFamily="49" charset="0"/>
              </a:rPr>
              <a:t>permute</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0, </a:t>
            </a:r>
            <a:r>
              <a:rPr lang="en-GB" sz="1800" dirty="0">
                <a:solidFill>
                  <a:srgbClr val="6A3E3E"/>
                </a:solidFill>
                <a:effectLst/>
                <a:latin typeface="Consolas" panose="020B0609020204030204" pitchFamily="49" charset="0"/>
              </a:rPr>
              <a:t>result</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return</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result</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a:solidFill>
                  <a:srgbClr val="3F7F5F"/>
                </a:solidFill>
                <a:effectLst/>
                <a:latin typeface="Consolas" panose="020B0609020204030204" pitchFamily="49" charset="0"/>
              </a:rPr>
              <a:t>// Recursive method to generate permutations by swapping elements</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private</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permute(</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start</a:t>
            </a:r>
            <a:r>
              <a:rPr lang="en-GB" sz="1800" dirty="0">
                <a:solidFill>
                  <a:srgbClr val="000000"/>
                </a:solidFill>
                <a:effectLst/>
                <a:latin typeface="Consolas" panose="020B0609020204030204" pitchFamily="49" charset="0"/>
              </a:rPr>
              <a:t>, List&lt;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[]&gt; </a:t>
            </a:r>
            <a:r>
              <a:rPr lang="en-GB" sz="1800" dirty="0">
                <a:solidFill>
                  <a:srgbClr val="6A3E3E"/>
                </a:solidFill>
                <a:effectLst/>
                <a:latin typeface="Consolas" panose="020B0609020204030204" pitchFamily="49" charset="0"/>
              </a:rPr>
              <a:t>result</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if</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start</a:t>
            </a:r>
            <a:r>
              <a:rPr lang="en-GB" sz="1800" dirty="0">
                <a:solidFill>
                  <a:srgbClr val="000000"/>
                </a:solidFill>
                <a:effectLst/>
                <a:latin typeface="Consolas" panose="020B0609020204030204" pitchFamily="49" charset="0"/>
              </a:rPr>
              <a:t> == </a:t>
            </a:r>
            <a:r>
              <a:rPr lang="en-GB" sz="1800" dirty="0" err="1">
                <a:solidFill>
                  <a:srgbClr val="6A3E3E"/>
                </a:solidFill>
                <a:effectLst/>
                <a:latin typeface="Consolas" panose="020B0609020204030204" pitchFamily="49" charset="0"/>
              </a:rPr>
              <a:t>array</a:t>
            </a:r>
            <a:r>
              <a:rPr lang="en-GB" sz="1800" dirty="0" err="1">
                <a:solidFill>
                  <a:srgbClr val="000000"/>
                </a:solidFill>
                <a:effectLst/>
                <a:latin typeface="Consolas" panose="020B0609020204030204" pitchFamily="49" charset="0"/>
              </a:rPr>
              <a:t>.</a:t>
            </a:r>
            <a:r>
              <a:rPr lang="en-GB" sz="1800" dirty="0" err="1">
                <a:solidFill>
                  <a:srgbClr val="0000C0"/>
                </a:solidFill>
                <a:effectLst/>
                <a:latin typeface="Consolas" panose="020B0609020204030204" pitchFamily="49" charset="0"/>
              </a:rPr>
              <a:t>length</a:t>
            </a:r>
            <a:r>
              <a:rPr lang="en-GB" sz="1800" dirty="0">
                <a:solidFill>
                  <a:srgbClr val="000000"/>
                </a:solidFill>
                <a:effectLst/>
                <a:latin typeface="Consolas" panose="020B0609020204030204" pitchFamily="49" charset="0"/>
              </a:rPr>
              <a:t> - 1) {</a:t>
            </a:r>
          </a:p>
          <a:p>
            <a:pPr marL="0" marR="0">
              <a:spcBef>
                <a:spcPts val="0"/>
              </a:spcBef>
              <a:spcAft>
                <a:spcPts val="0"/>
              </a:spcAft>
            </a:pPr>
            <a:r>
              <a:rPr lang="en-GB" sz="1800" dirty="0">
                <a:solidFill>
                  <a:srgbClr val="3F7F5F"/>
                </a:solidFill>
                <a:effectLst/>
                <a:latin typeface="Consolas" panose="020B0609020204030204" pitchFamily="49" charset="0"/>
              </a:rPr>
              <a:t>// Copy the current permutation and add it to the result list</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err="1">
                <a:solidFill>
                  <a:srgbClr val="6A3E3E"/>
                </a:solidFill>
                <a:effectLst/>
                <a:latin typeface="Consolas" panose="020B0609020204030204" pitchFamily="49" charset="0"/>
              </a:rPr>
              <a:t>result</a:t>
            </a:r>
            <a:r>
              <a:rPr lang="en-GB" sz="1800" dirty="0" err="1">
                <a:solidFill>
                  <a:srgbClr val="000000"/>
                </a:solidFill>
                <a:effectLst/>
                <a:latin typeface="Consolas" panose="020B0609020204030204" pitchFamily="49" charset="0"/>
              </a:rPr>
              <a:t>.add</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array</a:t>
            </a:r>
            <a:r>
              <a:rPr lang="en-GB" sz="1800" dirty="0" err="1">
                <a:solidFill>
                  <a:srgbClr val="000000"/>
                </a:solidFill>
                <a:effectLst/>
                <a:latin typeface="Consolas" panose="020B0609020204030204" pitchFamily="49" charset="0"/>
              </a:rPr>
              <a:t>.clone</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else</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for</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start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&lt; </a:t>
            </a:r>
            <a:r>
              <a:rPr lang="en-GB" sz="1800" dirty="0" err="1">
                <a:solidFill>
                  <a:srgbClr val="6A3E3E"/>
                </a:solidFill>
                <a:effectLst/>
                <a:latin typeface="Consolas" panose="020B0609020204030204" pitchFamily="49" charset="0"/>
              </a:rPr>
              <a:t>array</a:t>
            </a:r>
            <a:r>
              <a:rPr lang="en-GB" sz="1800" dirty="0" err="1">
                <a:solidFill>
                  <a:srgbClr val="000000"/>
                </a:solidFill>
                <a:effectLst/>
                <a:latin typeface="Consolas" panose="020B0609020204030204" pitchFamily="49" charset="0"/>
              </a:rPr>
              <a:t>.</a:t>
            </a:r>
            <a:r>
              <a:rPr lang="en-GB" sz="1800" dirty="0" err="1">
                <a:solidFill>
                  <a:srgbClr val="0000C0"/>
                </a:solidFill>
                <a:effectLst/>
                <a:latin typeface="Consolas" panose="020B0609020204030204" pitchFamily="49" charset="0"/>
              </a:rPr>
              <a:t>length</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a:solidFill>
                  <a:srgbClr val="3F7F5F"/>
                </a:solidFill>
                <a:effectLst/>
                <a:latin typeface="Consolas" panose="020B0609020204030204" pitchFamily="49" charset="0"/>
              </a:rPr>
              <a:t>// Swap the current element with the start element</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a:solidFill>
                  <a:srgbClr val="000000"/>
                </a:solidFill>
                <a:effectLst/>
                <a:latin typeface="Consolas" panose="020B0609020204030204" pitchFamily="49" charset="0"/>
              </a:rPr>
              <a:t>swap</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start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3F7F5F"/>
                </a:solidFill>
                <a:effectLst/>
                <a:latin typeface="Consolas" panose="020B0609020204030204" pitchFamily="49" charset="0"/>
              </a:rPr>
              <a:t>// Recursively permute the rest of the array</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a:solidFill>
                  <a:srgbClr val="000000"/>
                </a:solidFill>
                <a:effectLst/>
                <a:latin typeface="Consolas" panose="020B0609020204030204" pitchFamily="49" charset="0"/>
              </a:rPr>
              <a:t>permute</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start</a:t>
            </a:r>
            <a:r>
              <a:rPr lang="en-GB" sz="1800" dirty="0">
                <a:solidFill>
                  <a:srgbClr val="000000"/>
                </a:solidFill>
                <a:effectLst/>
                <a:latin typeface="Consolas" panose="020B0609020204030204" pitchFamily="49" charset="0"/>
              </a:rPr>
              <a:t> + 1, </a:t>
            </a:r>
            <a:r>
              <a:rPr lang="en-GB" sz="1800" dirty="0">
                <a:solidFill>
                  <a:srgbClr val="6A3E3E"/>
                </a:solidFill>
                <a:effectLst/>
                <a:latin typeface="Consolas" panose="020B0609020204030204" pitchFamily="49" charset="0"/>
              </a:rPr>
              <a:t>result</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3F7F5F"/>
                </a:solidFill>
                <a:effectLst/>
                <a:latin typeface="Consolas" panose="020B0609020204030204" pitchFamily="49" charset="0"/>
              </a:rPr>
              <a:t>// Backtrack (swap the elements back to their original position)</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i="1" dirty="0">
                <a:solidFill>
                  <a:srgbClr val="000000"/>
                </a:solidFill>
                <a:effectLst/>
                <a:latin typeface="Consolas" panose="020B0609020204030204" pitchFamily="49" charset="0"/>
              </a:rPr>
              <a:t>swap</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start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a:solidFill>
                  <a:srgbClr val="3F7F5F"/>
                </a:solidFill>
                <a:effectLst/>
                <a:latin typeface="Consolas" panose="020B0609020204030204" pitchFamily="49" charset="0"/>
              </a:rPr>
              <a:t>// Helper method to swap two elements in an array</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private</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swap(</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j</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temp</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j</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j</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temp</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a:solidFill>
                  <a:srgbClr val="3F7F5F"/>
                </a:solidFill>
                <a:effectLst/>
                <a:latin typeface="Consolas" panose="020B0609020204030204" pitchFamily="49" charset="0"/>
              </a:rPr>
              <a:t>// Example usage</a:t>
            </a: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main(String[] </a:t>
            </a:r>
            <a:r>
              <a:rPr lang="en-GB" sz="1800" dirty="0" err="1">
                <a:solidFill>
                  <a:srgbClr val="6A3E3E"/>
                </a:solidFill>
                <a:effectLst/>
                <a:latin typeface="Consolas" panose="020B0609020204030204" pitchFamily="49" charset="0"/>
              </a:rPr>
              <a:t>args</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 = {1, 2, 3, 4, 5, 6, 7, 8, 9, 1, </a:t>
            </a:r>
          </a:p>
          <a:p>
            <a:pPr marL="0" marR="0">
              <a:spcBef>
                <a:spcPts val="0"/>
              </a:spcBef>
              <a:spcAft>
                <a:spcPts val="0"/>
              </a:spcAft>
            </a:pPr>
            <a:r>
              <a:rPr lang="en-GB" sz="1800" dirty="0">
                <a:solidFill>
                  <a:srgbClr val="000000"/>
                </a:solidFill>
                <a:effectLst/>
                <a:latin typeface="Consolas" panose="020B0609020204030204" pitchFamily="49" charset="0"/>
              </a:rPr>
              <a:t>2, 3, 4, 5, 6, 7, 8, 9, 1, 2, 3, </a:t>
            </a:r>
          </a:p>
          <a:p>
            <a:pPr marL="0" marR="0">
              <a:spcBef>
                <a:spcPts val="0"/>
              </a:spcBef>
              <a:spcAft>
                <a:spcPts val="0"/>
              </a:spcAft>
            </a:pPr>
            <a:r>
              <a:rPr lang="en-GB" sz="1800" dirty="0">
                <a:solidFill>
                  <a:srgbClr val="000000"/>
                </a:solidFill>
                <a:effectLst/>
                <a:latin typeface="Consolas" panose="020B0609020204030204" pitchFamily="49" charset="0"/>
              </a:rPr>
              <a:t>4, 5, 6, 7, 8, 9, 1, 2, 3, 4, 5, </a:t>
            </a:r>
          </a:p>
          <a:p>
            <a:pPr marL="0" marR="0">
              <a:spcBef>
                <a:spcPts val="0"/>
              </a:spcBef>
              <a:spcAft>
                <a:spcPts val="0"/>
              </a:spcAft>
            </a:pPr>
            <a:r>
              <a:rPr lang="en-GB" sz="1800" dirty="0">
                <a:solidFill>
                  <a:srgbClr val="000000"/>
                </a:solidFill>
                <a:effectLst/>
                <a:latin typeface="Consolas" panose="020B0609020204030204" pitchFamily="49" charset="0"/>
              </a:rPr>
              <a:t>6, 7, 8, 9, 1, 2, 3, 4, 5, 6, 7, </a:t>
            </a:r>
          </a:p>
          <a:p>
            <a:pPr marL="0" marR="0">
              <a:spcBef>
                <a:spcPts val="0"/>
              </a:spcBef>
              <a:spcAft>
                <a:spcPts val="0"/>
              </a:spcAft>
            </a:pPr>
            <a:r>
              <a:rPr lang="en-GB" sz="1800" dirty="0">
                <a:solidFill>
                  <a:srgbClr val="000000"/>
                </a:solidFill>
                <a:effectLst/>
                <a:latin typeface="Consolas" panose="020B0609020204030204" pitchFamily="49" charset="0"/>
              </a:rPr>
              <a:t>8, 9, 1, 2, 3, 4, 5, 6, 7, 8, 9};</a:t>
            </a:r>
          </a:p>
          <a:p>
            <a:pPr marL="0" marR="0">
              <a:spcBef>
                <a:spcPts val="0"/>
              </a:spcBef>
              <a:spcAft>
                <a:spcPts val="0"/>
              </a:spcAft>
            </a:pPr>
            <a:r>
              <a:rPr lang="en-GB" sz="1800" dirty="0">
                <a:solidFill>
                  <a:srgbClr val="000000"/>
                </a:solidFill>
                <a:effectLst/>
                <a:latin typeface="Consolas" panose="020B0609020204030204" pitchFamily="49" charset="0"/>
              </a:rPr>
              <a:t>List&lt;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[]&gt; </a:t>
            </a:r>
            <a:r>
              <a:rPr lang="en-GB" sz="1800" dirty="0">
                <a:solidFill>
                  <a:srgbClr val="6A3E3E"/>
                </a:solidFill>
                <a:effectLst/>
                <a:latin typeface="Consolas" panose="020B0609020204030204" pitchFamily="49" charset="0"/>
              </a:rPr>
              <a:t>permutations</a:t>
            </a:r>
            <a:r>
              <a:rPr lang="en-GB" sz="1800" dirty="0">
                <a:solidFill>
                  <a:srgbClr val="000000"/>
                </a:solidFill>
                <a:effectLst/>
                <a:latin typeface="Consolas" panose="020B0609020204030204" pitchFamily="49" charset="0"/>
              </a:rPr>
              <a:t> = </a:t>
            </a:r>
            <a:r>
              <a:rPr lang="en-GB" sz="1800" i="1" dirty="0" err="1">
                <a:solidFill>
                  <a:srgbClr val="000000"/>
                </a:solidFill>
                <a:effectLst/>
                <a:latin typeface="Consolas" panose="020B0609020204030204" pitchFamily="49" charset="0"/>
              </a:rPr>
              <a:t>generatePermutations</a:t>
            </a:r>
            <a:r>
              <a:rPr lang="en-GB" sz="1800" dirty="0">
                <a:solidFill>
                  <a:srgbClr val="000000"/>
                </a:solidFill>
                <a:effectLst/>
                <a:latin typeface="Consolas" panose="020B0609020204030204" pitchFamily="49" charset="0"/>
              </a:rPr>
              <a:t>(</a:t>
            </a:r>
            <a:r>
              <a:rPr lang="en-GB" sz="1800" dirty="0">
                <a:solidFill>
                  <a:srgbClr val="6A3E3E"/>
                </a:solidFill>
                <a:effectLst/>
                <a:latin typeface="Consolas" panose="020B0609020204030204" pitchFamily="49" charset="0"/>
              </a:rPr>
              <a:t>array</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.println</a:t>
            </a:r>
            <a:r>
              <a:rPr lang="en-GB" sz="1800" dirty="0">
                <a:solidFill>
                  <a:srgbClr val="000000"/>
                </a:solidFill>
                <a:effectLst/>
                <a:latin typeface="Consolas" panose="020B0609020204030204" pitchFamily="49" charset="0"/>
              </a:rPr>
              <a:t>(</a:t>
            </a:r>
            <a:r>
              <a:rPr lang="en-GB" sz="1800" dirty="0">
                <a:solidFill>
                  <a:srgbClr val="2A00FF"/>
                </a:solidFill>
                <a:effectLst/>
                <a:latin typeface="Consolas" panose="020B0609020204030204" pitchFamily="49" charset="0"/>
              </a:rPr>
              <a:t>"All permutations:"</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for</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perm</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permutations</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for</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num</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perm</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num</a:t>
            </a:r>
            <a:r>
              <a:rPr lang="en-GB" sz="1800" dirty="0">
                <a:solidFill>
                  <a:srgbClr val="000000"/>
                </a:solidFill>
                <a:effectLst/>
                <a:latin typeface="Consolas" panose="020B0609020204030204" pitchFamily="49" charset="0"/>
              </a:rPr>
              <a:t> + </a:t>
            </a:r>
            <a:r>
              <a:rPr lang="en-GB" sz="1800" dirty="0">
                <a:solidFill>
                  <a:srgbClr val="2A00FF"/>
                </a:solidFill>
                <a:effectLst/>
                <a:latin typeface="Consolas" panose="020B0609020204030204" pitchFamily="49" charset="0"/>
              </a:rPr>
              <a:t>" "</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.println</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0383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256982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95070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884440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77500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58182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6096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25</a:t>
            </a:fld>
            <a:endParaRPr lang="en-US" dirty="0"/>
          </a:p>
        </p:txBody>
      </p:sp>
    </p:spTree>
    <p:extLst>
      <p:ext uri="{BB962C8B-B14F-4D97-AF65-F5344CB8AC3E}">
        <p14:creationId xmlns:p14="http://schemas.microsoft.com/office/powerpoint/2010/main" val="57130903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267434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class</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ClassExample</a:t>
            </a:r>
            <a:r>
              <a:rPr lang="en-GB" sz="1800" dirty="0">
                <a:solidFill>
                  <a:srgbClr val="000000"/>
                </a:solidFill>
                <a:effectLst/>
                <a:latin typeface="Consolas" panose="020B0609020204030204" pitchFamily="49" charset="0"/>
              </a:rPr>
              <a:t> {</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countAppearances</a:t>
            </a:r>
            <a:r>
              <a:rPr lang="en-GB" sz="1800" dirty="0">
                <a:solidFill>
                  <a:srgbClr val="000000"/>
                </a:solidFill>
                <a:effectLst/>
                <a:latin typeface="Consolas" panose="020B0609020204030204" pitchFamily="49" charset="0"/>
              </a:rPr>
              <a:t>(String </a:t>
            </a:r>
            <a:r>
              <a:rPr lang="en-GB" sz="1800" dirty="0">
                <a:solidFill>
                  <a:srgbClr val="6A3E3E"/>
                </a:solidFill>
                <a:effectLst/>
                <a:latin typeface="Consolas" panose="020B0609020204030204" pitchFamily="49" charset="0"/>
              </a:rPr>
              <a:t>s</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c</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if</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a:t>
            </a:r>
            <a:r>
              <a:rPr lang="en-GB" sz="1800" dirty="0" err="1">
                <a:solidFill>
                  <a:srgbClr val="000000"/>
                </a:solidFill>
                <a:effectLst/>
                <a:latin typeface="Consolas" panose="020B0609020204030204" pitchFamily="49" charset="0"/>
              </a:rPr>
              <a:t>.equals</a:t>
            </a:r>
            <a:r>
              <a:rPr lang="en-GB" sz="1800" dirty="0">
                <a:solidFill>
                  <a:srgbClr val="000000"/>
                </a:solidFill>
                <a:effectLst/>
                <a:latin typeface="Consolas" panose="020B0609020204030204" pitchFamily="49" charset="0"/>
              </a:rPr>
              <a:t>(</a:t>
            </a:r>
            <a:r>
              <a:rPr lang="en-GB" sz="1800" dirty="0">
                <a:solidFill>
                  <a:srgbClr val="2A00FF"/>
                </a:solidFill>
                <a:effectLst/>
                <a:latin typeface="Consolas" panose="020B0609020204030204" pitchFamily="49" charset="0"/>
              </a:rPr>
              <a:t>""</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return</a:t>
            </a:r>
            <a:r>
              <a:rPr lang="en-GB" sz="1800" dirty="0">
                <a:solidFill>
                  <a:srgbClr val="000000"/>
                </a:solidFill>
                <a:effectLst/>
                <a:latin typeface="Consolas" panose="020B0609020204030204" pitchFamily="49" charset="0"/>
              </a:rPr>
              <a:t> 0;</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if</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a:t>
            </a:r>
            <a:r>
              <a:rPr lang="en-GB" sz="1800" dirty="0" err="1">
                <a:solidFill>
                  <a:srgbClr val="000000"/>
                </a:solidFill>
                <a:effectLst/>
                <a:latin typeface="Consolas" panose="020B0609020204030204" pitchFamily="49" charset="0"/>
              </a:rPr>
              <a:t>.charAt</a:t>
            </a:r>
            <a:r>
              <a:rPr lang="en-GB" sz="1800" dirty="0">
                <a:solidFill>
                  <a:srgbClr val="000000"/>
                </a:solidFill>
                <a:effectLst/>
                <a:latin typeface="Consolas" panose="020B0609020204030204" pitchFamily="49" charset="0"/>
              </a:rPr>
              <a:t>(0) == </a:t>
            </a:r>
            <a:r>
              <a:rPr lang="en-GB" sz="1800" dirty="0">
                <a:solidFill>
                  <a:srgbClr val="6A3E3E"/>
                </a:solidFill>
                <a:effectLst/>
                <a:latin typeface="Consolas" panose="020B0609020204030204" pitchFamily="49" charset="0"/>
              </a:rPr>
              <a:t>c</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return</a:t>
            </a:r>
            <a:r>
              <a:rPr lang="en-GB" sz="1800" dirty="0">
                <a:solidFill>
                  <a:srgbClr val="000000"/>
                </a:solidFill>
                <a:effectLst/>
                <a:latin typeface="Consolas" panose="020B0609020204030204" pitchFamily="49" charset="0"/>
              </a:rPr>
              <a:t> 1 + </a:t>
            </a:r>
            <a:r>
              <a:rPr lang="en-GB" sz="1800" i="1" dirty="0" err="1">
                <a:solidFill>
                  <a:srgbClr val="000000"/>
                </a:solidFill>
                <a:effectLst/>
                <a:latin typeface="Consolas" panose="020B0609020204030204" pitchFamily="49" charset="0"/>
              </a:rPr>
              <a:t>countAppearances</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a:t>
            </a:r>
            <a:r>
              <a:rPr lang="en-GB" sz="1800" dirty="0" err="1">
                <a:solidFill>
                  <a:srgbClr val="000000"/>
                </a:solidFill>
                <a:effectLst/>
                <a:latin typeface="Consolas" panose="020B0609020204030204" pitchFamily="49" charset="0"/>
              </a:rPr>
              <a:t>.substring</a:t>
            </a:r>
            <a:r>
              <a:rPr lang="en-GB" sz="1800" dirty="0">
                <a:solidFill>
                  <a:srgbClr val="000000"/>
                </a:solidFill>
                <a:effectLst/>
                <a:latin typeface="Consolas" panose="020B0609020204030204" pitchFamily="49" charset="0"/>
              </a:rPr>
              <a:t>(1), </a:t>
            </a:r>
            <a:r>
              <a:rPr lang="en-GB" sz="1800" dirty="0">
                <a:solidFill>
                  <a:srgbClr val="6A3E3E"/>
                </a:solidFill>
                <a:effectLst/>
                <a:latin typeface="Consolas" panose="020B0609020204030204" pitchFamily="49" charset="0"/>
              </a:rPr>
              <a:t>c</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else</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return</a:t>
            </a:r>
            <a:r>
              <a:rPr lang="en-GB" sz="1800" dirty="0">
                <a:solidFill>
                  <a:srgbClr val="000000"/>
                </a:solidFill>
                <a:effectLst/>
                <a:latin typeface="Consolas" panose="020B0609020204030204" pitchFamily="49" charset="0"/>
              </a:rPr>
              <a:t> </a:t>
            </a:r>
            <a:r>
              <a:rPr lang="en-GB" sz="1800" i="1" dirty="0" err="1">
                <a:solidFill>
                  <a:srgbClr val="000000"/>
                </a:solidFill>
                <a:effectLst/>
                <a:latin typeface="Consolas" panose="020B0609020204030204" pitchFamily="49" charset="0"/>
              </a:rPr>
              <a:t>countAppearances</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a:t>
            </a:r>
            <a:r>
              <a:rPr lang="en-GB" sz="1800" dirty="0" err="1">
                <a:solidFill>
                  <a:srgbClr val="000000"/>
                </a:solidFill>
                <a:effectLst/>
                <a:latin typeface="Consolas" panose="020B0609020204030204" pitchFamily="49" charset="0"/>
              </a:rPr>
              <a:t>.substring</a:t>
            </a:r>
            <a:r>
              <a:rPr lang="en-GB" sz="1800" dirty="0">
                <a:solidFill>
                  <a:srgbClr val="000000"/>
                </a:solidFill>
                <a:effectLst/>
                <a:latin typeface="Consolas" panose="020B0609020204030204" pitchFamily="49" charset="0"/>
              </a:rPr>
              <a:t>(1), </a:t>
            </a:r>
            <a:r>
              <a:rPr lang="en-GB" sz="1800" dirty="0">
                <a:solidFill>
                  <a:srgbClr val="6A3E3E"/>
                </a:solidFill>
                <a:effectLst/>
                <a:latin typeface="Consolas" panose="020B0609020204030204" pitchFamily="49" charset="0"/>
              </a:rPr>
              <a:t>c</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main(String[] </a:t>
            </a:r>
            <a:r>
              <a:rPr lang="en-GB" sz="1800" dirty="0" err="1">
                <a:solidFill>
                  <a:srgbClr val="6A3E3E"/>
                </a:solidFill>
                <a:effectLst/>
                <a:latin typeface="Consolas" panose="020B0609020204030204" pitchFamily="49" charset="0"/>
              </a:rPr>
              <a:t>args</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.println</a:t>
            </a:r>
            <a:r>
              <a:rPr lang="en-GB" sz="1800" dirty="0">
                <a:solidFill>
                  <a:srgbClr val="000000"/>
                </a:solidFill>
                <a:effectLst/>
                <a:latin typeface="Consolas" panose="020B0609020204030204" pitchFamily="49" charset="0"/>
              </a:rPr>
              <a:t>(</a:t>
            </a:r>
            <a:r>
              <a:rPr lang="en-GB" sz="1800" i="1" dirty="0" err="1">
                <a:solidFill>
                  <a:srgbClr val="000000"/>
                </a:solidFill>
                <a:effectLst/>
                <a:latin typeface="Consolas" panose="020B0609020204030204" pitchFamily="49" charset="0"/>
              </a:rPr>
              <a:t>countAppearances</a:t>
            </a:r>
            <a:r>
              <a:rPr lang="en-GB" sz="1800" dirty="0">
                <a:solidFill>
                  <a:srgbClr val="000000"/>
                </a:solidFill>
                <a:effectLst/>
                <a:latin typeface="Consolas" panose="020B0609020204030204" pitchFamily="49" charset="0"/>
              </a:rPr>
              <a:t>(</a:t>
            </a:r>
            <a:r>
              <a:rPr lang="en-GB" sz="1800" dirty="0">
                <a:solidFill>
                  <a:srgbClr val="2A00FF"/>
                </a:solidFill>
                <a:effectLst/>
                <a:latin typeface="Consolas" panose="020B0609020204030204" pitchFamily="49" charset="0"/>
              </a:rPr>
              <a:t>"</a:t>
            </a:r>
            <a:r>
              <a:rPr lang="en-GB" sz="1800" dirty="0" err="1">
                <a:solidFill>
                  <a:srgbClr val="2A00FF"/>
                </a:solidFill>
                <a:effectLst/>
                <a:latin typeface="Consolas" panose="020B0609020204030204" pitchFamily="49" charset="0"/>
              </a:rPr>
              <a:t>aaaba</a:t>
            </a:r>
            <a:r>
              <a:rPr lang="en-GB" sz="1800" dirty="0">
                <a:solidFill>
                  <a:srgbClr val="2A00FF"/>
                </a:solidFill>
                <a:effectLst/>
                <a:latin typeface="Consolas" panose="020B0609020204030204" pitchFamily="49" charset="0"/>
              </a:rPr>
              <a:t>"</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'a'</a:t>
            </a: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a:solidFill>
                  <a:srgbClr val="000000"/>
                </a:solidFill>
                <a:effectLst/>
                <a:latin typeface="Consolas" panose="020B0609020204030204" pitchFamily="49" charset="0"/>
              </a:rPr>
              <a:t>}</a:t>
            </a: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19417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12357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class</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ClassExample</a:t>
            </a:r>
            <a:r>
              <a:rPr lang="en-GB" sz="1800" dirty="0">
                <a:solidFill>
                  <a:srgbClr val="000000"/>
                </a:solidFill>
                <a:effectLst/>
                <a:latin typeface="Consolas" panose="020B0609020204030204" pitchFamily="49" charset="0"/>
              </a:rPr>
              <a:t> {</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000000"/>
                </a:solidFill>
                <a:effectLst/>
                <a:latin typeface="Consolas" panose="020B0609020204030204" pitchFamily="49" charset="0"/>
              </a:rPr>
              <a:t>countAppearances</a:t>
            </a:r>
            <a:r>
              <a:rPr lang="en-GB" sz="1800" dirty="0">
                <a:solidFill>
                  <a:srgbClr val="000000"/>
                </a:solidFill>
                <a:effectLst/>
                <a:latin typeface="Consolas" panose="020B0609020204030204" pitchFamily="49" charset="0"/>
              </a:rPr>
              <a:t>(String </a:t>
            </a:r>
            <a:r>
              <a:rPr lang="en-GB" sz="1800" dirty="0">
                <a:solidFill>
                  <a:srgbClr val="6A3E3E"/>
                </a:solidFill>
                <a:effectLst/>
                <a:latin typeface="Consolas" panose="020B0609020204030204" pitchFamily="49" charset="0"/>
              </a:rPr>
              <a:t>s</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char</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c</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count</a:t>
            </a:r>
            <a:r>
              <a:rPr lang="en-GB" sz="1800" dirty="0">
                <a:solidFill>
                  <a:srgbClr val="000000"/>
                </a:solidFill>
                <a:effectLst/>
                <a:latin typeface="Consolas" panose="020B0609020204030204" pitchFamily="49" charset="0"/>
              </a:rPr>
              <a:t> = 0;</a:t>
            </a:r>
          </a:p>
          <a:p>
            <a:pPr marL="0" marR="0">
              <a:spcBef>
                <a:spcPts val="0"/>
              </a:spcBef>
              <a:spcAft>
                <a:spcPts val="0"/>
              </a:spcAft>
            </a:pPr>
            <a:r>
              <a:rPr lang="en-GB" sz="1800" b="1" dirty="0">
                <a:solidFill>
                  <a:srgbClr val="7F0055"/>
                </a:solidFill>
                <a:effectLst/>
                <a:latin typeface="Consolas" panose="020B0609020204030204" pitchFamily="49" charset="0"/>
              </a:rPr>
              <a:t>for</a:t>
            </a:r>
            <a:r>
              <a:rPr lang="en-GB" sz="1800" dirty="0">
                <a:solidFill>
                  <a:srgbClr val="000000"/>
                </a:solidFill>
                <a:effectLst/>
                <a:latin typeface="Consolas" panose="020B0609020204030204" pitchFamily="49" charset="0"/>
              </a:rPr>
              <a:t>(</a:t>
            </a:r>
            <a:r>
              <a:rPr lang="en-GB" sz="1800" b="1" dirty="0">
                <a:solidFill>
                  <a:srgbClr val="7F0055"/>
                </a:solidFill>
                <a:effectLst/>
                <a:latin typeface="Consolas" panose="020B0609020204030204" pitchFamily="49" charset="0"/>
              </a:rPr>
              <a:t>int</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 0;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&lt; </a:t>
            </a:r>
            <a:r>
              <a:rPr lang="en-GB" sz="1800" dirty="0" err="1">
                <a:solidFill>
                  <a:srgbClr val="6A3E3E"/>
                </a:solidFill>
                <a:effectLst/>
                <a:latin typeface="Consolas" panose="020B0609020204030204" pitchFamily="49" charset="0"/>
              </a:rPr>
              <a:t>s</a:t>
            </a:r>
            <a:r>
              <a:rPr lang="en-GB" sz="1800" dirty="0" err="1">
                <a:solidFill>
                  <a:srgbClr val="000000"/>
                </a:solidFill>
                <a:effectLst/>
                <a:latin typeface="Consolas" panose="020B0609020204030204" pitchFamily="49" charset="0"/>
              </a:rPr>
              <a:t>.length</a:t>
            </a:r>
            <a:r>
              <a:rPr lang="en-GB" sz="1800" dirty="0">
                <a:solidFill>
                  <a:srgbClr val="000000"/>
                </a:solidFill>
                <a:effectLst/>
                <a:latin typeface="Consolas" panose="020B0609020204030204" pitchFamily="49" charset="0"/>
              </a:rPr>
              <a:t>(); ++</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b="1" dirty="0">
                <a:solidFill>
                  <a:srgbClr val="7F0055"/>
                </a:solidFill>
                <a:effectLst/>
                <a:latin typeface="Consolas" panose="020B0609020204030204" pitchFamily="49" charset="0"/>
              </a:rPr>
              <a:t>if</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s</a:t>
            </a:r>
            <a:r>
              <a:rPr lang="en-GB" sz="1800" dirty="0" err="1">
                <a:solidFill>
                  <a:srgbClr val="000000"/>
                </a:solidFill>
                <a:effectLst/>
                <a:latin typeface="Consolas" panose="020B0609020204030204" pitchFamily="49" charset="0"/>
              </a:rPr>
              <a:t>.charAt</a:t>
            </a:r>
            <a:r>
              <a:rPr lang="en-GB" sz="1800" dirty="0">
                <a:solidFill>
                  <a:srgbClr val="000000"/>
                </a:solidFill>
                <a:effectLst/>
                <a:latin typeface="Consolas" panose="020B0609020204030204" pitchFamily="49" charset="0"/>
              </a:rPr>
              <a:t>(</a:t>
            </a:r>
            <a:r>
              <a:rPr lang="en-GB" sz="1800" dirty="0" err="1">
                <a:solidFill>
                  <a:srgbClr val="6A3E3E"/>
                </a:solidFill>
                <a:effectLst/>
                <a:latin typeface="Consolas" panose="020B0609020204030204" pitchFamily="49" charset="0"/>
              </a:rPr>
              <a:t>i</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c</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a:solidFill>
                  <a:srgbClr val="6A3E3E"/>
                </a:solidFill>
                <a:effectLst/>
                <a:latin typeface="Consolas" panose="020B0609020204030204" pitchFamily="49" charset="0"/>
              </a:rPr>
              <a:t>count</a:t>
            </a:r>
            <a:r>
              <a:rPr lang="en-GB" sz="1800" dirty="0">
                <a:solidFill>
                  <a:srgbClr val="000000"/>
                </a:solidFill>
                <a:effectLst/>
                <a:latin typeface="Consolas" panose="020B0609020204030204" pitchFamily="49" charset="0"/>
              </a:rPr>
              <a:t> = </a:t>
            </a:r>
            <a:r>
              <a:rPr lang="en-GB" sz="1800" dirty="0">
                <a:solidFill>
                  <a:srgbClr val="6A3E3E"/>
                </a:solidFill>
                <a:effectLst/>
                <a:latin typeface="Consolas" panose="020B0609020204030204" pitchFamily="49" charset="0"/>
              </a:rPr>
              <a:t>count</a:t>
            </a:r>
            <a:r>
              <a:rPr lang="en-GB" sz="1800" dirty="0">
                <a:solidFill>
                  <a:srgbClr val="000000"/>
                </a:solidFill>
                <a:effectLst/>
                <a:latin typeface="Consolas" panose="020B0609020204030204" pitchFamily="49" charset="0"/>
              </a:rPr>
              <a:t> + 1;</a:t>
            </a:r>
          </a:p>
          <a:p>
            <a:pPr marL="0" marR="0">
              <a:spcBef>
                <a:spcPts val="0"/>
              </a:spcBef>
              <a:spcAft>
                <a:spcPts val="0"/>
              </a:spcAft>
            </a:pP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return</a:t>
            </a:r>
            <a:r>
              <a:rPr lang="en-GB" sz="1800" dirty="0">
                <a:solidFill>
                  <a:srgbClr val="000000"/>
                </a:solidFill>
                <a:effectLst/>
                <a:latin typeface="Consolas" panose="020B0609020204030204" pitchFamily="49" charset="0"/>
              </a:rPr>
              <a:t> </a:t>
            </a:r>
            <a:r>
              <a:rPr lang="en-GB" sz="1800" dirty="0">
                <a:solidFill>
                  <a:srgbClr val="6A3E3E"/>
                </a:solidFill>
                <a:effectLst/>
                <a:latin typeface="Consolas" panose="020B0609020204030204" pitchFamily="49" charset="0"/>
              </a:rPr>
              <a:t>count</a:t>
            </a: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r>
              <a:rPr lang="en-GB" sz="1800" b="1" dirty="0">
                <a:solidFill>
                  <a:srgbClr val="7F0055"/>
                </a:solidFill>
                <a:effectLst/>
                <a:latin typeface="Consolas" panose="020B0609020204030204" pitchFamily="49" charset="0"/>
              </a:rPr>
              <a:t>public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static</a:t>
            </a:r>
            <a:r>
              <a:rPr lang="en-GB" sz="1800" dirty="0">
                <a:solidFill>
                  <a:srgbClr val="000000"/>
                </a:solidFill>
                <a:effectLst/>
                <a:latin typeface="Consolas" panose="020B0609020204030204" pitchFamily="49" charset="0"/>
              </a:rPr>
              <a:t> </a:t>
            </a:r>
            <a:r>
              <a:rPr lang="en-GB" sz="1800" b="1" dirty="0">
                <a:solidFill>
                  <a:srgbClr val="7F0055"/>
                </a:solidFill>
                <a:effectLst/>
                <a:latin typeface="Consolas" panose="020B0609020204030204" pitchFamily="49" charset="0"/>
              </a:rPr>
              <a:t>void</a:t>
            </a:r>
            <a:r>
              <a:rPr lang="en-GB" sz="1800" dirty="0">
                <a:solidFill>
                  <a:srgbClr val="000000"/>
                </a:solidFill>
                <a:effectLst/>
                <a:latin typeface="Consolas" panose="020B0609020204030204" pitchFamily="49" charset="0"/>
              </a:rPr>
              <a:t> main(String[] </a:t>
            </a:r>
            <a:r>
              <a:rPr lang="en-GB" sz="1800" dirty="0" err="1">
                <a:solidFill>
                  <a:srgbClr val="6A3E3E"/>
                </a:solidFill>
                <a:effectLst/>
                <a:latin typeface="Consolas" panose="020B0609020204030204" pitchFamily="49" charset="0"/>
              </a:rPr>
              <a:t>args</a:t>
            </a:r>
            <a:r>
              <a:rPr lang="en-GB" sz="1800" dirty="0">
                <a:solidFill>
                  <a:srgbClr val="000000"/>
                </a:solidFill>
                <a:effectLst/>
                <a:latin typeface="Consolas" panose="020B0609020204030204" pitchFamily="49" charset="0"/>
              </a:rPr>
              <a:t>) {</a:t>
            </a:r>
          </a:p>
          <a:p>
            <a:pPr marL="0" marR="0">
              <a:spcBef>
                <a:spcPts val="0"/>
              </a:spcBef>
              <a:spcAft>
                <a:spcPts val="0"/>
              </a:spcAft>
            </a:pPr>
            <a:r>
              <a:rPr lang="en-GB" sz="1800" dirty="0" err="1">
                <a:solidFill>
                  <a:srgbClr val="000000"/>
                </a:solidFill>
                <a:effectLst/>
                <a:latin typeface="Consolas" panose="020B0609020204030204" pitchFamily="49" charset="0"/>
              </a:rPr>
              <a:t>System.</a:t>
            </a:r>
            <a:r>
              <a:rPr lang="en-GB" sz="1800" b="1" i="1" dirty="0" err="1">
                <a:solidFill>
                  <a:srgbClr val="0000C0"/>
                </a:solidFill>
                <a:effectLst/>
                <a:latin typeface="Consolas" panose="020B0609020204030204" pitchFamily="49" charset="0"/>
              </a:rPr>
              <a:t>out</a:t>
            </a:r>
            <a:r>
              <a:rPr lang="en-GB" sz="1800" dirty="0" err="1">
                <a:solidFill>
                  <a:srgbClr val="000000"/>
                </a:solidFill>
                <a:effectLst/>
                <a:latin typeface="Consolas" panose="020B0609020204030204" pitchFamily="49" charset="0"/>
              </a:rPr>
              <a:t>.println</a:t>
            </a:r>
            <a:r>
              <a:rPr lang="en-GB" sz="1800" dirty="0">
                <a:solidFill>
                  <a:srgbClr val="000000"/>
                </a:solidFill>
                <a:effectLst/>
                <a:latin typeface="Consolas" panose="020B0609020204030204" pitchFamily="49" charset="0"/>
              </a:rPr>
              <a:t>(</a:t>
            </a:r>
            <a:r>
              <a:rPr lang="en-GB" sz="1800" i="1" dirty="0" err="1">
                <a:solidFill>
                  <a:srgbClr val="000000"/>
                </a:solidFill>
                <a:effectLst/>
                <a:latin typeface="Consolas" panose="020B0609020204030204" pitchFamily="49" charset="0"/>
              </a:rPr>
              <a:t>countAppearances</a:t>
            </a:r>
            <a:r>
              <a:rPr lang="en-GB" sz="1800" dirty="0">
                <a:solidFill>
                  <a:srgbClr val="000000"/>
                </a:solidFill>
                <a:effectLst/>
                <a:latin typeface="Consolas" panose="020B0609020204030204" pitchFamily="49" charset="0"/>
              </a:rPr>
              <a:t>(</a:t>
            </a:r>
            <a:r>
              <a:rPr lang="en-GB" sz="1800" dirty="0">
                <a:solidFill>
                  <a:srgbClr val="2A00FF"/>
                </a:solidFill>
                <a:effectLst/>
                <a:latin typeface="Consolas" panose="020B0609020204030204" pitchFamily="49" charset="0"/>
              </a:rPr>
              <a:t>"</a:t>
            </a:r>
            <a:r>
              <a:rPr lang="en-GB" sz="1800" dirty="0" err="1">
                <a:solidFill>
                  <a:srgbClr val="2A00FF"/>
                </a:solidFill>
                <a:effectLst/>
                <a:latin typeface="Consolas" panose="020B0609020204030204" pitchFamily="49" charset="0"/>
              </a:rPr>
              <a:t>aaaba</a:t>
            </a:r>
            <a:r>
              <a:rPr lang="en-GB" sz="1800" dirty="0">
                <a:solidFill>
                  <a:srgbClr val="2A00FF"/>
                </a:solidFill>
                <a:effectLst/>
                <a:latin typeface="Consolas" panose="020B0609020204030204" pitchFamily="49" charset="0"/>
              </a:rPr>
              <a:t>"</a:t>
            </a:r>
            <a:r>
              <a:rPr lang="en-GB" sz="1800" dirty="0">
                <a:solidFill>
                  <a:srgbClr val="000000"/>
                </a:solidFill>
                <a:effectLst/>
                <a:latin typeface="Consolas" panose="020B0609020204030204" pitchFamily="49" charset="0"/>
              </a:rPr>
              <a:t>, </a:t>
            </a:r>
            <a:r>
              <a:rPr lang="en-GB" sz="1800" dirty="0">
                <a:solidFill>
                  <a:srgbClr val="2A00FF"/>
                </a:solidFill>
                <a:effectLst/>
                <a:latin typeface="Consolas" panose="020B0609020204030204" pitchFamily="49" charset="0"/>
              </a:rPr>
              <a:t>'a'</a:t>
            </a: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dirty="0">
                <a:solidFill>
                  <a:srgbClr val="000000"/>
                </a:solidFill>
                <a:effectLst/>
                <a:latin typeface="Consolas" panose="020B0609020204030204" pitchFamily="49" charset="0"/>
              </a:rPr>
              <a:t>}</a:t>
            </a:r>
          </a:p>
          <a:p>
            <a:pPr marL="0" marR="0">
              <a:spcBef>
                <a:spcPts val="0"/>
              </a:spcBef>
              <a:spcAft>
                <a:spcPts val="0"/>
              </a:spcAft>
            </a:pPr>
            <a:br>
              <a:rPr lang="en-GB" sz="1800" dirty="0">
                <a:solidFill>
                  <a:srgbClr val="000000"/>
                </a:solidFill>
                <a:effectLst/>
                <a:latin typeface="Consolas" panose="020B0609020204030204" pitchFamily="49" charset="0"/>
              </a:rPr>
            </a:br>
            <a:endParaRPr lang="en-GB" sz="1800" dirty="0">
              <a:solidFill>
                <a:srgbClr val="000000"/>
              </a:solidFill>
              <a:effectLst/>
              <a:latin typeface="Consolas" panose="020B0609020204030204" pitchFamily="49" charset="0"/>
            </a:endParaRPr>
          </a:p>
          <a:p>
            <a:pPr marL="0" marR="0">
              <a:spcBef>
                <a:spcPts val="0"/>
              </a:spcBef>
              <a:spcAft>
                <a:spcPts val="0"/>
              </a:spcAft>
            </a:pPr>
            <a:r>
              <a:rPr lang="en-GB" sz="1800">
                <a:solidFill>
                  <a:srgbClr val="000000"/>
                </a:solidFill>
                <a:effectLst/>
                <a:latin typeface="Consolas" panose="020B0609020204030204" pitchFamily="49" charset="0"/>
              </a:rPr>
              <a:t>}</a:t>
            </a:r>
          </a:p>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EF65AF-4DC6-437D-9673-955242BDFC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52509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61097370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35972692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+ 1 &lt; 5 =&gt;  a &lt; 4 </a:t>
            </a:r>
          </a:p>
          <a:p>
            <a:r>
              <a:rPr lang="en-GB" dirty="0"/>
              <a:t>b * 3 &lt; 4 =&gt; b &lt; 4 / 3 =&gt; b &lt;= 1 (</a:t>
            </a:r>
            <a:r>
              <a:rPr lang="en-GB" dirty="0" err="1"/>
              <a:t>mit</a:t>
            </a:r>
            <a:r>
              <a:rPr lang="en-GB" dirty="0"/>
              <a:t> a &lt; 4)</a:t>
            </a:r>
          </a:p>
          <a:p>
            <a:r>
              <a:rPr lang="en-GB" dirty="0"/>
              <a:t>b * 3 &gt; 0 =&gt; b &gt; 0 =&gt; b &gt;= 1 (</a:t>
            </a:r>
            <a:r>
              <a:rPr lang="en-GB" dirty="0" err="1"/>
              <a:t>mit</a:t>
            </a:r>
            <a:r>
              <a:rPr lang="en-GB" dirty="0"/>
              <a:t> a &gt; 0)</a:t>
            </a:r>
          </a:p>
          <a:p>
            <a:r>
              <a:rPr lang="en-GB" dirty="0"/>
              <a:t>=&gt; b = 1</a:t>
            </a:r>
          </a:p>
          <a:p>
            <a:endParaRPr lang="en-GB" dirty="0"/>
          </a:p>
          <a:p>
            <a:endParaRPr lang="en-CH" dirty="0"/>
          </a:p>
        </p:txBody>
      </p:sp>
      <p:sp>
        <p:nvSpPr>
          <p:cNvPr id="4" name="Slide Number Placeholder 3"/>
          <p:cNvSpPr>
            <a:spLocks noGrp="1"/>
          </p:cNvSpPr>
          <p:nvPr>
            <p:ph type="sldNum" sz="quarter" idx="5"/>
          </p:nvPr>
        </p:nvSpPr>
        <p:spPr/>
        <p:txBody>
          <a:bodyPr/>
          <a:lstStyle/>
          <a:p>
            <a:fld id="{00EF65AF-4DC6-437D-9673-955242BDFCC5}" type="slidenum">
              <a:rPr lang="en-US" smtClean="0"/>
              <a:pPr/>
              <a:t>126</a:t>
            </a:fld>
            <a:endParaRPr lang="en-US" dirty="0"/>
          </a:p>
        </p:txBody>
      </p:sp>
    </p:spTree>
    <p:extLst>
      <p:ext uri="{BB962C8B-B14F-4D97-AF65-F5344CB8AC3E}">
        <p14:creationId xmlns:p14="http://schemas.microsoft.com/office/powerpoint/2010/main" val="11955987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a:t>Ziel der Aufgabe: mit Strings richtig umgehen können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597819"/>
            <a:ext cx="7772400" cy="1102519"/>
          </a:xfrm>
        </p:spPr>
        <p:txBody>
          <a:bodyPr>
            <a:normAutofit/>
          </a:bodyPr>
          <a:lstStyle>
            <a:lvl1pPr algn="l">
              <a:defRPr sz="4000"/>
            </a:lvl1pPr>
          </a:lstStyle>
          <a:p>
            <a:r>
              <a:rPr lang="de-CH" noProof="0" dirty="0"/>
              <a:t>Click </a:t>
            </a:r>
            <a:r>
              <a:rPr lang="de-CH" noProof="0" dirty="0" err="1"/>
              <a:t>to</a:t>
            </a:r>
            <a:r>
              <a:rPr lang="de-CH" noProof="0" dirty="0"/>
              <a:t> </a:t>
            </a:r>
            <a:r>
              <a:rPr lang="de-CH" noProof="0" dirty="0" err="1"/>
              <a:t>edit</a:t>
            </a:r>
            <a:r>
              <a:rPr lang="de-CH" noProof="0" dirty="0"/>
              <a:t> Master title style</a:t>
            </a:r>
          </a:p>
        </p:txBody>
      </p:sp>
      <p:sp>
        <p:nvSpPr>
          <p:cNvPr id="3" name="Subtitle 2"/>
          <p:cNvSpPr>
            <a:spLocks noGrp="1"/>
          </p:cNvSpPr>
          <p:nvPr>
            <p:ph type="subTitle" idx="1"/>
          </p:nvPr>
        </p:nvSpPr>
        <p:spPr>
          <a:xfrm>
            <a:off x="467544" y="2914650"/>
            <a:ext cx="7086600" cy="1314450"/>
          </a:xfrm>
        </p:spPr>
        <p:txBody>
          <a:bodyPr>
            <a:noAutofit/>
          </a:bodyPr>
          <a:lstStyle>
            <a:lvl1pPr marL="0" indent="0" algn="l">
              <a:buNone/>
              <a:defRPr sz="26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noProof="0" dirty="0"/>
              <a:t>Click </a:t>
            </a:r>
            <a:r>
              <a:rPr lang="de-CH" noProof="0" dirty="0" err="1"/>
              <a:t>to</a:t>
            </a:r>
            <a:r>
              <a:rPr lang="de-CH" noProof="0" dirty="0"/>
              <a:t> </a:t>
            </a:r>
            <a:r>
              <a:rPr lang="de-CH" noProof="0" dirty="0" err="1"/>
              <a:t>edit</a:t>
            </a:r>
            <a:r>
              <a:rPr lang="de-CH" noProof="0" dirty="0"/>
              <a:t> Master </a:t>
            </a:r>
            <a:r>
              <a:rPr lang="de-CH" noProof="0" dirty="0" err="1"/>
              <a:t>subtitle</a:t>
            </a:r>
            <a:r>
              <a:rPr lang="de-CH" noProof="0" dirty="0"/>
              <a:t> style</a:t>
            </a:r>
          </a:p>
        </p:txBody>
      </p:sp>
      <p:sp>
        <p:nvSpPr>
          <p:cNvPr id="4" name="Date Placeholder 3"/>
          <p:cNvSpPr>
            <a:spLocks noGrp="1"/>
          </p:cNvSpPr>
          <p:nvPr>
            <p:ph type="dt" sz="half" idx="10"/>
          </p:nvPr>
        </p:nvSpPr>
        <p:spPr/>
        <p:txBody>
          <a:bodyPr/>
          <a:lstStyle/>
          <a:p>
            <a:fld id="{39AEC4A7-AFC5-4ADC-BA92-D1897BC71866}" type="datetime1">
              <a:rPr lang="de-CH" noProof="0" smtClean="0"/>
              <a:pPr/>
              <a:t>29.10.2025</a:t>
            </a:fld>
            <a:endParaRPr lang="de-CH" noProof="0" dirty="0"/>
          </a:p>
        </p:txBody>
      </p:sp>
      <p:sp>
        <p:nvSpPr>
          <p:cNvPr id="5" name="Footer Placeholder 4"/>
          <p:cNvSpPr>
            <a:spLocks noGrp="1"/>
          </p:cNvSpPr>
          <p:nvPr>
            <p:ph type="ftr" sz="quarter" idx="11"/>
          </p:nvPr>
        </p:nvSpPr>
        <p:spPr/>
        <p:txBody>
          <a:bodyPr/>
          <a:lstStyle/>
          <a:p>
            <a:endParaRPr lang="de-CH" noProof="0" dirty="0"/>
          </a:p>
        </p:txBody>
      </p:sp>
      <p:sp>
        <p:nvSpPr>
          <p:cNvPr id="6" name="Slide Number Placeholder 5"/>
          <p:cNvSpPr>
            <a:spLocks noGrp="1"/>
          </p:cNvSpPr>
          <p:nvPr>
            <p:ph type="sldNum" sz="quarter" idx="12"/>
          </p:nvPr>
        </p:nvSpPr>
        <p:spPr/>
        <p:txBody>
          <a:bodyPr/>
          <a:lstStyle/>
          <a:p>
            <a:fld id="{B6F15528-21DE-4FAA-801E-634DDDAF4B2B}" type="slidenum">
              <a:rPr lang="de-CH" noProof="0" smtClean="0"/>
              <a:pPr/>
              <a:t>‹Nr.›</a:t>
            </a:fld>
            <a:endParaRPr lang="de-CH"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EEB586-DF65-4930-A689-040614F8EA4B}" type="datetime1">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FA54DA-E650-41E6-816C-059E3AE44C42}" type="datetime1">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90" name="Google Shape;9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206821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noProof="0" dirty="0"/>
              <a:t>Click </a:t>
            </a:r>
            <a:r>
              <a:rPr lang="de-CH" noProof="0" dirty="0" err="1"/>
              <a:t>to</a:t>
            </a:r>
            <a:r>
              <a:rPr lang="de-CH" noProof="0" dirty="0"/>
              <a:t> </a:t>
            </a:r>
            <a:r>
              <a:rPr lang="de-CH" noProof="0" dirty="0" err="1"/>
              <a:t>edit</a:t>
            </a:r>
            <a:r>
              <a:rPr lang="de-CH" noProof="0" dirty="0"/>
              <a:t> Master title style</a:t>
            </a:r>
          </a:p>
        </p:txBody>
      </p:sp>
      <p:sp>
        <p:nvSpPr>
          <p:cNvPr id="3" name="Content Placeholder 2"/>
          <p:cNvSpPr>
            <a:spLocks noGrp="1"/>
          </p:cNvSpPr>
          <p:nvPr>
            <p:ph idx="1"/>
          </p:nvPr>
        </p:nvSpPr>
        <p:spPr/>
        <p:txBody>
          <a:bodyPr/>
          <a:lstStyle>
            <a:lvl1pPr>
              <a:spcBef>
                <a:spcPts val="600"/>
              </a:spcBef>
              <a:spcAft>
                <a:spcPts val="600"/>
              </a:spcAft>
              <a:buClr>
                <a:schemeClr val="accent2"/>
              </a:buClr>
              <a:defRPr/>
            </a:lvl1pPr>
            <a:lvl2pPr marL="742950" indent="-285750">
              <a:spcBef>
                <a:spcPts val="300"/>
              </a:spcBef>
              <a:buClr>
                <a:schemeClr val="accent2"/>
              </a:buClr>
              <a:buFont typeface="Wingdings" pitchFamily="2" charset="2"/>
              <a:buChar char="§"/>
              <a:defRPr sz="2000"/>
            </a:lvl2pPr>
            <a:lvl3pPr marL="1143000" indent="-228600">
              <a:buClr>
                <a:schemeClr val="accent2"/>
              </a:buClr>
              <a:buFont typeface="Wingdings" pitchFamily="2" charset="2"/>
              <a:buChar char="§"/>
              <a:defRPr sz="1600"/>
            </a:lvl3pPr>
            <a:lvl4pPr>
              <a:buClr>
                <a:schemeClr val="accent2"/>
              </a:buClr>
              <a:defRPr sz="1200"/>
            </a:lvl4pPr>
            <a:lvl5pPr>
              <a:buClr>
                <a:schemeClr val="accent2"/>
              </a:buClr>
              <a:defRPr sz="800"/>
            </a:lvl5pPr>
          </a:lstStyle>
          <a:p>
            <a:pPr lvl="0"/>
            <a:r>
              <a:rPr lang="de-CH" noProof="0" dirty="0"/>
              <a:t>Click </a:t>
            </a:r>
            <a:r>
              <a:rPr lang="de-CH" noProof="0" dirty="0" err="1"/>
              <a:t>to</a:t>
            </a:r>
            <a:r>
              <a:rPr lang="de-CH" noProof="0" dirty="0"/>
              <a:t> </a:t>
            </a:r>
            <a:r>
              <a:rPr lang="de-CH" noProof="0" dirty="0" err="1"/>
              <a:t>edit</a:t>
            </a:r>
            <a:r>
              <a:rPr lang="de-CH" noProof="0" dirty="0"/>
              <a:t> Master </a:t>
            </a:r>
            <a:r>
              <a:rPr lang="de-CH" noProof="0" dirty="0" err="1"/>
              <a:t>text</a:t>
            </a:r>
            <a:r>
              <a:rPr lang="de-CH" noProof="0" dirty="0"/>
              <a:t> </a:t>
            </a:r>
            <a:r>
              <a:rPr lang="de-CH" noProof="0" dirty="0" err="1"/>
              <a:t>styles</a:t>
            </a:r>
            <a:endParaRPr lang="de-CH" noProof="0" dirty="0"/>
          </a:p>
          <a:p>
            <a:pPr lvl="1"/>
            <a:r>
              <a:rPr lang="de-CH" noProof="0" dirty="0"/>
              <a:t>Second </a:t>
            </a:r>
            <a:r>
              <a:rPr lang="de-CH" noProof="0" dirty="0" err="1"/>
              <a:t>level</a:t>
            </a:r>
            <a:endParaRPr lang="de-CH" noProof="0" dirty="0"/>
          </a:p>
          <a:p>
            <a:pPr lvl="2"/>
            <a:r>
              <a:rPr lang="de-CH" noProof="0" dirty="0"/>
              <a:t>Third </a:t>
            </a:r>
            <a:r>
              <a:rPr lang="de-CH" noProof="0" dirty="0" err="1"/>
              <a:t>level</a:t>
            </a:r>
            <a:endParaRPr lang="de-CH" noProof="0" dirty="0"/>
          </a:p>
          <a:p>
            <a:pPr lvl="3"/>
            <a:r>
              <a:rPr lang="de-CH" noProof="0" dirty="0" err="1"/>
              <a:t>Fourth</a:t>
            </a:r>
            <a:r>
              <a:rPr lang="de-CH" noProof="0" dirty="0"/>
              <a:t> </a:t>
            </a:r>
            <a:r>
              <a:rPr lang="de-CH" noProof="0" dirty="0" err="1"/>
              <a:t>level</a:t>
            </a:r>
            <a:endParaRPr lang="de-CH" noProof="0" dirty="0"/>
          </a:p>
          <a:p>
            <a:pPr lvl="4"/>
            <a:r>
              <a:rPr lang="de-CH" noProof="0" dirty="0" err="1"/>
              <a:t>Fifth</a:t>
            </a:r>
            <a:r>
              <a:rPr lang="de-CH" noProof="0" dirty="0"/>
              <a:t> </a:t>
            </a:r>
            <a:r>
              <a:rPr lang="de-CH" noProof="0" dirty="0" err="1"/>
              <a:t>level</a:t>
            </a:r>
            <a:endParaRPr lang="de-CH" noProof="0" dirty="0"/>
          </a:p>
        </p:txBody>
      </p:sp>
      <p:sp>
        <p:nvSpPr>
          <p:cNvPr id="4" name="Date Placeholder 3"/>
          <p:cNvSpPr>
            <a:spLocks noGrp="1"/>
          </p:cNvSpPr>
          <p:nvPr>
            <p:ph type="dt" sz="half" idx="10"/>
          </p:nvPr>
        </p:nvSpPr>
        <p:spPr/>
        <p:txBody>
          <a:bodyPr/>
          <a:lstStyle/>
          <a:p>
            <a:fld id="{9CD59753-799D-4D17-BD29-C3F93DDA1C56}" type="datetime1">
              <a:rPr lang="de-CH" noProof="0" smtClean="0"/>
              <a:pPr/>
              <a:t>29.10.2025</a:t>
            </a:fld>
            <a:endParaRPr lang="de-CH" noProof="0" dirty="0"/>
          </a:p>
        </p:txBody>
      </p:sp>
      <p:sp>
        <p:nvSpPr>
          <p:cNvPr id="5" name="Footer Placeholder 4"/>
          <p:cNvSpPr>
            <a:spLocks noGrp="1"/>
          </p:cNvSpPr>
          <p:nvPr>
            <p:ph type="ftr" sz="quarter" idx="11"/>
          </p:nvPr>
        </p:nvSpPr>
        <p:spPr/>
        <p:txBody>
          <a:bodyPr/>
          <a:lstStyle/>
          <a:p>
            <a:endParaRPr lang="de-CH" noProof="0" dirty="0"/>
          </a:p>
        </p:txBody>
      </p:sp>
      <p:sp>
        <p:nvSpPr>
          <p:cNvPr id="6" name="Slide Number Placeholder 5"/>
          <p:cNvSpPr>
            <a:spLocks noGrp="1"/>
          </p:cNvSpPr>
          <p:nvPr>
            <p:ph type="sldNum" sz="quarter" idx="12"/>
          </p:nvPr>
        </p:nvSpPr>
        <p:spPr/>
        <p:txBody>
          <a:bodyPr/>
          <a:lstStyle/>
          <a:p>
            <a:fld id="{B6F15528-21DE-4FAA-801E-634DDDAF4B2B}" type="slidenum">
              <a:rPr lang="de-CH" noProof="0" smtClean="0"/>
              <a:pPr/>
              <a:t>‹Nr.›</a:t>
            </a:fld>
            <a:endParaRPr lang="de-CH"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E6BD-AC9D-4B17-B7ED-2FEF9FD44CBD}" type="datetime1">
              <a:rPr lang="en-US" smtClean="0"/>
              <a:pPr/>
              <a:t>10/29/2025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600"/>
            </a:lvl3pPr>
            <a:lvl4pPr>
              <a:buClr>
                <a:schemeClr val="accent2"/>
              </a:buClr>
              <a:defRPr sz="1200"/>
            </a:lvl4pPr>
            <a:lvl5pPr>
              <a:buClr>
                <a:schemeClr val="accent2"/>
              </a:buCl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600"/>
            </a:lvl3pPr>
            <a:lvl4pPr>
              <a:buClr>
                <a:schemeClr val="accent2"/>
              </a:buClr>
              <a:defRPr sz="1200"/>
            </a:lvl4pPr>
            <a:lvl5pPr>
              <a:buClr>
                <a:schemeClr val="accent2"/>
              </a:buClr>
              <a:defRPr sz="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B6C4D5-97A3-4FE8-961A-91067F07586F}" type="datetime1">
              <a:rPr lang="en-US" smtClean="0"/>
              <a:pPr/>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08E094-0BC7-4596-AC8D-4FA64050C201}" type="datetime1">
              <a:rPr lang="en-US" smtClean="0"/>
              <a:pPr/>
              <a:t>10/29/2025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23B8AA-3922-4186-A99E-2770D12C3180}" type="datetime1">
              <a:rPr lang="en-US" smtClean="0"/>
              <a:pPr/>
              <a:t>10/29/2025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CD224-AD7A-48CF-953F-54CC74C22AEB}" type="datetime1">
              <a:rPr lang="en-US" smtClean="0"/>
              <a:pPr/>
              <a:t>10/29/2025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000"/>
            </a:lvl2pPr>
            <a:lvl3pPr>
              <a:defRPr sz="1600"/>
            </a:lvl3pPr>
            <a:lvl4pPr>
              <a:buClr>
                <a:schemeClr val="accent2"/>
              </a:buClr>
              <a:defRPr sz="1200"/>
            </a:lvl4pPr>
            <a:lvl5pPr>
              <a:buClr>
                <a:schemeClr val="accent2"/>
              </a:buClr>
              <a:defRPr sz="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69961C-149A-4855-8EA5-14CDEC5C2E75}" type="datetime1">
              <a:rPr lang="en-US" smtClean="0"/>
              <a:pPr/>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EE3256-7FE7-408A-A1A1-0C31FFE74BA6}" type="datetime1">
              <a:rPr lang="en-US" smtClean="0"/>
              <a:pPr/>
              <a:t>10/29/2025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CH" noProof="0" dirty="0"/>
              <a:t>Click</a:t>
            </a:r>
            <a:r>
              <a:rPr lang="de-CH" dirty="0"/>
              <a:t> </a:t>
            </a:r>
            <a:r>
              <a:rPr lang="de-CH" dirty="0" err="1"/>
              <a:t>to</a:t>
            </a:r>
            <a:r>
              <a:rPr lang="de-CH" dirty="0"/>
              <a:t> </a:t>
            </a:r>
            <a:r>
              <a:rPr lang="de-CH" dirty="0" err="1"/>
              <a:t>edit</a:t>
            </a:r>
            <a:r>
              <a:rPr lang="de-CH" dirty="0"/>
              <a: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CH" dirty="0"/>
              <a:t>Click </a:t>
            </a:r>
            <a:r>
              <a:rPr lang="de-CH" dirty="0" err="1"/>
              <a:t>to</a:t>
            </a:r>
            <a:r>
              <a:rPr lang="de-CH" dirty="0"/>
              <a:t> </a:t>
            </a:r>
            <a:r>
              <a:rPr lang="de-CH" dirty="0" err="1"/>
              <a:t>edit</a:t>
            </a:r>
            <a:r>
              <a:rPr lang="de-CH" dirty="0"/>
              <a:t> Master </a:t>
            </a:r>
            <a:r>
              <a:rPr lang="de-CH" dirty="0" err="1"/>
              <a:t>text</a:t>
            </a:r>
            <a:r>
              <a:rPr lang="de-CH" dirty="0"/>
              <a:t> </a:t>
            </a:r>
            <a:r>
              <a:rPr lang="de-CH" dirty="0" err="1"/>
              <a:t>styles</a:t>
            </a:r>
            <a:endParaRPr lang="de-CH" dirty="0"/>
          </a:p>
          <a:p>
            <a:pPr lvl="1"/>
            <a:r>
              <a:rPr lang="de-CH" dirty="0"/>
              <a:t>Second </a:t>
            </a:r>
            <a:r>
              <a:rPr lang="de-CH" dirty="0" err="1"/>
              <a:t>level</a:t>
            </a:r>
            <a:endParaRPr lang="de-CH" dirty="0"/>
          </a:p>
          <a:p>
            <a:pPr lvl="2"/>
            <a:r>
              <a:rPr lang="de-CH" dirty="0"/>
              <a:t>Third </a:t>
            </a:r>
            <a:r>
              <a:rPr lang="de-CH" dirty="0" err="1"/>
              <a:t>level</a:t>
            </a:r>
            <a:endParaRPr lang="de-CH" dirty="0"/>
          </a:p>
          <a:p>
            <a:pPr lvl="3"/>
            <a:r>
              <a:rPr lang="de-CH" dirty="0" err="1"/>
              <a:t>Fourth</a:t>
            </a:r>
            <a:r>
              <a:rPr lang="de-CH" dirty="0"/>
              <a:t> </a:t>
            </a:r>
            <a:r>
              <a:rPr lang="de-CH" dirty="0" err="1"/>
              <a:t>level</a:t>
            </a:r>
            <a:endParaRPr lang="de-CH" dirty="0"/>
          </a:p>
          <a:p>
            <a:pPr lvl="4"/>
            <a:r>
              <a:rPr lang="de-CH" dirty="0" err="1"/>
              <a:t>Fifth</a:t>
            </a:r>
            <a:r>
              <a:rPr lang="de-CH" dirty="0"/>
              <a:t> </a:t>
            </a:r>
            <a:r>
              <a:rPr lang="de-CH" dirty="0" err="1"/>
              <a:t>level</a:t>
            </a:r>
            <a:endParaRPr lang="de-CH"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04872C-3E40-4D34-8BCC-9F294DACC404}" type="datetime1">
              <a:rPr lang="de-CH" smtClean="0"/>
              <a:pPr/>
              <a:t>29.10.2025</a:t>
            </a:fld>
            <a:endParaRPr lang="de-CH"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s://lec.inf.ethz.ch/infk/eprog/2025/exercises/additionals/TowerOfHanoi.java"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s://create.kahoot.it/details/d52442b5-81ec-44c1-ae22-e15f49e70d91?drawer="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prog.lzazzi.com/" TargetMode="External"/><Relationship Id="rId2" Type="http://schemas.openxmlformats.org/officeDocument/2006/relationships/hyperlink" Target="https://lec.inf.ethz.ch/infk/eprog/2025/exercises/additionals/IntelliJ_Guide.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8000" y="1127641"/>
            <a:ext cx="7992888" cy="2296654"/>
          </a:xfrm>
          <a:prstGeom prst="rect">
            <a:avLst/>
          </a:prstGeom>
          <a:noFill/>
        </p:spPr>
        <p:txBody>
          <a:bodyPr wrap="square" rtlCol="0">
            <a:spAutoFit/>
          </a:bodyPr>
          <a:lstStyle/>
          <a:p>
            <a:pPr>
              <a:spcAft>
                <a:spcPts val="600"/>
              </a:spcAft>
            </a:pPr>
            <a:r>
              <a:rPr lang="fi-FI" sz="3200" b="1" dirty="0"/>
              <a:t>252-0027</a:t>
            </a:r>
          </a:p>
          <a:p>
            <a:r>
              <a:rPr lang="fi-FI" sz="3200" b="1" dirty="0"/>
              <a:t>Einführung in die Programmierung</a:t>
            </a:r>
          </a:p>
          <a:p>
            <a:r>
              <a:rPr lang="fi-FI" sz="2800" b="1" dirty="0"/>
              <a:t>Übungen</a:t>
            </a:r>
          </a:p>
          <a:p>
            <a:endParaRPr lang="fi-FI" sz="2000" b="1" dirty="0"/>
          </a:p>
          <a:p>
            <a:pPr>
              <a:lnSpc>
                <a:spcPct val="80000"/>
              </a:lnSpc>
            </a:pPr>
            <a:r>
              <a:rPr lang="fi-FI" sz="3200" b="1" dirty="0" err="1"/>
              <a:t>Woche</a:t>
            </a:r>
            <a:r>
              <a:rPr lang="fi-FI" sz="3200" b="1" dirty="0"/>
              <a:t> 7: </a:t>
            </a:r>
            <a:r>
              <a:rPr lang="de-DE" sz="3200" b="1" dirty="0"/>
              <a:t>Hoare-Logik, Problem Solving</a:t>
            </a:r>
            <a:endParaRPr lang="fi-FI" sz="3200" b="1" dirty="0"/>
          </a:p>
        </p:txBody>
      </p:sp>
      <p:sp>
        <p:nvSpPr>
          <p:cNvPr id="8" name="TextBox 7"/>
          <p:cNvSpPr txBox="1"/>
          <p:nvPr/>
        </p:nvSpPr>
        <p:spPr>
          <a:xfrm>
            <a:off x="467544" y="3723878"/>
            <a:ext cx="6264696" cy="1015663"/>
          </a:xfrm>
          <a:prstGeom prst="rect">
            <a:avLst/>
          </a:prstGeom>
          <a:noFill/>
        </p:spPr>
        <p:txBody>
          <a:bodyPr wrap="square" rtlCol="0">
            <a:spAutoFit/>
          </a:bodyPr>
          <a:lstStyle/>
          <a:p>
            <a:r>
              <a:rPr lang="en-US" sz="2000" i="1" dirty="0"/>
              <a:t>Leandro Zazzi</a:t>
            </a:r>
          </a:p>
          <a:p>
            <a:r>
              <a:rPr lang="en-US" sz="2000" b="1" dirty="0" err="1"/>
              <a:t>Departement</a:t>
            </a:r>
            <a:r>
              <a:rPr lang="en-US" sz="2000" b="1" dirty="0"/>
              <a:t> </a:t>
            </a:r>
            <a:r>
              <a:rPr lang="en-US" sz="2000" b="1" dirty="0" err="1"/>
              <a:t>Informatik</a:t>
            </a:r>
            <a:endParaRPr lang="en-US" sz="2000" b="1" dirty="0"/>
          </a:p>
          <a:p>
            <a:r>
              <a:rPr lang="en-US" sz="2000" b="1" dirty="0"/>
              <a:t>ETH Zürich</a:t>
            </a:r>
          </a:p>
        </p:txBody>
      </p:sp>
    </p:spTree>
    <p:extLst>
      <p:ext uri="{BB962C8B-B14F-4D97-AF65-F5344CB8AC3E}">
        <p14:creationId xmlns:p14="http://schemas.microsoft.com/office/powerpoint/2010/main" val="287579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1DCF-9203-409F-9637-2C00ABDEAA95}"/>
              </a:ext>
            </a:extLst>
          </p:cNvPr>
          <p:cNvSpPr>
            <a:spLocks noGrp="1"/>
          </p:cNvSpPr>
          <p:nvPr>
            <p:ph type="title"/>
          </p:nvPr>
        </p:nvSpPr>
        <p:spPr/>
        <p:txBody>
          <a:bodyPr/>
          <a:lstStyle/>
          <a:p>
            <a:r>
              <a:rPr lang="de-CH" dirty="0"/>
              <a:t>Beispiel 1: Gültiges Tripel</a:t>
            </a:r>
            <a:endParaRPr lang="en-GB" dirty="0"/>
          </a:p>
        </p:txBody>
      </p:sp>
      <p:sp>
        <p:nvSpPr>
          <p:cNvPr id="4" name="Slide Number Placeholder 3">
            <a:extLst>
              <a:ext uri="{FF2B5EF4-FFF2-40B4-BE49-F238E27FC236}">
                <a16:creationId xmlns:a16="http://schemas.microsoft.com/office/drawing/2014/main" id="{8939F908-F611-4AE1-A25F-3E9810E9D5E3}"/>
              </a:ext>
            </a:extLst>
          </p:cNvPr>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Content Placeholder 2">
            <a:extLst>
              <a:ext uri="{FF2B5EF4-FFF2-40B4-BE49-F238E27FC236}">
                <a16:creationId xmlns:a16="http://schemas.microsoft.com/office/drawing/2014/main" id="{70794095-DB28-4C2D-839D-9DB0F22FE8FB}"/>
              </a:ext>
            </a:extLst>
          </p:cNvPr>
          <p:cNvSpPr txBox="1">
            <a:spLocks/>
          </p:cNvSpPr>
          <p:nvPr/>
        </p:nvSpPr>
        <p:spPr>
          <a:xfrm>
            <a:off x="3707905" y="1256271"/>
            <a:ext cx="4392488" cy="402346"/>
          </a:xfrm>
          <a:prstGeom prst="rect">
            <a:avLst/>
          </a:prstGeom>
          <a:solidFill>
            <a:srgbClr val="C7C7C7"/>
          </a:solidFill>
        </p:spPr>
        <p:txBody>
          <a:bodyPr vert="horz" lIns="0" tIns="0" rIns="0" bIns="0" rtlCol="0" anchor="ctr" anchorCtr="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0"/>
              </a:spcAft>
              <a:buNone/>
            </a:pPr>
            <a:r>
              <a:rPr lang="de-CH" sz="1600" i="1" dirty="0">
                <a:solidFill>
                  <a:srgbClr val="5A5434"/>
                </a:solidFill>
                <a:latin typeface="Ubuntu Mono" panose="020B0509030602030204" pitchFamily="49" charset="0"/>
              </a:rPr>
              <a:t>{</a:t>
            </a:r>
            <a:r>
              <a:rPr lang="de-CH" sz="1600" i="1" dirty="0" err="1">
                <a:solidFill>
                  <a:srgbClr val="5A5434"/>
                </a:solidFill>
                <a:latin typeface="Ubuntu Mono" panose="020B0509030602030204" pitchFamily="49" charset="0"/>
              </a:rPr>
              <a:t>true</a:t>
            </a:r>
            <a:r>
              <a:rPr lang="de-CH" sz="1600" i="1" dirty="0">
                <a:solidFill>
                  <a:srgbClr val="5A5434"/>
                </a:solidFill>
                <a:latin typeface="Ubuntu Mono" panose="020B0509030602030204" pitchFamily="49" charset="0"/>
              </a:rPr>
              <a:t>}</a:t>
            </a:r>
            <a:r>
              <a:rPr lang="de-CH" sz="1600" dirty="0">
                <a:solidFill>
                  <a:srgbClr val="5A5434"/>
                </a:solidFill>
              </a:rPr>
              <a:t> </a:t>
            </a:r>
            <a:r>
              <a:rPr lang="de-CH" sz="1600" dirty="0" err="1">
                <a:latin typeface="Ubuntu Mono" panose="020B0509030602030204" pitchFamily="49" charset="0"/>
                <a:cs typeface="Consolas" panose="020B0609020204030204" pitchFamily="49" charset="0"/>
              </a:rPr>
              <a:t>if</a:t>
            </a:r>
            <a:r>
              <a:rPr lang="de-CH" sz="1600" dirty="0"/>
              <a:t> </a:t>
            </a:r>
            <a:r>
              <a:rPr lang="de-CH" sz="1600" dirty="0">
                <a:latin typeface="Ubuntu Mono" panose="020B0509030602030204" pitchFamily="49" charset="0"/>
                <a:cs typeface="Consolas" panose="020B0609020204030204" pitchFamily="49" charset="0"/>
              </a:rPr>
              <a:t>(x</a:t>
            </a:r>
            <a:r>
              <a:rPr lang="de-CH" sz="1600" dirty="0">
                <a:cs typeface="Consolas" panose="020B0609020204030204" pitchFamily="49" charset="0"/>
              </a:rPr>
              <a:t> </a:t>
            </a:r>
            <a:r>
              <a:rPr lang="de-CH" sz="1600" dirty="0">
                <a:latin typeface="Ubuntu Mono" panose="020B0509030602030204" pitchFamily="49" charset="0"/>
                <a:cs typeface="Consolas" panose="020B0609020204030204" pitchFamily="49" charset="0"/>
              </a:rPr>
              <a:t>&lt;</a:t>
            </a:r>
            <a:r>
              <a:rPr lang="de-CH" sz="1600" dirty="0"/>
              <a:t> </a:t>
            </a:r>
            <a:r>
              <a:rPr lang="de-CH" sz="1600" dirty="0">
                <a:latin typeface="Ubuntu Mono" panose="020B0509030602030204" pitchFamily="49" charset="0"/>
                <a:cs typeface="Consolas" panose="020B0609020204030204" pitchFamily="49" charset="0"/>
              </a:rPr>
              <a:t>0)</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y</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-x;</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err="1">
                <a:latin typeface="Ubuntu Mono" panose="020B0509030602030204" pitchFamily="49" charset="0"/>
                <a:cs typeface="Consolas" panose="020B0609020204030204" pitchFamily="49" charset="0"/>
              </a:rPr>
              <a:t>else</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y</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x;}</a:t>
            </a:r>
            <a:r>
              <a:rPr lang="de-CH" sz="1600" dirty="0"/>
              <a:t> </a:t>
            </a:r>
            <a:r>
              <a:rPr lang="de-CH" sz="1600" i="1" dirty="0">
                <a:solidFill>
                  <a:srgbClr val="5A5434"/>
                </a:solidFill>
                <a:latin typeface="Ubuntu Mono" panose="020B0509030602030204" pitchFamily="49" charset="0"/>
              </a:rPr>
              <a:t>{y</a:t>
            </a:r>
            <a:r>
              <a:rPr lang="de-CH" sz="1600" dirty="0">
                <a:solidFill>
                  <a:srgbClr val="5A5434"/>
                </a:solidFill>
              </a:rPr>
              <a:t> </a:t>
            </a:r>
            <a:r>
              <a:rPr lang="en-US" sz="1600" i="1" dirty="0">
                <a:solidFill>
                  <a:srgbClr val="5A5434"/>
                </a:solidFill>
                <a:latin typeface="Ubuntu Mono" panose="020B0509030602030204" pitchFamily="49" charset="0"/>
              </a:rPr>
              <a:t>≥</a:t>
            </a:r>
            <a:r>
              <a:rPr lang="de-CH" sz="1600" dirty="0">
                <a:solidFill>
                  <a:srgbClr val="5A5434"/>
                </a:solidFill>
              </a:rPr>
              <a:t> </a:t>
            </a:r>
            <a:r>
              <a:rPr lang="de-CH" sz="1600" i="1" dirty="0">
                <a:solidFill>
                  <a:srgbClr val="5A5434"/>
                </a:solidFill>
                <a:latin typeface="Ubuntu Mono" panose="020B0509030602030204" pitchFamily="49" charset="0"/>
              </a:rPr>
              <a:t>0}</a:t>
            </a:r>
          </a:p>
        </p:txBody>
      </p:sp>
      <p:sp>
        <p:nvSpPr>
          <p:cNvPr id="8" name="Content Placeholder 3">
            <a:extLst>
              <a:ext uri="{FF2B5EF4-FFF2-40B4-BE49-F238E27FC236}">
                <a16:creationId xmlns:a16="http://schemas.microsoft.com/office/drawing/2014/main" id="{8DFCB322-CB50-3567-119C-904842BB184F}"/>
              </a:ext>
            </a:extLst>
          </p:cNvPr>
          <p:cNvSpPr txBox="1">
            <a:spLocks/>
          </p:cNvSpPr>
          <p:nvPr/>
        </p:nvSpPr>
        <p:spPr>
          <a:xfrm>
            <a:off x="457200" y="1200152"/>
            <a:ext cx="8553893" cy="655211"/>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Zu </a:t>
            </a:r>
            <a:r>
              <a:rPr lang="en-US" dirty="0" err="1"/>
              <a:t>zeigen</a:t>
            </a:r>
            <a:r>
              <a:rPr lang="en-US" dirty="0"/>
              <a:t>: </a:t>
            </a:r>
            <a:r>
              <a:rPr lang="en-US" b="0" dirty="0" err="1"/>
              <a:t>Gültigkeit</a:t>
            </a:r>
            <a:r>
              <a:rPr lang="en-US" b="0" dirty="0"/>
              <a:t> von</a:t>
            </a:r>
            <a:endParaRPr lang="de-CH" b="0" dirty="0"/>
          </a:p>
        </p:txBody>
      </p:sp>
      <p:grpSp>
        <p:nvGrpSpPr>
          <p:cNvPr id="3" name="Group 2">
            <a:extLst>
              <a:ext uri="{FF2B5EF4-FFF2-40B4-BE49-F238E27FC236}">
                <a16:creationId xmlns:a16="http://schemas.microsoft.com/office/drawing/2014/main" id="{CB973AE1-6FF7-DF1F-5C75-4B3329E949B1}"/>
              </a:ext>
            </a:extLst>
          </p:cNvPr>
          <p:cNvGrpSpPr/>
          <p:nvPr/>
        </p:nvGrpSpPr>
        <p:grpSpPr>
          <a:xfrm>
            <a:off x="395537" y="1841271"/>
            <a:ext cx="3826931" cy="3096249"/>
            <a:chOff x="395537" y="1841271"/>
            <a:chExt cx="3826931" cy="3096249"/>
          </a:xfrm>
        </p:grpSpPr>
        <p:sp>
          <p:nvSpPr>
            <p:cNvPr id="6" name="Content Placeholder 2">
              <a:extLst>
                <a:ext uri="{FF2B5EF4-FFF2-40B4-BE49-F238E27FC236}">
                  <a16:creationId xmlns:a16="http://schemas.microsoft.com/office/drawing/2014/main" id="{656A06F9-5441-48F7-8F21-BEB71291F433}"/>
                </a:ext>
              </a:extLst>
            </p:cNvPr>
            <p:cNvSpPr txBox="1">
              <a:spLocks/>
            </p:cNvSpPr>
            <p:nvPr/>
          </p:nvSpPr>
          <p:spPr>
            <a:xfrm>
              <a:off x="539552" y="2283718"/>
              <a:ext cx="3250704" cy="2653802"/>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0"/>
                </a:spcBef>
                <a:spcAft>
                  <a:spcPts val="0"/>
                </a:spcAft>
                <a:buNone/>
              </a:pPr>
              <a:r>
                <a:rPr lang="de-CH" sz="1600" dirty="0" err="1">
                  <a:latin typeface="Ubuntu Mono" panose="020B0509030602030204" pitchFamily="49" charset="0"/>
                  <a:cs typeface="Consolas" panose="020B0609020204030204" pitchFamily="49" charset="0"/>
                </a:rPr>
                <a:t>if</a:t>
              </a:r>
              <a:r>
                <a:rPr lang="de-CH" sz="1600" dirty="0">
                  <a:latin typeface="Ubuntu Mono" panose="020B0509030602030204" pitchFamily="49" charset="0"/>
                  <a:cs typeface="Consolas" panose="020B0609020204030204" pitchFamily="49" charset="0"/>
                </a:rPr>
                <a:t> (x &lt; 0) {</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a:t>
              </a:r>
              <a:r>
                <a:rPr lang="de-CH" sz="1600" i="1" dirty="0" err="1">
                  <a:solidFill>
                    <a:srgbClr val="5A5434"/>
                  </a:solidFill>
                  <a:latin typeface="Ubuntu Mono" panose="020B0509030602030204" pitchFamily="49" charset="0"/>
                </a:rPr>
                <a:t>true</a:t>
              </a:r>
              <a:r>
                <a:rPr lang="de-CH" sz="1600" i="1" dirty="0">
                  <a:solidFill>
                    <a:srgbClr val="5A5434"/>
                  </a:solidFill>
                  <a:latin typeface="Ubuntu Mono" panose="020B0509030602030204" pitchFamily="49" charset="0"/>
                </a:rPr>
                <a:t> </a:t>
              </a:r>
              <a:r>
                <a:rPr lang="en-US" sz="1600"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 x &lt; 0</a:t>
              </a:r>
              <a:r>
                <a:rPr lang="de-CH" sz="1600" i="1" dirty="0">
                  <a:solidFill>
                    <a:srgbClr val="5A5434"/>
                  </a:solidFill>
                  <a:latin typeface="Ubuntu Mono" panose="020B0509030602030204" pitchFamily="49" charset="0"/>
                </a:rPr>
                <a:t>}</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cs typeface="Consolas" panose="020B0609020204030204" pitchFamily="49" charset="0"/>
                </a:rPr>
                <a:t>  {-x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cs typeface="Consolas" panose="020B0609020204030204" pitchFamily="49" charset="0"/>
                </a:rPr>
                <a:t> 0}</a:t>
              </a: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y = -x;</a:t>
              </a:r>
            </a:p>
            <a:p>
              <a:pPr marL="0" indent="0">
                <a:lnSpc>
                  <a:spcPct val="95000"/>
                </a:lnSpc>
                <a:spcBef>
                  <a:spcPts val="0"/>
                </a:spcBef>
                <a:spcAft>
                  <a:spcPts val="0"/>
                </a:spcAft>
                <a:buNone/>
              </a:pPr>
              <a:r>
                <a:rPr lang="de-CH" sz="1600" dirty="0">
                  <a:solidFill>
                    <a:srgbClr val="5A5434"/>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rPr>
                <a:t>{y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rPr>
                <a:t> 0}</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a:t>
              </a:r>
              <a:r>
                <a:rPr lang="de-CH" sz="1600" dirty="0" err="1">
                  <a:latin typeface="Ubuntu Mono" panose="020B0509030602030204" pitchFamily="49" charset="0"/>
                  <a:cs typeface="Consolas" panose="020B0609020204030204" pitchFamily="49" charset="0"/>
                </a:rPr>
                <a:t>else</a:t>
              </a:r>
              <a:r>
                <a:rPr lang="de-CH" sz="1600" dirty="0">
                  <a:latin typeface="Ubuntu Mono" panose="020B0509030602030204" pitchFamily="49" charset="0"/>
                  <a:cs typeface="Consolas" panose="020B0609020204030204" pitchFamily="49" charset="0"/>
                </a:rPr>
                <a:t> {</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a:t>
              </a:r>
              <a:r>
                <a:rPr lang="de-CH" sz="1600" i="1" dirty="0" err="1">
                  <a:solidFill>
                    <a:srgbClr val="5A5434"/>
                  </a:solidFill>
                  <a:latin typeface="Ubuntu Mono" panose="020B0509030602030204" pitchFamily="49" charset="0"/>
                </a:rPr>
                <a:t>true</a:t>
              </a:r>
              <a:r>
                <a:rPr lang="de-CH" sz="1600" i="1" dirty="0">
                  <a:solidFill>
                    <a:srgbClr val="5A5434"/>
                  </a:solidFill>
                  <a:latin typeface="Ubuntu Mono" panose="020B0509030602030204" pitchFamily="49" charset="0"/>
                </a:rPr>
                <a:t> </a:t>
              </a:r>
              <a:r>
                <a:rPr lang="en-US" sz="1600"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 </a:t>
              </a:r>
              <a:r>
                <a:rPr lang="de-CH" sz="1600" i="1"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x &lt; 0)</a:t>
              </a:r>
              <a:r>
                <a:rPr lang="de-CH" sz="1600" i="1" dirty="0">
                  <a:solidFill>
                    <a:srgbClr val="5A5434"/>
                  </a:solidFill>
                  <a:latin typeface="Ubuntu Mono" panose="020B0509030602030204" pitchFamily="49" charset="0"/>
                </a:rPr>
                <a:t>}</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cs typeface="Consolas" panose="020B0609020204030204" pitchFamily="49" charset="0"/>
                </a:rPr>
                <a:t>  {x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cs typeface="Consolas" panose="020B0609020204030204" pitchFamily="49" charset="0"/>
                </a:rPr>
                <a:t> 0}</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y = x;</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{y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rPr>
                <a:t> 0}</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a:t>
              </a:r>
            </a:p>
          </p:txBody>
        </p:sp>
        <p:sp>
          <p:nvSpPr>
            <p:cNvPr id="11" name="Content Placeholder 3">
              <a:extLst>
                <a:ext uri="{FF2B5EF4-FFF2-40B4-BE49-F238E27FC236}">
                  <a16:creationId xmlns:a16="http://schemas.microsoft.com/office/drawing/2014/main" id="{29EE851F-4AA4-395A-FD4A-493F66CDC630}"/>
                </a:ext>
              </a:extLst>
            </p:cNvPr>
            <p:cNvSpPr txBox="1">
              <a:spLocks/>
            </p:cNvSpPr>
            <p:nvPr/>
          </p:nvSpPr>
          <p:spPr>
            <a:xfrm>
              <a:off x="395537" y="1841271"/>
              <a:ext cx="3826931" cy="75284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15" indent="-346067">
                <a:buFont typeface="+mj-lt"/>
                <a:buAutoNum type="arabicPeriod"/>
              </a:pPr>
              <a:r>
                <a:rPr lang="de-CH" sz="2000" b="0" dirty="0"/>
                <a:t>Regeln anwenden:</a:t>
              </a:r>
            </a:p>
          </p:txBody>
        </p:sp>
        <p:cxnSp>
          <p:nvCxnSpPr>
            <p:cNvPr id="13" name="Straight Arrow Connector 9">
              <a:extLst>
                <a:ext uri="{FF2B5EF4-FFF2-40B4-BE49-F238E27FC236}">
                  <a16:creationId xmlns:a16="http://schemas.microsoft.com/office/drawing/2014/main" id="{4794F067-20CA-EC62-93DF-AED1A02E6EF8}"/>
                </a:ext>
              </a:extLst>
            </p:cNvPr>
            <p:cNvCxnSpPr/>
            <p:nvPr/>
          </p:nvCxnSpPr>
          <p:spPr>
            <a:xfrm rot="10800000">
              <a:off x="820785" y="2928633"/>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9">
              <a:extLst>
                <a:ext uri="{FF2B5EF4-FFF2-40B4-BE49-F238E27FC236}">
                  <a16:creationId xmlns:a16="http://schemas.microsoft.com/office/drawing/2014/main" id="{25BD4788-3833-C493-6562-06105D4D9357}"/>
                </a:ext>
              </a:extLst>
            </p:cNvPr>
            <p:cNvCxnSpPr/>
            <p:nvPr/>
          </p:nvCxnSpPr>
          <p:spPr>
            <a:xfrm rot="10800000">
              <a:off x="820785" y="4098690"/>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446E499E-FA02-F23F-1D45-A2A7CB646318}"/>
              </a:ext>
            </a:extLst>
          </p:cNvPr>
          <p:cNvGrpSpPr/>
          <p:nvPr/>
        </p:nvGrpSpPr>
        <p:grpSpPr>
          <a:xfrm>
            <a:off x="4427984" y="1841271"/>
            <a:ext cx="4320480" cy="1378552"/>
            <a:chOff x="4427984" y="1841271"/>
            <a:chExt cx="4320480" cy="1378552"/>
          </a:xfrm>
        </p:grpSpPr>
        <p:sp>
          <p:nvSpPr>
            <p:cNvPr id="15" name="Content Placeholder 3">
              <a:extLst>
                <a:ext uri="{FF2B5EF4-FFF2-40B4-BE49-F238E27FC236}">
                  <a16:creationId xmlns:a16="http://schemas.microsoft.com/office/drawing/2014/main" id="{2C045A93-84B1-41C6-487A-6C161BFB9A41}"/>
                </a:ext>
              </a:extLst>
            </p:cNvPr>
            <p:cNvSpPr txBox="1">
              <a:spLocks/>
            </p:cNvSpPr>
            <p:nvPr/>
          </p:nvSpPr>
          <p:spPr>
            <a:xfrm>
              <a:off x="4427984" y="1841271"/>
              <a:ext cx="4320480" cy="1378552"/>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37" indent="-457189">
                <a:buFont typeface="+mj-lt"/>
                <a:buAutoNum type="arabicPeriod" startAt="2"/>
              </a:pPr>
              <a:r>
                <a:rPr lang="de-CH" sz="2000" b="0" dirty="0"/>
                <a:t>Implikationen zeigen:</a:t>
              </a:r>
            </a:p>
            <a:p>
              <a:pPr marL="914378" lvl="1" indent="-457189">
                <a:buFont typeface="+mj-lt"/>
                <a:buAutoNum type="arabicPeriod"/>
              </a:pPr>
              <a:r>
                <a:rPr lang="de-CH" sz="1600" i="1" dirty="0">
                  <a:solidFill>
                    <a:srgbClr val="5A5434"/>
                  </a:solidFill>
                  <a:latin typeface="Ubuntu Mono" panose="020B0509030602030204" pitchFamily="49" charset="0"/>
                </a:rPr>
                <a:t>(x</a:t>
              </a:r>
              <a:r>
                <a:rPr lang="de-CH" sz="1600" i="1" dirty="0">
                  <a:solidFill>
                    <a:srgbClr val="5A5434"/>
                  </a:solidFill>
                </a:rPr>
                <a:t> </a:t>
              </a:r>
              <a:r>
                <a:rPr lang="de-CH" sz="1600" i="1" dirty="0">
                  <a:solidFill>
                    <a:srgbClr val="5A5434"/>
                  </a:solidFill>
                  <a:latin typeface="Ubuntu Mono" panose="020B0509030602030204" pitchFamily="49" charset="0"/>
                </a:rPr>
                <a:t>&lt;</a:t>
              </a:r>
              <a:r>
                <a:rPr lang="de-CH" sz="1600" i="1" dirty="0">
                  <a:solidFill>
                    <a:srgbClr val="5A5434"/>
                  </a:solidFill>
                </a:rPr>
                <a:t> </a:t>
              </a:r>
              <a:r>
                <a:rPr lang="de-CH" sz="1600" i="1" dirty="0">
                  <a:solidFill>
                    <a:srgbClr val="5A5434"/>
                  </a:solidFill>
                  <a:latin typeface="Ubuntu Mono" panose="020B0509030602030204" pitchFamily="49" charset="0"/>
                </a:rPr>
                <a:t>0)</a:t>
              </a:r>
              <a:r>
                <a:rPr lang="de-CH" sz="1600" dirty="0">
                  <a:solidFill>
                    <a:srgbClr val="5A5434"/>
                  </a:solidFill>
                  <a:latin typeface="Ubuntu Mono" panose="020B0509030602030204" pitchFamily="49" charset="0"/>
                </a:rPr>
                <a:t> ⟹ </a:t>
              </a:r>
              <a:r>
                <a:rPr lang="de-CH" sz="1600" i="1" dirty="0">
                  <a:solidFill>
                    <a:srgbClr val="5A5434"/>
                  </a:solidFill>
                  <a:latin typeface="Ubuntu Mono" panose="020B0509030602030204" pitchFamily="49" charset="0"/>
                </a:rPr>
                <a:t>(-x</a:t>
              </a:r>
              <a:r>
                <a:rPr lang="de-CH" sz="1600" dirty="0">
                  <a:solidFill>
                    <a:srgbClr val="5A5434"/>
                  </a:solidFill>
                </a:rPr>
                <a:t> </a:t>
              </a:r>
              <a:r>
                <a:rPr lang="de-CH" sz="1600" i="1" dirty="0">
                  <a:solidFill>
                    <a:srgbClr val="5A5434"/>
                  </a:solidFill>
                  <a:latin typeface="Ubuntu Mono" panose="020B0509030602030204" pitchFamily="49" charset="0"/>
                </a:rPr>
                <a:t>≥</a:t>
              </a:r>
              <a:r>
                <a:rPr lang="de-CH" sz="1600" dirty="0">
                  <a:solidFill>
                    <a:srgbClr val="5A5434"/>
                  </a:solidFill>
                </a:rPr>
                <a:t> </a:t>
              </a:r>
              <a:r>
                <a:rPr lang="de-CH" sz="1600" i="1" dirty="0">
                  <a:solidFill>
                    <a:srgbClr val="5A5434"/>
                  </a:solidFill>
                  <a:latin typeface="Ubuntu Mono" panose="020B0509030602030204" pitchFamily="49" charset="0"/>
                </a:rPr>
                <a:t>0)</a:t>
              </a:r>
              <a:endParaRPr lang="de-CH" sz="1600" dirty="0">
                <a:solidFill>
                  <a:srgbClr val="5A5434"/>
                </a:solidFill>
              </a:endParaRPr>
            </a:p>
            <a:p>
              <a:pPr marL="914378" lvl="1" indent="-457189">
                <a:buFont typeface="+mj-lt"/>
                <a:buAutoNum type="arabicPeriod"/>
              </a:pPr>
              <a:r>
                <a:rPr lang="de-CH" sz="1600" i="1" dirty="0">
                  <a:solidFill>
                    <a:srgbClr val="5A5434"/>
                  </a:solidFill>
                  <a:latin typeface="Ubuntu Mono" panose="020B0509030602030204" pitchFamily="49" charset="0"/>
                </a:rPr>
                <a:t>(x</a:t>
              </a:r>
              <a:r>
                <a:rPr lang="de-CH" sz="1600" i="1" dirty="0">
                  <a:solidFill>
                    <a:srgbClr val="5A5434"/>
                  </a:solidFill>
                </a:rPr>
                <a:t> </a:t>
              </a:r>
              <a:r>
                <a:rPr lang="de-CH"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0)</a:t>
              </a:r>
              <a:r>
                <a:rPr lang="de-CH" sz="1600" dirty="0">
                  <a:solidFill>
                    <a:srgbClr val="5A5434"/>
                  </a:solidFill>
                  <a:latin typeface="Ubuntu Mono" panose="020B0509030602030204" pitchFamily="49" charset="0"/>
                </a:rPr>
                <a:t> ⟹ </a:t>
              </a:r>
              <a:r>
                <a:rPr lang="de-CH" sz="1600" i="1" dirty="0">
                  <a:solidFill>
                    <a:srgbClr val="5A5434"/>
                  </a:solidFill>
                  <a:latin typeface="Ubuntu Mono" panose="020B0509030602030204" pitchFamily="49" charset="0"/>
                </a:rPr>
                <a:t>(x</a:t>
              </a:r>
              <a:r>
                <a:rPr lang="de-CH" sz="1600" dirty="0">
                  <a:solidFill>
                    <a:srgbClr val="5A5434"/>
                  </a:solidFill>
                </a:rPr>
                <a:t> </a:t>
              </a:r>
              <a:r>
                <a:rPr lang="en-US" sz="1600" i="1" dirty="0">
                  <a:solidFill>
                    <a:srgbClr val="5A5434"/>
                  </a:solidFill>
                  <a:latin typeface="Ubuntu Mono" panose="020B0509030602030204" pitchFamily="49" charset="0"/>
                </a:rPr>
                <a:t>≥</a:t>
              </a:r>
              <a:r>
                <a:rPr lang="de-CH" sz="1600" dirty="0">
                  <a:solidFill>
                    <a:srgbClr val="5A5434"/>
                  </a:solidFill>
                </a:rPr>
                <a:t> </a:t>
              </a:r>
              <a:r>
                <a:rPr lang="de-CH" sz="1600" i="1" dirty="0">
                  <a:solidFill>
                    <a:srgbClr val="5A5434"/>
                  </a:solidFill>
                  <a:latin typeface="Ubuntu Mono" panose="020B0509030602030204" pitchFamily="49" charset="0"/>
                </a:rPr>
                <a:t>0)</a:t>
              </a:r>
              <a:endParaRPr lang="de-CH" dirty="0">
                <a:solidFill>
                  <a:srgbClr val="5A5434"/>
                </a:solidFill>
              </a:endParaRPr>
            </a:p>
          </p:txBody>
        </p:sp>
        <p:sp>
          <p:nvSpPr>
            <p:cNvPr id="16" name="TextBox 15">
              <a:extLst>
                <a:ext uri="{FF2B5EF4-FFF2-40B4-BE49-F238E27FC236}">
                  <a16:creationId xmlns:a16="http://schemas.microsoft.com/office/drawing/2014/main" id="{4B6F8A0C-161A-97D9-7EB9-460BF68C9B19}"/>
                </a:ext>
              </a:extLst>
            </p:cNvPr>
            <p:cNvSpPr txBox="1"/>
            <p:nvPr/>
          </p:nvSpPr>
          <p:spPr>
            <a:xfrm>
              <a:off x="7164288" y="2189876"/>
              <a:ext cx="576064" cy="523220"/>
            </a:xfrm>
            <a:prstGeom prst="rect">
              <a:avLst/>
            </a:prstGeom>
            <a:noFill/>
          </p:spPr>
          <p:txBody>
            <a:bodyPr wrap="square" rtlCol="0">
              <a:spAutoFit/>
            </a:bodyPr>
            <a:lstStyle/>
            <a:p>
              <a:r>
                <a:rPr lang="en-CH" sz="2800" b="1" dirty="0">
                  <a:solidFill>
                    <a:srgbClr val="008000"/>
                  </a:solidFill>
                  <a:sym typeface="Wingdings 2" panose="05020102010507070707" pitchFamily="18" charset="2"/>
                </a:rPr>
                <a:t></a:t>
              </a:r>
              <a:endParaRPr lang="en-CH" sz="2800" b="1" dirty="0">
                <a:solidFill>
                  <a:srgbClr val="008000"/>
                </a:solidFill>
              </a:endParaRPr>
            </a:p>
          </p:txBody>
        </p:sp>
        <p:sp>
          <p:nvSpPr>
            <p:cNvPr id="17" name="TextBox 16">
              <a:extLst>
                <a:ext uri="{FF2B5EF4-FFF2-40B4-BE49-F238E27FC236}">
                  <a16:creationId xmlns:a16="http://schemas.microsoft.com/office/drawing/2014/main" id="{D632F2EB-C096-3CEF-B659-63600EA35ED8}"/>
                </a:ext>
              </a:extLst>
            </p:cNvPr>
            <p:cNvSpPr txBox="1"/>
            <p:nvPr/>
          </p:nvSpPr>
          <p:spPr>
            <a:xfrm>
              <a:off x="7164288" y="2496482"/>
              <a:ext cx="576064" cy="523220"/>
            </a:xfrm>
            <a:prstGeom prst="rect">
              <a:avLst/>
            </a:prstGeom>
            <a:noFill/>
          </p:spPr>
          <p:txBody>
            <a:bodyPr wrap="square" rtlCol="0">
              <a:spAutoFit/>
            </a:bodyPr>
            <a:lstStyle/>
            <a:p>
              <a:r>
                <a:rPr lang="en-CH" sz="2800" b="1" dirty="0">
                  <a:solidFill>
                    <a:srgbClr val="008000"/>
                  </a:solidFill>
                  <a:sym typeface="Wingdings 2" panose="05020102010507070707" pitchFamily="18" charset="2"/>
                </a:rPr>
                <a:t></a:t>
              </a:r>
              <a:endParaRPr lang="en-CH" sz="2800" b="1" dirty="0">
                <a:solidFill>
                  <a:srgbClr val="008000"/>
                </a:solidFill>
              </a:endParaRPr>
            </a:p>
          </p:txBody>
        </p:sp>
      </p:grpSp>
    </p:spTree>
    <p:extLst>
      <p:ext uri="{BB962C8B-B14F-4D97-AF65-F5344CB8AC3E}">
        <p14:creationId xmlns:p14="http://schemas.microsoft.com/office/powerpoint/2010/main" val="11591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8EE37-E22A-8B7D-B8DC-31A7FDB141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D48E9-D362-BD02-F5DA-C80C550E8F7C}"/>
              </a:ext>
            </a:extLst>
          </p:cNvPr>
          <p:cNvSpPr>
            <a:spLocks noGrp="1"/>
          </p:cNvSpPr>
          <p:nvPr>
            <p:ph type="title"/>
          </p:nvPr>
        </p:nvSpPr>
        <p:spPr>
          <a:xfrm>
            <a:off x="457200" y="205979"/>
            <a:ext cx="8229600" cy="857250"/>
          </a:xfrm>
        </p:spPr>
        <p:txBody>
          <a:bodyPr anchor="ctr">
            <a:normAutofit/>
          </a:bodyPr>
          <a:lstStyle/>
          <a:p>
            <a:r>
              <a:rPr lang="en-US" dirty="0"/>
              <a:t>Towers of Hanoi – Als </a:t>
            </a:r>
            <a:r>
              <a:rPr lang="en-US" dirty="0" err="1"/>
              <a:t>Programm</a:t>
            </a:r>
            <a:endParaRPr lang="en-US" dirty="0"/>
          </a:p>
        </p:txBody>
      </p:sp>
      <p:pic>
        <p:nvPicPr>
          <p:cNvPr id="8" name="Content Placeholder 7" descr="A screen shot of a computer code&#10;&#10;Description automatically generated">
            <a:extLst>
              <a:ext uri="{FF2B5EF4-FFF2-40B4-BE49-F238E27FC236}">
                <a16:creationId xmlns:a16="http://schemas.microsoft.com/office/drawing/2014/main" id="{052DA790-39E2-00B9-F41D-1165E785799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199" y="940783"/>
            <a:ext cx="7736459" cy="4100324"/>
          </a:xfrm>
          <a:noFill/>
        </p:spPr>
      </p:pic>
      <p:sp>
        <p:nvSpPr>
          <p:cNvPr id="4" name="Slide Number Placeholder 3">
            <a:extLst>
              <a:ext uri="{FF2B5EF4-FFF2-40B4-BE49-F238E27FC236}">
                <a16:creationId xmlns:a16="http://schemas.microsoft.com/office/drawing/2014/main" id="{942D9C01-38FF-567D-C397-134BFF974F49}"/>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B6F15528-21DE-4FAA-801E-634DDDAF4B2B}" type="slidenum">
              <a:rPr lang="de-CH" noProof="0" smtClean="0"/>
              <a:pPr>
                <a:lnSpc>
                  <a:spcPct val="90000"/>
                </a:lnSpc>
                <a:spcAft>
                  <a:spcPts val="600"/>
                </a:spcAft>
              </a:pPr>
              <a:t>100</a:t>
            </a:fld>
            <a:endParaRPr lang="de-CH" noProof="0"/>
          </a:p>
        </p:txBody>
      </p:sp>
    </p:spTree>
    <p:extLst>
      <p:ext uri="{BB962C8B-B14F-4D97-AF65-F5344CB8AC3E}">
        <p14:creationId xmlns:p14="http://schemas.microsoft.com/office/powerpoint/2010/main" val="31606609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9C3A5-F782-FA2D-41D9-3F2D2B7F1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4C8323-D699-C9C6-C35B-74CC683DA8E3}"/>
              </a:ext>
            </a:extLst>
          </p:cNvPr>
          <p:cNvSpPr>
            <a:spLocks noGrp="1"/>
          </p:cNvSpPr>
          <p:nvPr>
            <p:ph type="title"/>
          </p:nvPr>
        </p:nvSpPr>
        <p:spPr>
          <a:xfrm>
            <a:off x="457200" y="205979"/>
            <a:ext cx="8229600" cy="857250"/>
          </a:xfrm>
        </p:spPr>
        <p:txBody>
          <a:bodyPr anchor="ctr">
            <a:normAutofit/>
          </a:bodyPr>
          <a:lstStyle/>
          <a:p>
            <a:r>
              <a:rPr lang="en-US" dirty="0"/>
              <a:t>Towers of Hanoi – Als </a:t>
            </a:r>
            <a:r>
              <a:rPr lang="en-US" dirty="0" err="1"/>
              <a:t>Programm</a:t>
            </a:r>
            <a:endParaRPr lang="en-US" dirty="0"/>
          </a:p>
        </p:txBody>
      </p:sp>
      <p:sp>
        <p:nvSpPr>
          <p:cNvPr id="3" name="Content Placeholder 2">
            <a:extLst>
              <a:ext uri="{FF2B5EF4-FFF2-40B4-BE49-F238E27FC236}">
                <a16:creationId xmlns:a16="http://schemas.microsoft.com/office/drawing/2014/main" id="{86688A9C-BB25-2914-48E5-1682C3283CCE}"/>
              </a:ext>
            </a:extLst>
          </p:cNvPr>
          <p:cNvSpPr>
            <a:spLocks noGrp="1"/>
          </p:cNvSpPr>
          <p:nvPr>
            <p:ph sz="half" idx="1"/>
          </p:nvPr>
        </p:nvSpPr>
        <p:spPr>
          <a:xfrm>
            <a:off x="457200" y="1200151"/>
            <a:ext cx="3970784" cy="3394472"/>
          </a:xfrm>
        </p:spPr>
        <p:txBody>
          <a:bodyPr>
            <a:normAutofit/>
          </a:bodyPr>
          <a:lstStyle/>
          <a:p>
            <a:r>
              <a:rPr lang="en-US" dirty="0"/>
              <a:t>Link </a:t>
            </a:r>
            <a:r>
              <a:rPr lang="en-US" dirty="0" err="1"/>
              <a:t>zum</a:t>
            </a:r>
            <a:r>
              <a:rPr lang="en-US" dirty="0"/>
              <a:t> Code: </a:t>
            </a:r>
            <a:r>
              <a:rPr lang="en-US" b="0" dirty="0">
                <a:hlinkClick r:id="rId3"/>
              </a:rPr>
              <a:t>https://lec.inf.ethz.ch/infk/eprog/2025/exercises/additionals/TowerOfHanoi.java</a:t>
            </a:r>
            <a:endParaRPr lang="en-US" b="0" dirty="0"/>
          </a:p>
          <a:p>
            <a:r>
              <a:rPr lang="en-US" dirty="0"/>
              <a:t>Auch auf eprog.lzazzi.com </a:t>
            </a:r>
            <a:r>
              <a:rPr lang="en-US" dirty="0" err="1"/>
              <a:t>verlinkt</a:t>
            </a:r>
            <a:r>
              <a:rPr lang="en-US" dirty="0"/>
              <a:t>. </a:t>
            </a:r>
          </a:p>
        </p:txBody>
      </p:sp>
      <p:sp>
        <p:nvSpPr>
          <p:cNvPr id="4" name="Slide Number Placeholder 3">
            <a:extLst>
              <a:ext uri="{FF2B5EF4-FFF2-40B4-BE49-F238E27FC236}">
                <a16:creationId xmlns:a16="http://schemas.microsoft.com/office/drawing/2014/main" id="{0D5547A3-9ACE-1D20-F6E8-DD5928FF2D73}"/>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B6F15528-21DE-4FAA-801E-634DDDAF4B2B}" type="slidenum">
              <a:rPr lang="de-CH" noProof="0" smtClean="0"/>
              <a:pPr>
                <a:lnSpc>
                  <a:spcPct val="90000"/>
                </a:lnSpc>
                <a:spcAft>
                  <a:spcPts val="600"/>
                </a:spcAft>
              </a:pPr>
              <a:t>101</a:t>
            </a:fld>
            <a:endParaRPr lang="de-CH" noProof="0"/>
          </a:p>
        </p:txBody>
      </p:sp>
      <p:pic>
        <p:nvPicPr>
          <p:cNvPr id="7" name="Picture 6">
            <a:extLst>
              <a:ext uri="{FF2B5EF4-FFF2-40B4-BE49-F238E27FC236}">
                <a16:creationId xmlns:a16="http://schemas.microsoft.com/office/drawing/2014/main" id="{AA5F2DFC-7410-B144-FEAB-52A6B3802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8035" y="915566"/>
            <a:ext cx="3740222" cy="3740222"/>
          </a:xfrm>
          <a:prstGeom prst="rect">
            <a:avLst/>
          </a:prstGeom>
        </p:spPr>
      </p:pic>
    </p:spTree>
    <p:extLst>
      <p:ext uri="{BB962C8B-B14F-4D97-AF65-F5344CB8AC3E}">
        <p14:creationId xmlns:p14="http://schemas.microsoft.com/office/powerpoint/2010/main" val="7144246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a:t>Permutation Check</a:t>
            </a:r>
            <a:endParaRPr dirty="0"/>
          </a:p>
        </p:txBody>
      </p:sp>
    </p:spTree>
    <p:extLst>
      <p:ext uri="{BB962C8B-B14F-4D97-AF65-F5344CB8AC3E}">
        <p14:creationId xmlns:p14="http://schemas.microsoft.com/office/powerpoint/2010/main" val="37326270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1063229"/>
            <a:ext cx="8229600" cy="1009835"/>
          </a:xfrm>
          <a:ln>
            <a:solidFill>
              <a:schemeClr val="tx1"/>
            </a:solidFill>
          </a:ln>
        </p:spPr>
        <p:txBody>
          <a:bodyPr>
            <a:normAutofit/>
          </a:bodyPr>
          <a:lstStyle/>
          <a:p>
            <a:pPr marL="457200" lvl="1" indent="0">
              <a:buNone/>
            </a:pPr>
            <a:r>
              <a:rPr lang="de-DE" sz="2800" dirty="0"/>
              <a:t>Gegeben sind die Integer Arrays </a:t>
            </a:r>
            <a:r>
              <a:rPr lang="de-DE" sz="2800" dirty="0">
                <a:latin typeface="Ubuntu Mono" panose="020B0509030602030204" pitchFamily="49" charset="0"/>
              </a:rPr>
              <a:t>s</a:t>
            </a:r>
            <a:r>
              <a:rPr lang="de-DE" sz="2800" dirty="0"/>
              <a:t> und </a:t>
            </a:r>
            <a:r>
              <a:rPr lang="de-DE" sz="2800" dirty="0">
                <a:latin typeface="Ubuntu Mono" panose="020B0509030602030204" pitchFamily="49" charset="0"/>
              </a:rPr>
              <a:t>t.</a:t>
            </a:r>
            <a:r>
              <a:rPr lang="de-DE" sz="2800" dirty="0"/>
              <a:t> Überprüfe, ob </a:t>
            </a:r>
            <a:r>
              <a:rPr lang="de-DE" sz="2800" dirty="0">
                <a:latin typeface="Ubuntu Mono" panose="020B0509030602030204" pitchFamily="49" charset="0"/>
              </a:rPr>
              <a:t>t</a:t>
            </a:r>
            <a:r>
              <a:rPr lang="de-DE" sz="2800" dirty="0"/>
              <a:t> eine Permutation von </a:t>
            </a:r>
            <a:r>
              <a:rPr lang="de-DE" sz="2800" dirty="0">
                <a:latin typeface="Ubuntu Mono" panose="020B0509030602030204" pitchFamily="49" charset="0"/>
              </a:rPr>
              <a:t>s</a:t>
            </a:r>
            <a:r>
              <a:rPr lang="de-DE" sz="2800" dirty="0"/>
              <a:t> ist.</a:t>
            </a:r>
            <a:endParaRPr lang="de-CH" sz="2800"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103</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9A81010-2A25-C081-B530-FE32369642B7}"/>
              </a:ext>
            </a:extLst>
          </p:cNvPr>
          <p:cNvSpPr txBox="1"/>
          <p:nvPr/>
        </p:nvSpPr>
        <p:spPr>
          <a:xfrm>
            <a:off x="611560" y="2427734"/>
            <a:ext cx="8136904" cy="954107"/>
          </a:xfrm>
          <a:prstGeom prst="rect">
            <a:avLst/>
          </a:prstGeom>
          <a:noFill/>
        </p:spPr>
        <p:txBody>
          <a:bodyPr wrap="square" rtlCol="0">
            <a:spAutoFit/>
          </a:bodyPr>
          <a:lstStyle/>
          <a:p>
            <a:r>
              <a:rPr lang="en-GB" sz="2800" b="1" dirty="0" err="1"/>
              <a:t>Lösung</a:t>
            </a:r>
            <a:r>
              <a:rPr lang="en-GB" sz="2800" b="1" dirty="0"/>
              <a:t> 1: </a:t>
            </a:r>
            <a:r>
              <a:rPr lang="en-GB" sz="2800" dirty="0" err="1"/>
              <a:t>Generiere</a:t>
            </a:r>
            <a:r>
              <a:rPr lang="en-GB" sz="2800" dirty="0"/>
              <a:t> alle </a:t>
            </a:r>
            <a:r>
              <a:rPr lang="en-GB" sz="2800" dirty="0" err="1"/>
              <a:t>Permutationen</a:t>
            </a:r>
            <a:r>
              <a:rPr lang="en-GB" sz="2800" dirty="0"/>
              <a:t> von </a:t>
            </a:r>
            <a:r>
              <a:rPr lang="en-GB" sz="2800" dirty="0">
                <a:latin typeface="Ubuntu Mono" panose="020B0509030602030204" pitchFamily="49" charset="0"/>
              </a:rPr>
              <a:t>s</a:t>
            </a:r>
            <a:r>
              <a:rPr lang="en-GB" sz="2800" dirty="0"/>
              <a:t> und </a:t>
            </a:r>
            <a:r>
              <a:rPr lang="en-GB" sz="2800" dirty="0" err="1"/>
              <a:t>schaue</a:t>
            </a:r>
            <a:r>
              <a:rPr lang="en-GB" sz="2800" dirty="0"/>
              <a:t> </a:t>
            </a:r>
            <a:r>
              <a:rPr lang="en-GB" sz="2800" dirty="0" err="1"/>
              <a:t>ob</a:t>
            </a:r>
            <a:r>
              <a:rPr lang="en-GB" sz="2800" dirty="0"/>
              <a:t> </a:t>
            </a:r>
            <a:r>
              <a:rPr lang="en-GB" sz="2800" dirty="0">
                <a:latin typeface="Ubuntu Mono" panose="020B0509030602030204" pitchFamily="49" charset="0"/>
              </a:rPr>
              <a:t>t</a:t>
            </a:r>
            <a:r>
              <a:rPr lang="en-GB" sz="2800" dirty="0"/>
              <a:t> </a:t>
            </a:r>
            <a:r>
              <a:rPr lang="en-GB" sz="2800" dirty="0" err="1"/>
              <a:t>eine</a:t>
            </a:r>
            <a:r>
              <a:rPr lang="en-GB" sz="2800" dirty="0"/>
              <a:t> </a:t>
            </a:r>
            <a:r>
              <a:rPr lang="en-GB" sz="2800" dirty="0" err="1"/>
              <a:t>davon</a:t>
            </a:r>
            <a:r>
              <a:rPr lang="en-GB" sz="2800" dirty="0"/>
              <a:t> </a:t>
            </a:r>
            <a:r>
              <a:rPr lang="en-GB" sz="2800" dirty="0" err="1"/>
              <a:t>ist</a:t>
            </a:r>
            <a:r>
              <a:rPr lang="en-GB" sz="2800" dirty="0"/>
              <a:t>.</a:t>
            </a:r>
            <a:endParaRPr lang="en-CH" sz="2800" dirty="0"/>
          </a:p>
        </p:txBody>
      </p:sp>
    </p:spTree>
    <p:extLst>
      <p:ext uri="{BB962C8B-B14F-4D97-AF65-F5344CB8AC3E}">
        <p14:creationId xmlns:p14="http://schemas.microsoft.com/office/powerpoint/2010/main" val="3813456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1063229"/>
            <a:ext cx="8229600" cy="1009835"/>
          </a:xfrm>
          <a:ln>
            <a:solidFill>
              <a:schemeClr val="tx1"/>
            </a:solidFill>
          </a:ln>
        </p:spPr>
        <p:txBody>
          <a:bodyPr>
            <a:normAutofit/>
          </a:bodyPr>
          <a:lstStyle/>
          <a:p>
            <a:pPr marL="457200" lvl="1" indent="0">
              <a:buNone/>
            </a:pPr>
            <a:r>
              <a:rPr lang="de-DE" sz="2800" dirty="0"/>
              <a:t>Gegeben sind die Integer Arrays </a:t>
            </a:r>
            <a:r>
              <a:rPr lang="de-DE" sz="2800" dirty="0">
                <a:latin typeface="Ubuntu Mono" panose="020B0509030602030204" pitchFamily="49" charset="0"/>
              </a:rPr>
              <a:t>s</a:t>
            </a:r>
            <a:r>
              <a:rPr lang="de-DE" sz="2800" dirty="0"/>
              <a:t> und </a:t>
            </a:r>
            <a:r>
              <a:rPr lang="de-DE" sz="2800" dirty="0">
                <a:latin typeface="Ubuntu Mono" panose="020B0509030602030204" pitchFamily="49" charset="0"/>
              </a:rPr>
              <a:t>t.</a:t>
            </a:r>
            <a:r>
              <a:rPr lang="de-DE" sz="2800" dirty="0"/>
              <a:t> Überprüfe, ob </a:t>
            </a:r>
            <a:r>
              <a:rPr lang="de-DE" sz="2800" dirty="0">
                <a:latin typeface="Ubuntu Mono" panose="020B0509030602030204" pitchFamily="49" charset="0"/>
              </a:rPr>
              <a:t>t</a:t>
            </a:r>
            <a:r>
              <a:rPr lang="de-DE" sz="2800" dirty="0"/>
              <a:t> eine Permutation von </a:t>
            </a:r>
            <a:r>
              <a:rPr lang="de-DE" sz="2800" dirty="0">
                <a:latin typeface="Ubuntu Mono" panose="020B0509030602030204" pitchFamily="49" charset="0"/>
              </a:rPr>
              <a:t>s</a:t>
            </a:r>
            <a:r>
              <a:rPr lang="de-DE" sz="2800" dirty="0"/>
              <a:t> ist.</a:t>
            </a:r>
            <a:endParaRPr lang="de-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104</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9A81010-2A25-C081-B530-FE32369642B7}"/>
              </a:ext>
            </a:extLst>
          </p:cNvPr>
          <p:cNvSpPr txBox="1"/>
          <p:nvPr/>
        </p:nvSpPr>
        <p:spPr>
          <a:xfrm>
            <a:off x="611560" y="2427734"/>
            <a:ext cx="8136904" cy="2677656"/>
          </a:xfrm>
          <a:prstGeom prst="rect">
            <a:avLst/>
          </a:prstGeom>
          <a:noFill/>
        </p:spPr>
        <p:txBody>
          <a:bodyPr wrap="square" rtlCol="0">
            <a:spAutoFit/>
          </a:bodyPr>
          <a:lstStyle/>
          <a:p>
            <a:r>
              <a:rPr lang="en-GB" sz="2800" b="1" dirty="0" err="1"/>
              <a:t>Lösung</a:t>
            </a:r>
            <a:r>
              <a:rPr lang="en-GB" sz="2800" b="1" dirty="0"/>
              <a:t> 1: </a:t>
            </a:r>
            <a:r>
              <a:rPr lang="en-GB" sz="2800" dirty="0" err="1"/>
              <a:t>Generiere</a:t>
            </a:r>
            <a:r>
              <a:rPr lang="en-GB" sz="2800" dirty="0"/>
              <a:t> alle </a:t>
            </a:r>
            <a:r>
              <a:rPr lang="en-GB" sz="2800" dirty="0" err="1"/>
              <a:t>Permutationen</a:t>
            </a:r>
            <a:r>
              <a:rPr lang="en-GB" sz="2800" dirty="0"/>
              <a:t> von </a:t>
            </a:r>
            <a:r>
              <a:rPr lang="en-GB" sz="2800" dirty="0">
                <a:latin typeface="Ubuntu Mono" panose="020B0509030602030204" pitchFamily="49" charset="0"/>
              </a:rPr>
              <a:t>s</a:t>
            </a:r>
            <a:r>
              <a:rPr lang="en-GB" sz="2800" dirty="0"/>
              <a:t> und </a:t>
            </a:r>
            <a:r>
              <a:rPr lang="en-GB" sz="2800" dirty="0" err="1"/>
              <a:t>schaue</a:t>
            </a:r>
            <a:r>
              <a:rPr lang="en-GB" sz="2800" dirty="0"/>
              <a:t> </a:t>
            </a:r>
            <a:r>
              <a:rPr lang="en-GB" sz="2800" dirty="0" err="1"/>
              <a:t>ob</a:t>
            </a:r>
            <a:r>
              <a:rPr lang="en-GB" sz="2800" dirty="0"/>
              <a:t> </a:t>
            </a:r>
            <a:r>
              <a:rPr lang="en-GB" sz="2800" dirty="0">
                <a:latin typeface="Ubuntu Mono" panose="020B0509030602030204" pitchFamily="49" charset="0"/>
              </a:rPr>
              <a:t>t</a:t>
            </a:r>
            <a:r>
              <a:rPr lang="en-GB" sz="2800" dirty="0"/>
              <a:t> </a:t>
            </a:r>
            <a:r>
              <a:rPr lang="en-GB" sz="2800" dirty="0" err="1"/>
              <a:t>eine</a:t>
            </a:r>
            <a:r>
              <a:rPr lang="en-GB" sz="2800" dirty="0"/>
              <a:t> </a:t>
            </a:r>
            <a:r>
              <a:rPr lang="en-GB" sz="2800" dirty="0" err="1"/>
              <a:t>davon</a:t>
            </a:r>
            <a:r>
              <a:rPr lang="en-GB" sz="2800" dirty="0"/>
              <a:t> </a:t>
            </a:r>
            <a:r>
              <a:rPr lang="en-GB" sz="2800" dirty="0" err="1"/>
              <a:t>ist</a:t>
            </a:r>
            <a:r>
              <a:rPr lang="en-GB" sz="2800" dirty="0"/>
              <a:t>.</a:t>
            </a:r>
          </a:p>
          <a:p>
            <a:endParaRPr lang="en-GB" sz="2800" dirty="0"/>
          </a:p>
          <a:p>
            <a:endParaRPr lang="en-GB" sz="2800" b="1" dirty="0"/>
          </a:p>
          <a:p>
            <a:endParaRPr lang="en-GB" sz="2800" dirty="0"/>
          </a:p>
          <a:p>
            <a:endParaRPr lang="en-CH" sz="2800" dirty="0"/>
          </a:p>
        </p:txBody>
      </p:sp>
      <p:pic>
        <p:nvPicPr>
          <p:cNvPr id="7" name="Picture 6" descr="A screen shot of a computer&#10;&#10;Description automatically generated">
            <a:extLst>
              <a:ext uri="{FF2B5EF4-FFF2-40B4-BE49-F238E27FC236}">
                <a16:creationId xmlns:a16="http://schemas.microsoft.com/office/drawing/2014/main" id="{3C9321CB-B461-FDDA-4430-649F74DEB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39" y="3388768"/>
            <a:ext cx="7608322" cy="1582453"/>
          </a:xfrm>
          <a:prstGeom prst="rect">
            <a:avLst/>
          </a:prstGeom>
        </p:spPr>
      </p:pic>
    </p:spTree>
    <p:extLst>
      <p:ext uri="{BB962C8B-B14F-4D97-AF65-F5344CB8AC3E}">
        <p14:creationId xmlns:p14="http://schemas.microsoft.com/office/powerpoint/2010/main" val="9791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A97D-D43B-C0E0-C8C4-3CFBBFD5709F}"/>
              </a:ext>
            </a:extLst>
          </p:cNvPr>
          <p:cNvSpPr>
            <a:spLocks noGrp="1"/>
          </p:cNvSpPr>
          <p:nvPr>
            <p:ph type="title"/>
          </p:nvPr>
        </p:nvSpPr>
        <p:spPr/>
        <p:txBody>
          <a:bodyPr>
            <a:normAutofit/>
          </a:bodyPr>
          <a:lstStyle/>
          <a:p>
            <a:r>
              <a:rPr lang="en-US" dirty="0"/>
              <a:t>Out of Memory?</a:t>
            </a:r>
          </a:p>
        </p:txBody>
      </p:sp>
      <p:sp>
        <p:nvSpPr>
          <p:cNvPr id="3" name="Content Placeholder 2">
            <a:extLst>
              <a:ext uri="{FF2B5EF4-FFF2-40B4-BE49-F238E27FC236}">
                <a16:creationId xmlns:a16="http://schemas.microsoft.com/office/drawing/2014/main" id="{34AC7455-BA56-FCE6-67A5-D5FA489EC517}"/>
              </a:ext>
            </a:extLst>
          </p:cNvPr>
          <p:cNvSpPr>
            <a:spLocks noGrp="1"/>
          </p:cNvSpPr>
          <p:nvPr>
            <p:ph idx="1"/>
          </p:nvPr>
        </p:nvSpPr>
        <p:spPr>
          <a:xfrm>
            <a:off x="457200" y="1200150"/>
            <a:ext cx="8229600" cy="3675855"/>
          </a:xfrm>
        </p:spPr>
        <p:txBody>
          <a:bodyPr>
            <a:normAutofit/>
          </a:bodyPr>
          <a:lstStyle/>
          <a:p>
            <a:r>
              <a:rPr lang="de-CH" b="0" dirty="0"/>
              <a:t>Java erhält für das Ausführen eines Programms eine </a:t>
            </a:r>
            <a:r>
              <a:rPr lang="de-CH" dirty="0"/>
              <a:t>beschränkte</a:t>
            </a:r>
            <a:r>
              <a:rPr lang="de-CH" b="0" dirty="0"/>
              <a:t> Menge Arbeitsspeicher (Memory).</a:t>
            </a:r>
          </a:p>
          <a:p>
            <a:endParaRPr lang="de-CH" b="0" dirty="0"/>
          </a:p>
          <a:p>
            <a:r>
              <a:rPr lang="de-CH" b="0" dirty="0"/>
              <a:t>In der vorherigen Lösung generieren wir </a:t>
            </a:r>
            <a:r>
              <a:rPr lang="de-CH" dirty="0"/>
              <a:t>Ο</a:t>
            </a:r>
            <a:r>
              <a:rPr lang="en-GB" dirty="0"/>
              <a:t>(n!) </a:t>
            </a:r>
            <a:r>
              <a:rPr lang="en-GB" dirty="0" err="1"/>
              <a:t>Permutationen</a:t>
            </a:r>
            <a:r>
              <a:rPr lang="en-GB" b="0" dirty="0"/>
              <a:t>, </a:t>
            </a:r>
            <a:r>
              <a:rPr lang="en-GB" b="0" dirty="0" err="1"/>
              <a:t>welche</a:t>
            </a:r>
            <a:r>
              <a:rPr lang="en-GB" b="0" dirty="0"/>
              <a:t> alle Speicher </a:t>
            </a:r>
            <a:r>
              <a:rPr lang="en-GB" b="0" dirty="0" err="1"/>
              <a:t>benötigen</a:t>
            </a:r>
            <a:r>
              <a:rPr lang="en-GB" b="0" dirty="0"/>
              <a:t>.</a:t>
            </a:r>
          </a:p>
          <a:p>
            <a:endParaRPr lang="en-GB" b="0" dirty="0"/>
          </a:p>
          <a:p>
            <a:r>
              <a:rPr lang="en-GB" b="0" dirty="0" err="1"/>
              <a:t>Irgendwann</a:t>
            </a:r>
            <a:r>
              <a:rPr lang="en-GB" b="0" dirty="0"/>
              <a:t> hat es </a:t>
            </a:r>
            <a:r>
              <a:rPr lang="en-GB" dirty="0" err="1"/>
              <a:t>nicht</a:t>
            </a:r>
            <a:r>
              <a:rPr lang="en-GB" dirty="0"/>
              <a:t> </a:t>
            </a:r>
            <a:r>
              <a:rPr lang="en-GB" dirty="0" err="1"/>
              <a:t>mehr</a:t>
            </a:r>
            <a:r>
              <a:rPr lang="en-GB" dirty="0"/>
              <a:t> </a:t>
            </a:r>
            <a:r>
              <a:rPr lang="en-GB" dirty="0" err="1"/>
              <a:t>genug</a:t>
            </a:r>
            <a:r>
              <a:rPr lang="en-GB" dirty="0"/>
              <a:t> Speicher </a:t>
            </a:r>
            <a:r>
              <a:rPr lang="en-GB" b="0" dirty="0"/>
              <a:t>und das </a:t>
            </a:r>
            <a:r>
              <a:rPr lang="en-GB" b="0" dirty="0" err="1"/>
              <a:t>Programm</a:t>
            </a:r>
            <a:r>
              <a:rPr lang="en-GB" b="0" dirty="0"/>
              <a:t> </a:t>
            </a:r>
            <a:r>
              <a:rPr lang="en-GB" b="0" dirty="0" err="1"/>
              <a:t>terminiert</a:t>
            </a:r>
            <a:r>
              <a:rPr lang="en-GB" b="0" dirty="0"/>
              <a:t> </a:t>
            </a:r>
            <a:r>
              <a:rPr lang="en-GB" b="0" dirty="0" err="1"/>
              <a:t>mit</a:t>
            </a:r>
            <a:r>
              <a:rPr lang="en-GB" b="0" dirty="0"/>
              <a:t> </a:t>
            </a:r>
            <a:r>
              <a:rPr lang="en-GB" b="0" dirty="0" err="1"/>
              <a:t>einem</a:t>
            </a:r>
            <a:r>
              <a:rPr lang="en-GB" b="0" dirty="0"/>
              <a:t> </a:t>
            </a:r>
            <a:r>
              <a:rPr lang="en-GB" b="0" dirty="0" err="1"/>
              <a:t>Laufzeit</a:t>
            </a:r>
            <a:r>
              <a:rPr lang="en-GB" dirty="0" err="1"/>
              <a:t>fehler</a:t>
            </a:r>
            <a:r>
              <a:rPr lang="en-GB" b="0" dirty="0"/>
              <a:t>.</a:t>
            </a:r>
            <a:endParaRPr lang="en-US" dirty="0"/>
          </a:p>
        </p:txBody>
      </p:sp>
      <p:sp>
        <p:nvSpPr>
          <p:cNvPr id="4" name="Slide Number Placeholder 3">
            <a:extLst>
              <a:ext uri="{FF2B5EF4-FFF2-40B4-BE49-F238E27FC236}">
                <a16:creationId xmlns:a16="http://schemas.microsoft.com/office/drawing/2014/main" id="{56DB5824-1DD7-43E5-BB32-7F8D7D7F2159}"/>
              </a:ext>
            </a:extLst>
          </p:cNvPr>
          <p:cNvSpPr>
            <a:spLocks noGrp="1"/>
          </p:cNvSpPr>
          <p:nvPr>
            <p:ph type="sldNum" sz="quarter" idx="12"/>
          </p:nvPr>
        </p:nvSpPr>
        <p:spPr/>
        <p:txBody>
          <a:bodyPr/>
          <a:lstStyle/>
          <a:p>
            <a:fld id="{B6F15528-21DE-4FAA-801E-634DDDAF4B2B}" type="slidenum">
              <a:rPr lang="de-CH" noProof="0" smtClean="0"/>
              <a:pPr/>
              <a:t>105</a:t>
            </a:fld>
            <a:endParaRPr lang="de-CH" noProof="0" dirty="0"/>
          </a:p>
        </p:txBody>
      </p:sp>
    </p:spTree>
    <p:extLst>
      <p:ext uri="{BB962C8B-B14F-4D97-AF65-F5344CB8AC3E}">
        <p14:creationId xmlns:p14="http://schemas.microsoft.com/office/powerpoint/2010/main" val="63449626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1063229"/>
            <a:ext cx="8229600" cy="1009835"/>
          </a:xfrm>
          <a:ln>
            <a:solidFill>
              <a:schemeClr val="tx1"/>
            </a:solidFill>
          </a:ln>
        </p:spPr>
        <p:txBody>
          <a:bodyPr>
            <a:normAutofit/>
          </a:bodyPr>
          <a:lstStyle/>
          <a:p>
            <a:pPr marL="457200" lvl="1" indent="0">
              <a:buNone/>
            </a:pPr>
            <a:r>
              <a:rPr lang="de-DE" sz="2800" dirty="0"/>
              <a:t>Gegeben sind die Integer Arrays </a:t>
            </a:r>
            <a:r>
              <a:rPr lang="de-DE" sz="2800" dirty="0">
                <a:latin typeface="Ubuntu Mono" panose="020B0509030602030204" pitchFamily="49" charset="0"/>
              </a:rPr>
              <a:t>s</a:t>
            </a:r>
            <a:r>
              <a:rPr lang="de-DE" sz="2800" dirty="0"/>
              <a:t> und </a:t>
            </a:r>
            <a:r>
              <a:rPr lang="de-DE" sz="2800" dirty="0">
                <a:latin typeface="Ubuntu Mono" panose="020B0509030602030204" pitchFamily="49" charset="0"/>
              </a:rPr>
              <a:t>t.</a:t>
            </a:r>
            <a:r>
              <a:rPr lang="de-DE" sz="2800" dirty="0"/>
              <a:t> Überprüfe, ob </a:t>
            </a:r>
            <a:r>
              <a:rPr lang="de-DE" sz="2800" dirty="0">
                <a:latin typeface="Ubuntu Mono" panose="020B0509030602030204" pitchFamily="49" charset="0"/>
              </a:rPr>
              <a:t>t</a:t>
            </a:r>
            <a:r>
              <a:rPr lang="de-DE" sz="2800" dirty="0"/>
              <a:t> eine Permutation von </a:t>
            </a:r>
            <a:r>
              <a:rPr lang="de-DE" sz="2800" dirty="0">
                <a:latin typeface="Ubuntu Mono" panose="020B0509030602030204" pitchFamily="49" charset="0"/>
              </a:rPr>
              <a:t>s</a:t>
            </a:r>
            <a:r>
              <a:rPr lang="de-DE" sz="2800" dirty="0"/>
              <a:t> ist.</a:t>
            </a:r>
            <a:endParaRPr lang="de-CH" sz="2800"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106</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9A81010-2A25-C081-B530-FE32369642B7}"/>
              </a:ext>
            </a:extLst>
          </p:cNvPr>
          <p:cNvSpPr txBox="1"/>
          <p:nvPr/>
        </p:nvSpPr>
        <p:spPr>
          <a:xfrm>
            <a:off x="611560" y="2427734"/>
            <a:ext cx="8136904" cy="1384995"/>
          </a:xfrm>
          <a:prstGeom prst="rect">
            <a:avLst/>
          </a:prstGeom>
          <a:noFill/>
        </p:spPr>
        <p:txBody>
          <a:bodyPr wrap="square" rtlCol="0">
            <a:spAutoFit/>
          </a:bodyPr>
          <a:lstStyle/>
          <a:p>
            <a:r>
              <a:rPr lang="en-GB" sz="2800" b="1" dirty="0" err="1"/>
              <a:t>Lösung</a:t>
            </a:r>
            <a:r>
              <a:rPr lang="en-GB" sz="2800" b="1" dirty="0"/>
              <a:t> 2: </a:t>
            </a:r>
            <a:r>
              <a:rPr lang="de-DE" sz="2800" b="0" i="0" dirty="0">
                <a:effectLst/>
              </a:rPr>
              <a:t>Generiere der Reihe nach alle Permutationen von </a:t>
            </a:r>
            <a:r>
              <a:rPr lang="de-DE" sz="2800" b="0" i="0" dirty="0">
                <a:effectLst/>
                <a:latin typeface="Ubuntu Mono" panose="020B0509030602030204" pitchFamily="49" charset="0"/>
              </a:rPr>
              <a:t>s</a:t>
            </a:r>
            <a:r>
              <a:rPr lang="de-DE" sz="2800" b="0" i="0" dirty="0">
                <a:effectLst/>
              </a:rPr>
              <a:t> und überprüfe direkt nach dem Erstellen einer Permutation, ob sie gleich </a:t>
            </a:r>
            <a:r>
              <a:rPr lang="de-DE" sz="2800" b="0" i="0" dirty="0">
                <a:effectLst/>
                <a:latin typeface="Ubuntu Mono" panose="020B0509030602030204" pitchFamily="49" charset="0"/>
              </a:rPr>
              <a:t>t</a:t>
            </a:r>
            <a:r>
              <a:rPr lang="de-DE" sz="2800" b="0" i="0" dirty="0">
                <a:effectLst/>
              </a:rPr>
              <a:t> ist.</a:t>
            </a:r>
            <a:endParaRPr lang="en-CH" sz="2800" dirty="0"/>
          </a:p>
        </p:txBody>
      </p:sp>
      <p:pic>
        <p:nvPicPr>
          <p:cNvPr id="7" name="Picture 6" descr="A close-up of a sign&#10;&#10;Description automatically generated">
            <a:extLst>
              <a:ext uri="{FF2B5EF4-FFF2-40B4-BE49-F238E27FC236}">
                <a16:creationId xmlns:a16="http://schemas.microsoft.com/office/drawing/2014/main" id="{BFF466B5-045F-72CB-665E-EEC21F8EA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5206" y="3812729"/>
            <a:ext cx="2183077" cy="1228378"/>
          </a:xfrm>
          <a:prstGeom prst="rect">
            <a:avLst/>
          </a:prstGeom>
        </p:spPr>
      </p:pic>
    </p:spTree>
    <p:extLst>
      <p:ext uri="{BB962C8B-B14F-4D97-AF65-F5344CB8AC3E}">
        <p14:creationId xmlns:p14="http://schemas.microsoft.com/office/powerpoint/2010/main" val="178152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1063229"/>
            <a:ext cx="8229600" cy="1009835"/>
          </a:xfrm>
          <a:ln>
            <a:solidFill>
              <a:schemeClr val="tx1"/>
            </a:solidFill>
          </a:ln>
        </p:spPr>
        <p:txBody>
          <a:bodyPr>
            <a:normAutofit/>
          </a:bodyPr>
          <a:lstStyle/>
          <a:p>
            <a:pPr marL="457200" lvl="1" indent="0">
              <a:buNone/>
            </a:pPr>
            <a:r>
              <a:rPr lang="de-DE" sz="2800" dirty="0"/>
              <a:t>Gegeben sind die Integer Arrays </a:t>
            </a:r>
            <a:r>
              <a:rPr lang="de-DE" sz="2800" dirty="0">
                <a:latin typeface="Ubuntu Mono" panose="020B0509030602030204" pitchFamily="49" charset="0"/>
              </a:rPr>
              <a:t>s</a:t>
            </a:r>
            <a:r>
              <a:rPr lang="de-DE" sz="2800" dirty="0"/>
              <a:t> und </a:t>
            </a:r>
            <a:r>
              <a:rPr lang="de-DE" sz="2800" dirty="0">
                <a:latin typeface="Ubuntu Mono" panose="020B0509030602030204" pitchFamily="49" charset="0"/>
              </a:rPr>
              <a:t>t.</a:t>
            </a:r>
            <a:r>
              <a:rPr lang="de-DE" sz="2800" dirty="0"/>
              <a:t> Überprüfe, ob </a:t>
            </a:r>
            <a:r>
              <a:rPr lang="de-DE" sz="2800" dirty="0">
                <a:latin typeface="Ubuntu Mono" panose="020B0509030602030204" pitchFamily="49" charset="0"/>
              </a:rPr>
              <a:t>t</a:t>
            </a:r>
            <a:r>
              <a:rPr lang="de-DE" sz="2800" dirty="0"/>
              <a:t> eine Permutation von </a:t>
            </a:r>
            <a:r>
              <a:rPr lang="de-DE" sz="2800" dirty="0">
                <a:latin typeface="Ubuntu Mono" panose="020B0509030602030204" pitchFamily="49" charset="0"/>
              </a:rPr>
              <a:t>s</a:t>
            </a:r>
            <a:r>
              <a:rPr lang="de-DE" sz="2800" dirty="0"/>
              <a:t> ist.</a:t>
            </a:r>
            <a:endParaRPr lang="de-CH" sz="2800"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107</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9A81010-2A25-C081-B530-FE32369642B7}"/>
              </a:ext>
            </a:extLst>
          </p:cNvPr>
          <p:cNvSpPr txBox="1"/>
          <p:nvPr/>
        </p:nvSpPr>
        <p:spPr>
          <a:xfrm>
            <a:off x="611560" y="2427734"/>
            <a:ext cx="8136904" cy="954107"/>
          </a:xfrm>
          <a:prstGeom prst="rect">
            <a:avLst/>
          </a:prstGeom>
          <a:noFill/>
        </p:spPr>
        <p:txBody>
          <a:bodyPr wrap="square" rtlCol="0">
            <a:spAutoFit/>
          </a:bodyPr>
          <a:lstStyle/>
          <a:p>
            <a:r>
              <a:rPr lang="en-GB" sz="2800" b="1" dirty="0" err="1"/>
              <a:t>Lösung</a:t>
            </a:r>
            <a:r>
              <a:rPr lang="en-GB" sz="2800" b="1" dirty="0"/>
              <a:t> 3: </a:t>
            </a:r>
            <a:r>
              <a:rPr lang="en-GB" sz="2800" dirty="0" err="1"/>
              <a:t>Prüfe</a:t>
            </a:r>
            <a:r>
              <a:rPr lang="en-GB" sz="2800" dirty="0"/>
              <a:t> </a:t>
            </a:r>
            <a:r>
              <a:rPr lang="en-GB" sz="2800" dirty="0" err="1"/>
              <a:t>ob</a:t>
            </a:r>
            <a:r>
              <a:rPr lang="en-GB" sz="2800" dirty="0"/>
              <a:t> </a:t>
            </a:r>
            <a:r>
              <a:rPr lang="en-GB" sz="2800" dirty="0">
                <a:latin typeface="Ubuntu Mono" panose="020B0509030602030204" pitchFamily="49" charset="0"/>
              </a:rPr>
              <a:t>s</a:t>
            </a:r>
            <a:r>
              <a:rPr lang="en-GB" sz="2800" dirty="0"/>
              <a:t> und </a:t>
            </a:r>
            <a:r>
              <a:rPr lang="en-GB" sz="2800" dirty="0">
                <a:latin typeface="Ubuntu Mono" panose="020B0509030602030204" pitchFamily="49" charset="0"/>
              </a:rPr>
              <a:t>t</a:t>
            </a:r>
            <a:r>
              <a:rPr lang="en-GB" sz="2800" dirty="0"/>
              <a:t> </a:t>
            </a:r>
            <a:r>
              <a:rPr lang="en-GB" sz="2800" dirty="0" err="1"/>
              <a:t>gleich</a:t>
            </a:r>
            <a:r>
              <a:rPr lang="en-GB" sz="2800" dirty="0"/>
              <a:t> lang </a:t>
            </a:r>
            <a:r>
              <a:rPr lang="en-GB" sz="2800" dirty="0" err="1"/>
              <a:t>sind</a:t>
            </a:r>
            <a:r>
              <a:rPr lang="en-GB" sz="2800" dirty="0"/>
              <a:t> und </a:t>
            </a:r>
            <a:r>
              <a:rPr lang="en-GB" sz="2800" dirty="0" err="1"/>
              <a:t>ob</a:t>
            </a:r>
            <a:r>
              <a:rPr lang="en-GB" sz="2800" dirty="0"/>
              <a:t> </a:t>
            </a:r>
            <a:r>
              <a:rPr lang="en-GB" sz="2800" dirty="0" err="1"/>
              <a:t>sie</a:t>
            </a:r>
            <a:r>
              <a:rPr lang="en-GB" sz="2800" dirty="0"/>
              <a:t> die </a:t>
            </a:r>
            <a:r>
              <a:rPr lang="en-GB" sz="2800" dirty="0" err="1"/>
              <a:t>gleichen</a:t>
            </a:r>
            <a:r>
              <a:rPr lang="en-GB" sz="2800" dirty="0"/>
              <a:t> </a:t>
            </a:r>
            <a:r>
              <a:rPr lang="en-GB" sz="2800" dirty="0" err="1"/>
              <a:t>Elemente</a:t>
            </a:r>
            <a:r>
              <a:rPr lang="en-GB" sz="2800" dirty="0"/>
              <a:t> </a:t>
            </a:r>
            <a:r>
              <a:rPr lang="en-GB" sz="2800" dirty="0" err="1"/>
              <a:t>enthalten</a:t>
            </a:r>
            <a:r>
              <a:rPr lang="en-GB" sz="2800" dirty="0"/>
              <a:t>.</a:t>
            </a:r>
            <a:endParaRPr lang="en-CH" sz="2800" dirty="0"/>
          </a:p>
        </p:txBody>
      </p:sp>
    </p:spTree>
    <p:extLst>
      <p:ext uri="{BB962C8B-B14F-4D97-AF65-F5344CB8AC3E}">
        <p14:creationId xmlns:p14="http://schemas.microsoft.com/office/powerpoint/2010/main" val="153171696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1705931"/>
            <a:ext cx="8229600" cy="1731638"/>
          </a:xfrm>
          <a:ln>
            <a:solidFill>
              <a:schemeClr val="tx1"/>
            </a:solidFill>
          </a:ln>
        </p:spPr>
        <p:txBody>
          <a:bodyPr>
            <a:normAutofit/>
          </a:bodyPr>
          <a:lstStyle/>
          <a:p>
            <a:pPr marL="457200" lvl="1" indent="0">
              <a:buNone/>
            </a:pPr>
            <a:r>
              <a:rPr lang="de-DE" sz="3200" dirty="0"/>
              <a:t>Gegeben ist ein String </a:t>
            </a:r>
            <a:r>
              <a:rPr lang="de-DE" sz="3200" dirty="0">
                <a:latin typeface="Ubuntu Mono" panose="020B0509030602030204" pitchFamily="49" charset="0"/>
              </a:rPr>
              <a:t>s</a:t>
            </a:r>
            <a:r>
              <a:rPr lang="de-DE" sz="3200" dirty="0"/>
              <a:t>. Bestimme, wie oft das Zeichen, das in </a:t>
            </a:r>
            <a:r>
              <a:rPr lang="de-DE" sz="3200" dirty="0">
                <a:latin typeface="Ubuntu Mono" panose="020B0509030602030204" pitchFamily="49" charset="0"/>
              </a:rPr>
              <a:t>c</a:t>
            </a:r>
            <a:r>
              <a:rPr lang="de-DE" sz="3200" dirty="0"/>
              <a:t> gespeichert ist, in </a:t>
            </a:r>
            <a:r>
              <a:rPr lang="de-DE" sz="3200" dirty="0">
                <a:latin typeface="Ubuntu Mono" panose="020B0509030602030204" pitchFamily="49" charset="0"/>
              </a:rPr>
              <a:t>s</a:t>
            </a:r>
            <a:r>
              <a:rPr lang="de-DE" sz="3200" dirty="0"/>
              <a:t> vorkommt.</a:t>
            </a:r>
            <a:endParaRPr lang="en-GB" sz="3200" dirty="0"/>
          </a:p>
          <a:p>
            <a:pPr marL="457200" lvl="1" indent="0">
              <a:buNone/>
            </a:pPr>
            <a:endParaRPr lang="de-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108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986912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987574"/>
            <a:ext cx="8229600" cy="1731638"/>
          </a:xfrm>
          <a:ln>
            <a:solidFill>
              <a:schemeClr val="tx1"/>
            </a:solidFill>
          </a:ln>
        </p:spPr>
        <p:txBody>
          <a:bodyPr>
            <a:normAutofit/>
          </a:bodyPr>
          <a:lstStyle/>
          <a:p>
            <a:pPr marL="457200" lvl="1" indent="0">
              <a:buNone/>
            </a:pPr>
            <a:r>
              <a:rPr lang="de-DE" sz="3200" dirty="0"/>
              <a:t>Gegeben ist ein String s. Bestimme, wie oft das Zeichen, das in c gespeichert ist, in s vorkommt.</a:t>
            </a:r>
            <a:endParaRPr lang="en-GB" sz="3200" dirty="0"/>
          </a:p>
          <a:p>
            <a:pPr marL="457200" lvl="1" indent="0">
              <a:buNone/>
            </a:pPr>
            <a:endParaRPr lang="de-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109</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D52B408-E052-0F46-4A1F-F585F5BEFAA0}"/>
              </a:ext>
            </a:extLst>
          </p:cNvPr>
          <p:cNvSpPr txBox="1"/>
          <p:nvPr/>
        </p:nvSpPr>
        <p:spPr>
          <a:xfrm>
            <a:off x="791580" y="3219822"/>
            <a:ext cx="7560840" cy="954107"/>
          </a:xfrm>
          <a:prstGeom prst="rect">
            <a:avLst/>
          </a:prstGeom>
          <a:noFill/>
        </p:spPr>
        <p:txBody>
          <a:bodyPr wrap="square" rtlCol="0">
            <a:spAutoFit/>
          </a:bodyPr>
          <a:lstStyle/>
          <a:p>
            <a:pPr marL="285750" indent="-285750">
              <a:buFont typeface="Arial" panose="020B0604020202020204" pitchFamily="34" charset="0"/>
              <a:buChar char="•"/>
            </a:pPr>
            <a:r>
              <a:rPr lang="en-GB" sz="2800" b="1" dirty="0"/>
              <a:t>Input: </a:t>
            </a:r>
            <a:r>
              <a:rPr lang="en-GB" sz="2800" dirty="0">
                <a:latin typeface="Ubuntu Mono" panose="020B0509030602030204" pitchFamily="49" charset="0"/>
              </a:rPr>
              <a:t>String s</a:t>
            </a:r>
            <a:r>
              <a:rPr lang="en-GB" sz="2800" dirty="0"/>
              <a:t>, </a:t>
            </a:r>
            <a:r>
              <a:rPr lang="en-GB" sz="2800" dirty="0">
                <a:latin typeface="Ubuntu Mono" panose="020B0509030602030204" pitchFamily="49" charset="0"/>
              </a:rPr>
              <a:t>char c</a:t>
            </a:r>
          </a:p>
          <a:p>
            <a:pPr marL="285750" indent="-285750">
              <a:buFont typeface="Arial" panose="020B0604020202020204" pitchFamily="34" charset="0"/>
              <a:buChar char="•"/>
            </a:pPr>
            <a:r>
              <a:rPr lang="en-GB" sz="2800" b="1" dirty="0"/>
              <a:t>Output: </a:t>
            </a:r>
            <a:r>
              <a:rPr lang="en-GB" sz="2800" dirty="0"/>
              <a:t>Wie oft </a:t>
            </a:r>
            <a:r>
              <a:rPr lang="en-GB" sz="2800" dirty="0">
                <a:latin typeface="Ubuntu Mono" panose="020B0509030602030204" pitchFamily="49" charset="0"/>
              </a:rPr>
              <a:t>c</a:t>
            </a:r>
            <a:r>
              <a:rPr lang="en-GB" sz="2800" dirty="0"/>
              <a:t> in </a:t>
            </a:r>
            <a:r>
              <a:rPr lang="en-GB" sz="2800" dirty="0">
                <a:latin typeface="Ubuntu Mono" panose="020B0509030602030204" pitchFamily="49" charset="0"/>
              </a:rPr>
              <a:t>s</a:t>
            </a:r>
            <a:r>
              <a:rPr lang="en-GB" sz="2800" dirty="0"/>
              <a:t> </a:t>
            </a:r>
            <a:r>
              <a:rPr lang="en-GB" sz="2800" dirty="0" err="1"/>
              <a:t>vorkommt</a:t>
            </a:r>
            <a:r>
              <a:rPr lang="en-GB" sz="2800" dirty="0"/>
              <a:t>.</a:t>
            </a:r>
            <a:endParaRPr lang="en-CH" sz="2800" dirty="0"/>
          </a:p>
        </p:txBody>
      </p:sp>
    </p:spTree>
    <p:extLst>
      <p:ext uri="{BB962C8B-B14F-4D97-AF65-F5344CB8AC3E}">
        <p14:creationId xmlns:p14="http://schemas.microsoft.com/office/powerpoint/2010/main" val="3786387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1DCF-9203-409F-9637-2C00ABDEAA95}"/>
              </a:ext>
            </a:extLst>
          </p:cNvPr>
          <p:cNvSpPr>
            <a:spLocks noGrp="1"/>
          </p:cNvSpPr>
          <p:nvPr>
            <p:ph type="title"/>
          </p:nvPr>
        </p:nvSpPr>
        <p:spPr/>
        <p:txBody>
          <a:bodyPr/>
          <a:lstStyle/>
          <a:p>
            <a:r>
              <a:rPr lang="de-CH" dirty="0"/>
              <a:t>Beispiel 2: Ungültiges Tripel</a:t>
            </a:r>
            <a:endParaRPr lang="en-GB" dirty="0"/>
          </a:p>
        </p:txBody>
      </p:sp>
      <p:sp>
        <p:nvSpPr>
          <p:cNvPr id="4" name="Slide Number Placeholder 3">
            <a:extLst>
              <a:ext uri="{FF2B5EF4-FFF2-40B4-BE49-F238E27FC236}">
                <a16:creationId xmlns:a16="http://schemas.microsoft.com/office/drawing/2014/main" id="{8939F908-F611-4AE1-A25F-3E9810E9D5E3}"/>
              </a:ext>
            </a:extLst>
          </p:cNvPr>
          <p:cNvSpPr>
            <a:spLocks noGrp="1"/>
          </p:cNvSpPr>
          <p:nvPr>
            <p:ph type="sldNum" sz="quarter" idx="12"/>
          </p:nvPr>
        </p:nvSpPr>
        <p:spPr/>
        <p:txBody>
          <a:bodyPr/>
          <a:lstStyle/>
          <a:p>
            <a:fld id="{B6F15528-21DE-4FAA-801E-634DDDAF4B2B}" type="slidenum">
              <a:rPr lang="en-US" smtClean="0"/>
              <a:pPr/>
              <a:t>11</a:t>
            </a:fld>
            <a:endParaRPr lang="en-US" dirty="0"/>
          </a:p>
        </p:txBody>
      </p:sp>
      <p:sp>
        <p:nvSpPr>
          <p:cNvPr id="5" name="Content Placeholder 2">
            <a:extLst>
              <a:ext uri="{FF2B5EF4-FFF2-40B4-BE49-F238E27FC236}">
                <a16:creationId xmlns:a16="http://schemas.microsoft.com/office/drawing/2014/main" id="{70794095-DB28-4C2D-839D-9DB0F22FE8FB}"/>
              </a:ext>
            </a:extLst>
          </p:cNvPr>
          <p:cNvSpPr txBox="1">
            <a:spLocks/>
          </p:cNvSpPr>
          <p:nvPr/>
        </p:nvSpPr>
        <p:spPr>
          <a:xfrm>
            <a:off x="3707905" y="1256271"/>
            <a:ext cx="4508633" cy="402346"/>
          </a:xfrm>
          <a:prstGeom prst="rect">
            <a:avLst/>
          </a:prstGeom>
          <a:solidFill>
            <a:srgbClr val="C7C7C7"/>
          </a:solidFill>
        </p:spPr>
        <p:txBody>
          <a:bodyPr vert="horz" lIns="0" tIns="0" rIns="0" bIns="0" rtlCol="0" anchor="ctr" anchorCtr="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0"/>
              </a:spcAft>
              <a:buNone/>
            </a:pPr>
            <a:r>
              <a:rPr lang="de-CH" sz="1600" i="1" dirty="0">
                <a:solidFill>
                  <a:schemeClr val="tx1">
                    <a:lumMod val="65000"/>
                    <a:lumOff val="35000"/>
                  </a:schemeClr>
                </a:solidFill>
                <a:latin typeface="Ubuntu Mono" panose="020B0509030602030204" pitchFamily="49" charset="0"/>
              </a:rPr>
              <a:t>{</a:t>
            </a:r>
            <a:r>
              <a:rPr lang="de-CH" sz="1600" i="1" dirty="0" err="1">
                <a:solidFill>
                  <a:schemeClr val="tx1">
                    <a:lumMod val="65000"/>
                    <a:lumOff val="35000"/>
                  </a:schemeClr>
                </a:solidFill>
                <a:latin typeface="Ubuntu Mono" panose="020B0509030602030204" pitchFamily="49" charset="0"/>
              </a:rPr>
              <a:t>true</a:t>
            </a:r>
            <a:r>
              <a:rPr lang="de-CH" sz="1600" i="1" dirty="0">
                <a:solidFill>
                  <a:schemeClr val="tx1">
                    <a:lumMod val="65000"/>
                    <a:lumOff val="35000"/>
                  </a:schemeClr>
                </a:solidFill>
                <a:latin typeface="Ubuntu Mono" panose="020B0509030602030204" pitchFamily="49" charset="0"/>
              </a:rPr>
              <a:t>}</a:t>
            </a:r>
            <a:r>
              <a:rPr lang="de-CH" sz="1600" dirty="0"/>
              <a:t> </a:t>
            </a:r>
            <a:r>
              <a:rPr lang="de-CH" sz="1600" dirty="0" err="1">
                <a:latin typeface="Ubuntu Mono" panose="020B0509030602030204" pitchFamily="49" charset="0"/>
                <a:cs typeface="Consolas" panose="020B0609020204030204" pitchFamily="49" charset="0"/>
              </a:rPr>
              <a:t>if</a:t>
            </a:r>
            <a:r>
              <a:rPr lang="de-CH" sz="1600" dirty="0"/>
              <a:t> </a:t>
            </a:r>
            <a:r>
              <a:rPr lang="de-CH" sz="1600" dirty="0">
                <a:latin typeface="Ubuntu Mono" panose="020B0509030602030204" pitchFamily="49" charset="0"/>
                <a:cs typeface="Consolas" panose="020B0609020204030204" pitchFamily="49" charset="0"/>
              </a:rPr>
              <a:t>(x</a:t>
            </a:r>
            <a:r>
              <a:rPr lang="de-CH" sz="1600" dirty="0">
                <a:cs typeface="Consolas" panose="020B0609020204030204" pitchFamily="49" charset="0"/>
              </a:rPr>
              <a:t> </a:t>
            </a:r>
            <a:r>
              <a:rPr lang="de-CH" sz="1600" dirty="0">
                <a:latin typeface="Ubuntu Mono" panose="020B0509030602030204" pitchFamily="49" charset="0"/>
                <a:cs typeface="Consolas" panose="020B0609020204030204" pitchFamily="49" charset="0"/>
              </a:rPr>
              <a:t>&lt;</a:t>
            </a:r>
            <a:r>
              <a:rPr lang="de-CH" sz="1600" dirty="0"/>
              <a:t> </a:t>
            </a:r>
            <a:r>
              <a:rPr lang="de-CH" sz="1600" dirty="0">
                <a:latin typeface="Ubuntu Mono" panose="020B0509030602030204" pitchFamily="49" charset="0"/>
                <a:cs typeface="Consolas" panose="020B0609020204030204" pitchFamily="49" charset="0"/>
              </a:rPr>
              <a:t>0)</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y</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-x;</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err="1">
                <a:latin typeface="Ubuntu Mono" panose="020B0509030602030204" pitchFamily="49" charset="0"/>
                <a:cs typeface="Consolas" panose="020B0609020204030204" pitchFamily="49" charset="0"/>
              </a:rPr>
              <a:t>else</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y</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x;}</a:t>
            </a:r>
            <a:r>
              <a:rPr lang="de-CH" sz="1600" dirty="0"/>
              <a:t> </a:t>
            </a:r>
            <a:r>
              <a:rPr lang="de-CH" sz="1600" i="1" dirty="0">
                <a:solidFill>
                  <a:schemeClr val="tx1">
                    <a:lumMod val="65000"/>
                    <a:lumOff val="35000"/>
                  </a:schemeClr>
                </a:solidFill>
                <a:latin typeface="Ubuntu Mono" panose="020B0509030602030204" pitchFamily="49" charset="0"/>
              </a:rPr>
              <a:t>{y</a:t>
            </a:r>
            <a:r>
              <a:rPr lang="de-CH" sz="1600" dirty="0">
                <a:latin typeface="Ubuntu Mono" panose="020B0509030602030204" pitchFamily="49" charset="0"/>
              </a:rPr>
              <a:t> </a:t>
            </a:r>
            <a:r>
              <a:rPr lang="en-US" sz="1600" b="1" i="1" dirty="0">
                <a:solidFill>
                  <a:srgbClr val="DE8400"/>
                </a:solidFill>
                <a:latin typeface="Ubuntu Mono" panose="020B0509030602030204" pitchFamily="49" charset="0"/>
              </a:rPr>
              <a:t>&gt;</a:t>
            </a:r>
            <a:r>
              <a:rPr lang="de-CH" sz="1600" dirty="0">
                <a:latin typeface="Ubuntu Mono" panose="020B0509030602030204" pitchFamily="49" charset="0"/>
              </a:rPr>
              <a:t> </a:t>
            </a:r>
            <a:r>
              <a:rPr lang="de-CH" sz="1600" i="1" dirty="0">
                <a:solidFill>
                  <a:schemeClr val="tx1">
                    <a:lumMod val="65000"/>
                    <a:lumOff val="35000"/>
                  </a:schemeClr>
                </a:solidFill>
                <a:latin typeface="Ubuntu Mono" panose="020B0509030602030204" pitchFamily="49" charset="0"/>
              </a:rPr>
              <a:t>0}</a:t>
            </a:r>
          </a:p>
        </p:txBody>
      </p:sp>
      <p:sp>
        <p:nvSpPr>
          <p:cNvPr id="8" name="Content Placeholder 3">
            <a:extLst>
              <a:ext uri="{FF2B5EF4-FFF2-40B4-BE49-F238E27FC236}">
                <a16:creationId xmlns:a16="http://schemas.microsoft.com/office/drawing/2014/main" id="{8DFCB322-CB50-3567-119C-904842BB184F}"/>
              </a:ext>
            </a:extLst>
          </p:cNvPr>
          <p:cNvSpPr txBox="1">
            <a:spLocks/>
          </p:cNvSpPr>
          <p:nvPr/>
        </p:nvSpPr>
        <p:spPr>
          <a:xfrm>
            <a:off x="457200" y="1200152"/>
            <a:ext cx="8553893" cy="655211"/>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Zu </a:t>
            </a:r>
            <a:r>
              <a:rPr lang="en-US" dirty="0" err="1"/>
              <a:t>zeigen</a:t>
            </a:r>
            <a:r>
              <a:rPr lang="en-US" dirty="0"/>
              <a:t>: </a:t>
            </a:r>
            <a:r>
              <a:rPr lang="en-US" b="0" dirty="0" err="1"/>
              <a:t>Gültigkeit</a:t>
            </a:r>
            <a:r>
              <a:rPr lang="en-US" b="0" dirty="0"/>
              <a:t> von</a:t>
            </a:r>
            <a:endParaRPr lang="de-CH" b="0" dirty="0"/>
          </a:p>
        </p:txBody>
      </p:sp>
      <p:sp>
        <p:nvSpPr>
          <p:cNvPr id="7" name="Speech Bubble: Rectangle with Corners Rounded 6">
            <a:extLst>
              <a:ext uri="{FF2B5EF4-FFF2-40B4-BE49-F238E27FC236}">
                <a16:creationId xmlns:a16="http://schemas.microsoft.com/office/drawing/2014/main" id="{6F3CD3DD-30AF-7CEF-2038-744663477FDB}"/>
              </a:ext>
            </a:extLst>
          </p:cNvPr>
          <p:cNvSpPr/>
          <p:nvPr/>
        </p:nvSpPr>
        <p:spPr>
          <a:xfrm>
            <a:off x="7236297" y="637970"/>
            <a:ext cx="1224136" cy="421555"/>
          </a:xfrm>
          <a:prstGeom prst="wedgeRoundRectCallout">
            <a:avLst>
              <a:gd name="adj1" fmla="val -8824"/>
              <a:gd name="adj2" fmla="val 114742"/>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Geändert</a:t>
            </a:r>
            <a:endParaRPr lang="en-GB" sz="2000" dirty="0">
              <a:solidFill>
                <a:schemeClr val="tx1"/>
              </a:solidFill>
            </a:endParaRPr>
          </a:p>
        </p:txBody>
      </p:sp>
      <p:sp>
        <p:nvSpPr>
          <p:cNvPr id="3" name="Rectangle: Rounded Corners 2">
            <a:extLst>
              <a:ext uri="{FF2B5EF4-FFF2-40B4-BE49-F238E27FC236}">
                <a16:creationId xmlns:a16="http://schemas.microsoft.com/office/drawing/2014/main" id="{0C64A378-D637-7502-7E4B-9191D92F7D3A}"/>
              </a:ext>
            </a:extLst>
          </p:cNvPr>
          <p:cNvSpPr/>
          <p:nvPr/>
        </p:nvSpPr>
        <p:spPr>
          <a:xfrm>
            <a:off x="7701798" y="1355300"/>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8" name="Group 17">
            <a:extLst>
              <a:ext uri="{FF2B5EF4-FFF2-40B4-BE49-F238E27FC236}">
                <a16:creationId xmlns:a16="http://schemas.microsoft.com/office/drawing/2014/main" id="{F979D976-BAC3-C512-30A3-5146089251D7}"/>
              </a:ext>
            </a:extLst>
          </p:cNvPr>
          <p:cNvGrpSpPr/>
          <p:nvPr/>
        </p:nvGrpSpPr>
        <p:grpSpPr>
          <a:xfrm>
            <a:off x="395537" y="1841271"/>
            <a:ext cx="4267222" cy="3096249"/>
            <a:chOff x="395537" y="1841271"/>
            <a:chExt cx="4267222" cy="3096249"/>
          </a:xfrm>
        </p:grpSpPr>
        <p:sp>
          <p:nvSpPr>
            <p:cNvPr id="6" name="Content Placeholder 2">
              <a:extLst>
                <a:ext uri="{FF2B5EF4-FFF2-40B4-BE49-F238E27FC236}">
                  <a16:creationId xmlns:a16="http://schemas.microsoft.com/office/drawing/2014/main" id="{656A06F9-5441-48F7-8F21-BEB71291F433}"/>
                </a:ext>
              </a:extLst>
            </p:cNvPr>
            <p:cNvSpPr txBox="1">
              <a:spLocks/>
            </p:cNvSpPr>
            <p:nvPr/>
          </p:nvSpPr>
          <p:spPr>
            <a:xfrm>
              <a:off x="539552" y="2283718"/>
              <a:ext cx="3250704" cy="2653802"/>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0"/>
                </a:spcBef>
                <a:spcAft>
                  <a:spcPts val="0"/>
                </a:spcAft>
                <a:buNone/>
              </a:pPr>
              <a:r>
                <a:rPr lang="de-CH" sz="1600" dirty="0" err="1">
                  <a:latin typeface="Ubuntu Mono" panose="020B0509030602030204" pitchFamily="49" charset="0"/>
                  <a:cs typeface="Consolas" panose="020B0609020204030204" pitchFamily="49" charset="0"/>
                </a:rPr>
                <a:t>if</a:t>
              </a:r>
              <a:r>
                <a:rPr lang="de-CH" sz="1600" dirty="0">
                  <a:latin typeface="Ubuntu Mono" panose="020B0509030602030204" pitchFamily="49" charset="0"/>
                  <a:cs typeface="Consolas" panose="020B0609020204030204" pitchFamily="49" charset="0"/>
                </a:rPr>
                <a:t> (x &lt; 0) {</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a:t>
              </a:r>
              <a:r>
                <a:rPr lang="de-CH" sz="1600" i="1" dirty="0" err="1">
                  <a:solidFill>
                    <a:srgbClr val="5A5434"/>
                  </a:solidFill>
                  <a:latin typeface="Ubuntu Mono" panose="020B0509030602030204" pitchFamily="49" charset="0"/>
                </a:rPr>
                <a:t>true</a:t>
              </a:r>
              <a:r>
                <a:rPr lang="de-CH" sz="1600" i="1" dirty="0">
                  <a:solidFill>
                    <a:srgbClr val="5A5434"/>
                  </a:solidFill>
                  <a:latin typeface="Ubuntu Mono" panose="020B0509030602030204" pitchFamily="49" charset="0"/>
                </a:rPr>
                <a:t> </a:t>
              </a:r>
              <a:r>
                <a:rPr lang="en-US" sz="1600"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 x &lt; 0</a:t>
              </a:r>
              <a:r>
                <a:rPr lang="de-CH" sz="1600" i="1" dirty="0">
                  <a:solidFill>
                    <a:srgbClr val="5A5434"/>
                  </a:solidFill>
                  <a:latin typeface="Ubuntu Mono" panose="020B0509030602030204" pitchFamily="49" charset="0"/>
                </a:rPr>
                <a:t>}</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cs typeface="Consolas" panose="020B0609020204030204" pitchFamily="49" charset="0"/>
                </a:rPr>
                <a:t>  {-x </a:t>
              </a:r>
              <a:r>
                <a:rPr lang="en-US" sz="1600" b="1" i="1" dirty="0">
                  <a:solidFill>
                    <a:srgbClr val="DE8400"/>
                  </a:solidFill>
                  <a:latin typeface="Ubuntu Mono" panose="020B0509030602030204" pitchFamily="49" charset="0"/>
                </a:rPr>
                <a:t>&gt;</a:t>
              </a:r>
              <a:r>
                <a:rPr lang="de-CH" sz="1600" i="1" dirty="0">
                  <a:solidFill>
                    <a:schemeClr val="tx1">
                      <a:lumMod val="65000"/>
                      <a:lumOff val="35000"/>
                    </a:schemeClr>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cs typeface="Consolas" panose="020B0609020204030204" pitchFamily="49" charset="0"/>
                </a:rPr>
                <a:t>0}</a:t>
              </a: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y = -x;</a:t>
              </a: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rPr>
                <a:t>{y </a:t>
              </a:r>
              <a:r>
                <a:rPr lang="en-US" sz="1600" b="1" i="1" dirty="0">
                  <a:solidFill>
                    <a:srgbClr val="DE8400"/>
                  </a:solidFill>
                  <a:latin typeface="Ubuntu Mono" panose="020B0509030602030204" pitchFamily="49" charset="0"/>
                </a:rPr>
                <a:t>&gt;</a:t>
              </a:r>
              <a:r>
                <a:rPr lang="de-CH" sz="1600" i="1" dirty="0">
                  <a:solidFill>
                    <a:schemeClr val="tx1">
                      <a:lumMod val="65000"/>
                      <a:lumOff val="35000"/>
                    </a:schemeClr>
                  </a:solidFill>
                  <a:latin typeface="Ubuntu Mono" panose="020B0509030602030204" pitchFamily="49" charset="0"/>
                </a:rPr>
                <a:t> </a:t>
              </a:r>
              <a:r>
                <a:rPr lang="de-CH" sz="1600" i="1" dirty="0">
                  <a:solidFill>
                    <a:srgbClr val="5A5434"/>
                  </a:solidFill>
                  <a:latin typeface="Ubuntu Mono" panose="020B0509030602030204" pitchFamily="49" charset="0"/>
                </a:rPr>
                <a:t>0}</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a:t>
              </a:r>
              <a:r>
                <a:rPr lang="de-CH" sz="1600" dirty="0" err="1">
                  <a:latin typeface="Ubuntu Mono" panose="020B0509030602030204" pitchFamily="49" charset="0"/>
                  <a:cs typeface="Consolas" panose="020B0609020204030204" pitchFamily="49" charset="0"/>
                </a:rPr>
                <a:t>else</a:t>
              </a:r>
              <a:r>
                <a:rPr lang="de-CH" sz="1600" dirty="0">
                  <a:latin typeface="Ubuntu Mono" panose="020B0509030602030204" pitchFamily="49" charset="0"/>
                  <a:cs typeface="Consolas" panose="020B0609020204030204" pitchFamily="49" charset="0"/>
                </a:rPr>
                <a:t> {</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a:t>
              </a:r>
              <a:r>
                <a:rPr lang="de-CH" sz="1600" i="1" dirty="0" err="1">
                  <a:solidFill>
                    <a:srgbClr val="5A5434"/>
                  </a:solidFill>
                  <a:latin typeface="Ubuntu Mono" panose="020B0509030602030204" pitchFamily="49" charset="0"/>
                </a:rPr>
                <a:t>true</a:t>
              </a:r>
              <a:r>
                <a:rPr lang="de-CH" sz="1600" i="1" dirty="0">
                  <a:solidFill>
                    <a:srgbClr val="5A5434"/>
                  </a:solidFill>
                  <a:latin typeface="Ubuntu Mono" panose="020B0509030602030204" pitchFamily="49" charset="0"/>
                </a:rPr>
                <a:t> </a:t>
              </a:r>
              <a:r>
                <a:rPr lang="en-US" sz="1600"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 </a:t>
              </a:r>
              <a:r>
                <a:rPr lang="de-CH" sz="1600" i="1"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x &lt; 0)</a:t>
              </a:r>
              <a:r>
                <a:rPr lang="de-CH" sz="1600" i="1" dirty="0">
                  <a:solidFill>
                    <a:srgbClr val="5A5434"/>
                  </a:solidFill>
                  <a:latin typeface="Ubuntu Mono" panose="020B0509030602030204" pitchFamily="49" charset="0"/>
                </a:rPr>
                <a:t>}</a:t>
              </a:r>
            </a:p>
            <a:p>
              <a:pPr marL="0" indent="0">
                <a:lnSpc>
                  <a:spcPct val="95000"/>
                </a:lnSpc>
                <a:spcBef>
                  <a:spcPts val="0"/>
                </a:spcBef>
                <a:spcAft>
                  <a:spcPts val="0"/>
                </a:spcAft>
                <a:buNone/>
              </a:pPr>
              <a:r>
                <a:rPr lang="de-CH" sz="1600" i="1" dirty="0">
                  <a:solidFill>
                    <a:schemeClr val="tx1">
                      <a:lumMod val="65000"/>
                      <a:lumOff val="35000"/>
                    </a:schemeClr>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cs typeface="Consolas" panose="020B0609020204030204" pitchFamily="49" charset="0"/>
                </a:rPr>
                <a:t>{x </a:t>
              </a:r>
              <a:r>
                <a:rPr lang="en-US" sz="1600" b="1" i="1" dirty="0">
                  <a:solidFill>
                    <a:srgbClr val="DE8400"/>
                  </a:solidFill>
                  <a:latin typeface="Ubuntu Mono" panose="020B0509030602030204" pitchFamily="49" charset="0"/>
                </a:rPr>
                <a:t>&gt;</a:t>
              </a:r>
              <a:r>
                <a:rPr lang="de-CH" sz="1600" i="1" dirty="0">
                  <a:solidFill>
                    <a:schemeClr val="tx1">
                      <a:lumMod val="65000"/>
                      <a:lumOff val="35000"/>
                    </a:schemeClr>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cs typeface="Consolas" panose="020B0609020204030204" pitchFamily="49" charset="0"/>
                </a:rPr>
                <a:t>0}</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y = x;</a:t>
              </a:r>
            </a:p>
            <a:p>
              <a:pPr marL="0" indent="0">
                <a:lnSpc>
                  <a:spcPct val="95000"/>
                </a:lnSpc>
                <a:spcBef>
                  <a:spcPts val="0"/>
                </a:spcBef>
                <a:spcAft>
                  <a:spcPts val="0"/>
                </a:spcAft>
                <a:buNone/>
              </a:pPr>
              <a:r>
                <a:rPr lang="de-CH" sz="1600" i="1" dirty="0">
                  <a:solidFill>
                    <a:schemeClr val="tx1">
                      <a:lumMod val="65000"/>
                      <a:lumOff val="35000"/>
                    </a:schemeClr>
                  </a:solidFill>
                  <a:latin typeface="Ubuntu Mono" panose="020B0509030602030204" pitchFamily="49" charset="0"/>
                </a:rPr>
                <a:t>  </a:t>
              </a:r>
              <a:r>
                <a:rPr lang="de-CH" sz="1600" i="1" dirty="0">
                  <a:solidFill>
                    <a:srgbClr val="5A5434"/>
                  </a:solidFill>
                  <a:latin typeface="Ubuntu Mono" panose="020B0509030602030204" pitchFamily="49" charset="0"/>
                </a:rPr>
                <a:t>{y </a:t>
              </a:r>
              <a:r>
                <a:rPr lang="en-US" sz="1600" b="1" i="1" dirty="0">
                  <a:solidFill>
                    <a:srgbClr val="DE8400"/>
                  </a:solidFill>
                  <a:latin typeface="Ubuntu Mono" panose="020B0509030602030204" pitchFamily="49" charset="0"/>
                </a:rPr>
                <a:t>&gt;</a:t>
              </a:r>
              <a:r>
                <a:rPr lang="de-CH" sz="1600" i="1" dirty="0">
                  <a:solidFill>
                    <a:schemeClr val="tx1">
                      <a:lumMod val="65000"/>
                      <a:lumOff val="35000"/>
                    </a:schemeClr>
                  </a:solidFill>
                  <a:latin typeface="Ubuntu Mono" panose="020B0509030602030204" pitchFamily="49" charset="0"/>
                </a:rPr>
                <a:t> </a:t>
              </a:r>
              <a:r>
                <a:rPr lang="de-CH" sz="1600" i="1" dirty="0">
                  <a:solidFill>
                    <a:srgbClr val="5A5434"/>
                  </a:solidFill>
                  <a:latin typeface="Ubuntu Mono" panose="020B0509030602030204" pitchFamily="49" charset="0"/>
                </a:rPr>
                <a:t>0}</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a:t>
              </a:r>
            </a:p>
          </p:txBody>
        </p:sp>
        <p:sp>
          <p:nvSpPr>
            <p:cNvPr id="11" name="Content Placeholder 3">
              <a:extLst>
                <a:ext uri="{FF2B5EF4-FFF2-40B4-BE49-F238E27FC236}">
                  <a16:creationId xmlns:a16="http://schemas.microsoft.com/office/drawing/2014/main" id="{29EE851F-4AA4-395A-FD4A-493F66CDC630}"/>
                </a:ext>
              </a:extLst>
            </p:cNvPr>
            <p:cNvSpPr txBox="1">
              <a:spLocks/>
            </p:cNvSpPr>
            <p:nvPr/>
          </p:nvSpPr>
          <p:spPr>
            <a:xfrm>
              <a:off x="395537" y="1841271"/>
              <a:ext cx="3826931" cy="75284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15" indent="-346067">
                <a:buFont typeface="+mj-lt"/>
                <a:buAutoNum type="arabicPeriod"/>
              </a:pPr>
              <a:r>
                <a:rPr lang="de-CH" sz="2000" b="0" dirty="0"/>
                <a:t>Regeln anwenden:</a:t>
              </a:r>
            </a:p>
          </p:txBody>
        </p:sp>
        <p:cxnSp>
          <p:nvCxnSpPr>
            <p:cNvPr id="13" name="Straight Arrow Connector 9">
              <a:extLst>
                <a:ext uri="{FF2B5EF4-FFF2-40B4-BE49-F238E27FC236}">
                  <a16:creationId xmlns:a16="http://schemas.microsoft.com/office/drawing/2014/main" id="{4794F067-20CA-EC62-93DF-AED1A02E6EF8}"/>
                </a:ext>
              </a:extLst>
            </p:cNvPr>
            <p:cNvCxnSpPr/>
            <p:nvPr/>
          </p:nvCxnSpPr>
          <p:spPr>
            <a:xfrm rot="10800000">
              <a:off x="820785" y="2928633"/>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9">
              <a:extLst>
                <a:ext uri="{FF2B5EF4-FFF2-40B4-BE49-F238E27FC236}">
                  <a16:creationId xmlns:a16="http://schemas.microsoft.com/office/drawing/2014/main" id="{25BD4788-3833-C493-6562-06105D4D9357}"/>
                </a:ext>
              </a:extLst>
            </p:cNvPr>
            <p:cNvCxnSpPr/>
            <p:nvPr/>
          </p:nvCxnSpPr>
          <p:spPr>
            <a:xfrm rot="10800000">
              <a:off x="820785" y="4098690"/>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peech Bubble: Rectangle with Corners Rounded 8">
              <a:extLst>
                <a:ext uri="{FF2B5EF4-FFF2-40B4-BE49-F238E27FC236}">
                  <a16:creationId xmlns:a16="http://schemas.microsoft.com/office/drawing/2014/main" id="{4D8F60F0-DE9F-F054-4E5E-E113C4E941F1}"/>
                </a:ext>
              </a:extLst>
            </p:cNvPr>
            <p:cNvSpPr/>
            <p:nvPr/>
          </p:nvSpPr>
          <p:spPr>
            <a:xfrm>
              <a:off x="2843809" y="3188961"/>
              <a:ext cx="1818950" cy="739654"/>
            </a:xfrm>
            <a:prstGeom prst="wedgeRoundRectCallout">
              <a:avLst>
                <a:gd name="adj1" fmla="val -67489"/>
                <a:gd name="adj2" fmla="val -19420"/>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Entsprechende Unterschiede</a:t>
              </a:r>
              <a:endParaRPr lang="en-GB" sz="2000" dirty="0">
                <a:solidFill>
                  <a:schemeClr val="tx1"/>
                </a:solidFill>
              </a:endParaRPr>
            </a:p>
          </p:txBody>
        </p:sp>
        <p:sp>
          <p:nvSpPr>
            <p:cNvPr id="12" name="Rectangle: Rounded Corners 11">
              <a:extLst>
                <a:ext uri="{FF2B5EF4-FFF2-40B4-BE49-F238E27FC236}">
                  <a16:creationId xmlns:a16="http://schemas.microsoft.com/office/drawing/2014/main" id="{C7CFB232-41A9-8C88-8ACC-74729B8A8DB9}"/>
                </a:ext>
              </a:extLst>
            </p:cNvPr>
            <p:cNvSpPr/>
            <p:nvPr/>
          </p:nvSpPr>
          <p:spPr>
            <a:xfrm>
              <a:off x="1196196" y="2823784"/>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Rounded Corners 18">
              <a:extLst>
                <a:ext uri="{FF2B5EF4-FFF2-40B4-BE49-F238E27FC236}">
                  <a16:creationId xmlns:a16="http://schemas.microsoft.com/office/drawing/2014/main" id="{E70382E6-1FE1-A990-BCCB-E4B7C566EA7E}"/>
                </a:ext>
              </a:extLst>
            </p:cNvPr>
            <p:cNvSpPr/>
            <p:nvPr/>
          </p:nvSpPr>
          <p:spPr>
            <a:xfrm>
              <a:off x="1094716" y="3291830"/>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Rounded Corners 20">
              <a:extLst>
                <a:ext uri="{FF2B5EF4-FFF2-40B4-BE49-F238E27FC236}">
                  <a16:creationId xmlns:a16="http://schemas.microsoft.com/office/drawing/2014/main" id="{FAB2DBB2-FE87-B563-8570-B0FBFF04E7E5}"/>
                </a:ext>
              </a:extLst>
            </p:cNvPr>
            <p:cNvSpPr/>
            <p:nvPr/>
          </p:nvSpPr>
          <p:spPr>
            <a:xfrm>
              <a:off x="1093628" y="3983074"/>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Rounded Corners 21">
              <a:extLst>
                <a:ext uri="{FF2B5EF4-FFF2-40B4-BE49-F238E27FC236}">
                  <a16:creationId xmlns:a16="http://schemas.microsoft.com/office/drawing/2014/main" id="{4D081986-AC20-E324-80A1-EF558226D094}"/>
                </a:ext>
              </a:extLst>
            </p:cNvPr>
            <p:cNvSpPr/>
            <p:nvPr/>
          </p:nvSpPr>
          <p:spPr>
            <a:xfrm>
              <a:off x="1089274" y="4452248"/>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20" name="Group 19">
            <a:extLst>
              <a:ext uri="{FF2B5EF4-FFF2-40B4-BE49-F238E27FC236}">
                <a16:creationId xmlns:a16="http://schemas.microsoft.com/office/drawing/2014/main" id="{7E8441F7-DB98-F676-5B51-76B41775D268}"/>
              </a:ext>
            </a:extLst>
          </p:cNvPr>
          <p:cNvGrpSpPr/>
          <p:nvPr/>
        </p:nvGrpSpPr>
        <p:grpSpPr>
          <a:xfrm>
            <a:off x="4427984" y="1841271"/>
            <a:ext cx="4320480" cy="2177735"/>
            <a:chOff x="4427984" y="1841271"/>
            <a:chExt cx="4320480" cy="2177735"/>
          </a:xfrm>
        </p:grpSpPr>
        <p:sp>
          <p:nvSpPr>
            <p:cNvPr id="15" name="Content Placeholder 3">
              <a:extLst>
                <a:ext uri="{FF2B5EF4-FFF2-40B4-BE49-F238E27FC236}">
                  <a16:creationId xmlns:a16="http://schemas.microsoft.com/office/drawing/2014/main" id="{2C045A93-84B1-41C6-487A-6C161BFB9A41}"/>
                </a:ext>
              </a:extLst>
            </p:cNvPr>
            <p:cNvSpPr txBox="1">
              <a:spLocks/>
            </p:cNvSpPr>
            <p:nvPr/>
          </p:nvSpPr>
          <p:spPr>
            <a:xfrm>
              <a:off x="4427984" y="1841271"/>
              <a:ext cx="4320480" cy="1378552"/>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37" indent="-457189">
                <a:buFont typeface="+mj-lt"/>
                <a:buAutoNum type="arabicPeriod" startAt="2"/>
              </a:pPr>
              <a:r>
                <a:rPr lang="de-CH" sz="2000" b="0" dirty="0"/>
                <a:t>Implikationen zeigen:</a:t>
              </a:r>
            </a:p>
            <a:p>
              <a:pPr marL="914378" lvl="1" indent="-457189">
                <a:buFont typeface="+mj-lt"/>
                <a:buAutoNum type="arabicPeriod"/>
              </a:pPr>
              <a:r>
                <a:rPr lang="de-CH" sz="1600" i="1" dirty="0">
                  <a:solidFill>
                    <a:srgbClr val="5A5434"/>
                  </a:solidFill>
                  <a:latin typeface="Ubuntu Mono" panose="020B0509030602030204" pitchFamily="49" charset="0"/>
                </a:rPr>
                <a:t>(x</a:t>
              </a:r>
              <a:r>
                <a:rPr lang="de-CH" sz="1600" i="1" dirty="0">
                  <a:solidFill>
                    <a:srgbClr val="5A5434"/>
                  </a:solidFill>
                </a:rPr>
                <a:t> </a:t>
              </a:r>
              <a:r>
                <a:rPr lang="de-CH" sz="1600" i="1" dirty="0">
                  <a:solidFill>
                    <a:srgbClr val="5A5434"/>
                  </a:solidFill>
                  <a:latin typeface="Ubuntu Mono" panose="020B0509030602030204" pitchFamily="49" charset="0"/>
                </a:rPr>
                <a:t>&lt;</a:t>
              </a:r>
              <a:r>
                <a:rPr lang="de-CH" sz="1600" i="1" dirty="0">
                  <a:solidFill>
                    <a:srgbClr val="5A5434"/>
                  </a:solidFill>
                </a:rPr>
                <a:t> </a:t>
              </a:r>
              <a:r>
                <a:rPr lang="de-CH" sz="1600" i="1" dirty="0">
                  <a:solidFill>
                    <a:srgbClr val="5A5434"/>
                  </a:solidFill>
                  <a:latin typeface="Ubuntu Mono" panose="020B0509030602030204" pitchFamily="49" charset="0"/>
                </a:rPr>
                <a:t>0)</a:t>
              </a:r>
              <a:r>
                <a:rPr lang="de-CH" sz="1600" dirty="0">
                  <a:solidFill>
                    <a:srgbClr val="5A5434"/>
                  </a:solidFill>
                  <a:latin typeface="Ubuntu Mono" panose="020B0509030602030204" pitchFamily="49" charset="0"/>
                </a:rPr>
                <a:t> ⟹ </a:t>
              </a:r>
              <a:r>
                <a:rPr lang="de-CH" sz="1600" i="1" dirty="0">
                  <a:solidFill>
                    <a:srgbClr val="5A5434"/>
                  </a:solidFill>
                  <a:latin typeface="Ubuntu Mono" panose="020B0509030602030204" pitchFamily="49" charset="0"/>
                </a:rPr>
                <a:t>(-x</a:t>
              </a:r>
              <a:r>
                <a:rPr lang="de-CH" sz="1600" dirty="0">
                  <a:solidFill>
                    <a:srgbClr val="5A5434"/>
                  </a:solidFill>
                  <a:latin typeface="Ubuntu Mono" panose="020B0509030602030204" pitchFamily="49" charset="0"/>
                </a:rPr>
                <a:t> </a:t>
              </a:r>
              <a:r>
                <a:rPr lang="en-US" sz="1600" b="1" i="1" dirty="0">
                  <a:solidFill>
                    <a:srgbClr val="DE8400"/>
                  </a:solidFill>
                  <a:latin typeface="Ubuntu Mono" panose="020B0509030602030204" pitchFamily="49" charset="0"/>
                </a:rPr>
                <a:t>&gt;</a:t>
              </a:r>
              <a:r>
                <a:rPr lang="de-CH" sz="1600" dirty="0">
                  <a:latin typeface="Ubuntu Mono" panose="020B0509030602030204" pitchFamily="49" charset="0"/>
                </a:rPr>
                <a:t> </a:t>
              </a:r>
              <a:r>
                <a:rPr lang="de-CH" sz="1600" i="1" dirty="0">
                  <a:solidFill>
                    <a:srgbClr val="5A5434"/>
                  </a:solidFill>
                  <a:latin typeface="Ubuntu Mono" panose="020B0509030602030204" pitchFamily="49" charset="0"/>
                </a:rPr>
                <a:t>0)</a:t>
              </a:r>
              <a:endParaRPr lang="de-CH" sz="1600" dirty="0">
                <a:solidFill>
                  <a:srgbClr val="5A5434"/>
                </a:solidFill>
              </a:endParaRPr>
            </a:p>
            <a:p>
              <a:pPr marL="914378" lvl="1" indent="-457189">
                <a:buFont typeface="+mj-lt"/>
                <a:buAutoNum type="arabicPeriod"/>
              </a:pPr>
              <a:r>
                <a:rPr lang="de-CH" sz="1600" i="1" dirty="0">
                  <a:solidFill>
                    <a:srgbClr val="5A5434"/>
                  </a:solidFill>
                  <a:latin typeface="Ubuntu Mono" panose="020B0509030602030204" pitchFamily="49" charset="0"/>
                </a:rPr>
                <a:t>(x</a:t>
              </a:r>
              <a:r>
                <a:rPr lang="de-CH" sz="1600" i="1" dirty="0">
                  <a:solidFill>
                    <a:srgbClr val="5A5434"/>
                  </a:solidFill>
                </a:rPr>
                <a:t> </a:t>
              </a:r>
              <a:r>
                <a:rPr lang="de-CH"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0)</a:t>
              </a:r>
              <a:r>
                <a:rPr lang="de-CH" sz="1600" dirty="0">
                  <a:solidFill>
                    <a:srgbClr val="5A5434"/>
                  </a:solidFill>
                  <a:latin typeface="Ubuntu Mono" panose="020B0509030602030204" pitchFamily="49" charset="0"/>
                </a:rPr>
                <a:t> ⟹ </a:t>
              </a:r>
              <a:r>
                <a:rPr lang="de-CH" sz="1600" i="1" dirty="0">
                  <a:solidFill>
                    <a:srgbClr val="5A5434"/>
                  </a:solidFill>
                  <a:latin typeface="Ubuntu Mono" panose="020B0509030602030204" pitchFamily="49" charset="0"/>
                </a:rPr>
                <a:t>(x</a:t>
              </a:r>
              <a:r>
                <a:rPr lang="de-CH" sz="1600" dirty="0">
                  <a:solidFill>
                    <a:srgbClr val="5A5434"/>
                  </a:solidFill>
                  <a:latin typeface="Ubuntu Mono" panose="020B0509030602030204" pitchFamily="49" charset="0"/>
                </a:rPr>
                <a:t> </a:t>
              </a:r>
              <a:r>
                <a:rPr lang="en-US" sz="1600" b="1" i="1" dirty="0">
                  <a:solidFill>
                    <a:srgbClr val="DE8400"/>
                  </a:solidFill>
                  <a:latin typeface="Ubuntu Mono" panose="020B0509030602030204" pitchFamily="49" charset="0"/>
                </a:rPr>
                <a:t>&gt;</a:t>
              </a:r>
              <a:r>
                <a:rPr lang="de-CH" sz="1600" dirty="0">
                  <a:latin typeface="Ubuntu Mono" panose="020B0509030602030204" pitchFamily="49" charset="0"/>
                </a:rPr>
                <a:t> </a:t>
              </a:r>
              <a:r>
                <a:rPr lang="de-CH" sz="1600" i="1" dirty="0">
                  <a:solidFill>
                    <a:srgbClr val="5A5434"/>
                  </a:solidFill>
                  <a:latin typeface="Ubuntu Mono" panose="020B0509030602030204" pitchFamily="49" charset="0"/>
                </a:rPr>
                <a:t>0)</a:t>
              </a:r>
              <a:endParaRPr lang="de-CH" dirty="0">
                <a:solidFill>
                  <a:srgbClr val="5A5434"/>
                </a:solidFill>
              </a:endParaRPr>
            </a:p>
          </p:txBody>
        </p:sp>
        <p:sp>
          <p:nvSpPr>
            <p:cNvPr id="16" name="TextBox 15">
              <a:extLst>
                <a:ext uri="{FF2B5EF4-FFF2-40B4-BE49-F238E27FC236}">
                  <a16:creationId xmlns:a16="http://schemas.microsoft.com/office/drawing/2014/main" id="{4B6F8A0C-161A-97D9-7EB9-460BF68C9B19}"/>
                </a:ext>
              </a:extLst>
            </p:cNvPr>
            <p:cNvSpPr txBox="1"/>
            <p:nvPr/>
          </p:nvSpPr>
          <p:spPr>
            <a:xfrm>
              <a:off x="7305753" y="2189876"/>
              <a:ext cx="792088" cy="523220"/>
            </a:xfrm>
            <a:prstGeom prst="rect">
              <a:avLst/>
            </a:prstGeom>
            <a:noFill/>
          </p:spPr>
          <p:txBody>
            <a:bodyPr wrap="square" rtlCol="0">
              <a:spAutoFit/>
            </a:bodyPr>
            <a:lstStyle/>
            <a:p>
              <a:r>
                <a:rPr lang="en-CH" sz="2800" b="1" dirty="0">
                  <a:solidFill>
                    <a:srgbClr val="008000"/>
                  </a:solidFill>
                  <a:sym typeface="Wingdings 2" panose="05020102010507070707" pitchFamily="18" charset="2"/>
                </a:rPr>
                <a:t></a:t>
              </a:r>
              <a:endParaRPr lang="en-CH" sz="2800" b="1" dirty="0">
                <a:solidFill>
                  <a:srgbClr val="008000"/>
                </a:solidFill>
              </a:endParaRPr>
            </a:p>
          </p:txBody>
        </p:sp>
        <p:sp>
          <p:nvSpPr>
            <p:cNvPr id="17" name="TextBox 16">
              <a:extLst>
                <a:ext uri="{FF2B5EF4-FFF2-40B4-BE49-F238E27FC236}">
                  <a16:creationId xmlns:a16="http://schemas.microsoft.com/office/drawing/2014/main" id="{D632F2EB-C096-3CEF-B659-63600EA35ED8}"/>
                </a:ext>
              </a:extLst>
            </p:cNvPr>
            <p:cNvSpPr txBox="1"/>
            <p:nvPr/>
          </p:nvSpPr>
          <p:spPr>
            <a:xfrm>
              <a:off x="7305754" y="2444533"/>
              <a:ext cx="720080" cy="646331"/>
            </a:xfrm>
            <a:prstGeom prst="rect">
              <a:avLst/>
            </a:prstGeom>
            <a:noFill/>
          </p:spPr>
          <p:txBody>
            <a:bodyPr wrap="square" rtlCol="0">
              <a:spAutoFit/>
            </a:bodyPr>
            <a:lstStyle/>
            <a:p>
              <a:r>
                <a:rPr lang="en-CH" sz="3600" b="1" dirty="0">
                  <a:solidFill>
                    <a:srgbClr val="C00000"/>
                  </a:solidFill>
                  <a:sym typeface="Wingdings 2" panose="05020102010507070707" pitchFamily="18" charset="2"/>
                </a:rPr>
                <a:t></a:t>
              </a:r>
              <a:endParaRPr lang="en-CH" sz="3600" b="1" dirty="0">
                <a:solidFill>
                  <a:srgbClr val="C00000"/>
                </a:solidFill>
              </a:endParaRPr>
            </a:p>
          </p:txBody>
        </p:sp>
        <p:sp>
          <p:nvSpPr>
            <p:cNvPr id="10" name="Speech Bubble: Rectangle with Corners Rounded 9">
              <a:extLst>
                <a:ext uri="{FF2B5EF4-FFF2-40B4-BE49-F238E27FC236}">
                  <a16:creationId xmlns:a16="http://schemas.microsoft.com/office/drawing/2014/main" id="{0C0C7629-8A34-64BF-DF6D-A0B3A3CA112D}"/>
                </a:ext>
              </a:extLst>
            </p:cNvPr>
            <p:cNvSpPr/>
            <p:nvPr/>
          </p:nvSpPr>
          <p:spPr>
            <a:xfrm>
              <a:off x="5800580" y="3342661"/>
              <a:ext cx="2659853" cy="676345"/>
            </a:xfrm>
            <a:prstGeom prst="wedgeRoundRectCallout">
              <a:avLst>
                <a:gd name="adj1" fmla="val -32857"/>
                <a:gd name="adj2" fmla="val -131133"/>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Hält nicht mehr</a:t>
              </a:r>
              <a:br>
                <a:rPr lang="de-CH" sz="2000" dirty="0">
                  <a:solidFill>
                    <a:schemeClr val="tx1"/>
                  </a:solidFill>
                </a:rPr>
              </a:br>
              <a:r>
                <a:rPr lang="de-CH" sz="2000" dirty="0">
                  <a:solidFill>
                    <a:schemeClr val="tx1"/>
                  </a:solidFill>
                </a:rPr>
                <a:t>(Gegenbeispiel: </a:t>
              </a:r>
              <a:r>
                <a:rPr lang="de-CH" sz="2000" i="1" dirty="0">
                  <a:solidFill>
                    <a:schemeClr val="tx1"/>
                  </a:solidFill>
                  <a:latin typeface="Ubuntu Mono" panose="020B0509030602030204" pitchFamily="49" charset="0"/>
                </a:rPr>
                <a:t>x</a:t>
              </a:r>
              <a:r>
                <a:rPr lang="de-CH" sz="2000" i="1" dirty="0">
                  <a:solidFill>
                    <a:schemeClr val="tx1"/>
                  </a:solidFill>
                </a:rPr>
                <a:t> </a:t>
              </a:r>
              <a:r>
                <a:rPr lang="de-CH" sz="2000" i="1" dirty="0">
                  <a:solidFill>
                    <a:schemeClr val="tx1"/>
                  </a:solidFill>
                  <a:latin typeface="Ubuntu Mono" panose="020B0509030602030204" pitchFamily="49" charset="0"/>
                </a:rPr>
                <a:t>==</a:t>
              </a:r>
              <a:r>
                <a:rPr lang="de-CH" sz="2000" i="1" dirty="0">
                  <a:solidFill>
                    <a:schemeClr val="tx1"/>
                  </a:solidFill>
                </a:rPr>
                <a:t> </a:t>
              </a:r>
              <a:r>
                <a:rPr lang="de-CH" sz="2000" i="1" dirty="0">
                  <a:solidFill>
                    <a:schemeClr val="tx1"/>
                  </a:solidFill>
                  <a:latin typeface="Ubuntu Mono" panose="020B0509030602030204" pitchFamily="49" charset="0"/>
                </a:rPr>
                <a:t>0</a:t>
              </a:r>
              <a:r>
                <a:rPr lang="de-CH" sz="2000" dirty="0">
                  <a:solidFill>
                    <a:schemeClr val="tx1"/>
                  </a:solidFill>
                </a:rPr>
                <a:t>)</a:t>
              </a:r>
              <a:endParaRPr lang="en-GB" sz="2000" dirty="0">
                <a:solidFill>
                  <a:schemeClr val="tx1"/>
                </a:solidFill>
              </a:endParaRPr>
            </a:p>
          </p:txBody>
        </p:sp>
        <p:sp>
          <p:nvSpPr>
            <p:cNvPr id="23" name="Rectangle: Rounded Corners 22">
              <a:extLst>
                <a:ext uri="{FF2B5EF4-FFF2-40B4-BE49-F238E27FC236}">
                  <a16:creationId xmlns:a16="http://schemas.microsoft.com/office/drawing/2014/main" id="{84EB066A-649B-721B-E5FE-4A5DD52D7A4B}"/>
                </a:ext>
              </a:extLst>
            </p:cNvPr>
            <p:cNvSpPr/>
            <p:nvPr/>
          </p:nvSpPr>
          <p:spPr>
            <a:xfrm>
              <a:off x="6833665" y="2341507"/>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Rounded Corners 24">
              <a:extLst>
                <a:ext uri="{FF2B5EF4-FFF2-40B4-BE49-F238E27FC236}">
                  <a16:creationId xmlns:a16="http://schemas.microsoft.com/office/drawing/2014/main" id="{18C9171E-38E2-9C2B-D21E-CAD10BF179A7}"/>
                </a:ext>
              </a:extLst>
            </p:cNvPr>
            <p:cNvSpPr/>
            <p:nvPr/>
          </p:nvSpPr>
          <p:spPr>
            <a:xfrm>
              <a:off x="6735693" y="2665364"/>
              <a:ext cx="196385" cy="204285"/>
            </a:xfrm>
            <a:custGeom>
              <a:avLst/>
              <a:gdLst>
                <a:gd name="connsiteX0" fmla="*/ 0 w 196385"/>
                <a:gd name="connsiteY0" fmla="*/ 32731 h 204285"/>
                <a:gd name="connsiteX1" fmla="*/ 32731 w 196385"/>
                <a:gd name="connsiteY1" fmla="*/ 0 h 204285"/>
                <a:gd name="connsiteX2" fmla="*/ 163653 w 196385"/>
                <a:gd name="connsiteY2" fmla="*/ 0 h 204285"/>
                <a:gd name="connsiteX3" fmla="*/ 196385 w 196385"/>
                <a:gd name="connsiteY3" fmla="*/ 32731 h 204285"/>
                <a:gd name="connsiteX4" fmla="*/ 196385 w 196385"/>
                <a:gd name="connsiteY4" fmla="*/ 171553 h 204285"/>
                <a:gd name="connsiteX5" fmla="*/ 163653 w 196385"/>
                <a:gd name="connsiteY5" fmla="*/ 204285 h 204285"/>
                <a:gd name="connsiteX6" fmla="*/ 32731 w 196385"/>
                <a:gd name="connsiteY6" fmla="*/ 204285 h 204285"/>
                <a:gd name="connsiteX7" fmla="*/ 0 w 196385"/>
                <a:gd name="connsiteY7" fmla="*/ 171553 h 204285"/>
                <a:gd name="connsiteX8" fmla="*/ 0 w 196385"/>
                <a:gd name="connsiteY8" fmla="*/ 32731 h 20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85" h="204285" extrusionOk="0">
                  <a:moveTo>
                    <a:pt x="0" y="32731"/>
                  </a:moveTo>
                  <a:cubicBezTo>
                    <a:pt x="-1424" y="13277"/>
                    <a:pt x="11453" y="-658"/>
                    <a:pt x="32731" y="0"/>
                  </a:cubicBezTo>
                  <a:cubicBezTo>
                    <a:pt x="55087" y="7141"/>
                    <a:pt x="139528" y="2085"/>
                    <a:pt x="163653" y="0"/>
                  </a:cubicBezTo>
                  <a:cubicBezTo>
                    <a:pt x="181514" y="-3404"/>
                    <a:pt x="196083" y="17346"/>
                    <a:pt x="196385" y="32731"/>
                  </a:cubicBezTo>
                  <a:cubicBezTo>
                    <a:pt x="192475" y="64538"/>
                    <a:pt x="181125" y="127979"/>
                    <a:pt x="196385" y="171553"/>
                  </a:cubicBezTo>
                  <a:cubicBezTo>
                    <a:pt x="193829" y="188399"/>
                    <a:pt x="179634" y="202350"/>
                    <a:pt x="163653" y="204285"/>
                  </a:cubicBezTo>
                  <a:cubicBezTo>
                    <a:pt x="136546" y="193408"/>
                    <a:pt x="61872" y="211817"/>
                    <a:pt x="32731" y="204285"/>
                  </a:cubicBezTo>
                  <a:cubicBezTo>
                    <a:pt x="13632" y="201012"/>
                    <a:pt x="4704" y="188118"/>
                    <a:pt x="0" y="171553"/>
                  </a:cubicBezTo>
                  <a:cubicBezTo>
                    <a:pt x="3834" y="111458"/>
                    <a:pt x="5605" y="73295"/>
                    <a:pt x="0" y="32731"/>
                  </a:cubicBezTo>
                  <a:close/>
                </a:path>
              </a:pathLst>
            </a:custGeom>
            <a:noFill/>
            <a:ln w="28575">
              <a:solidFill>
                <a:srgbClr val="DE8400">
                  <a:alpha val="50000"/>
                </a:srgbClr>
              </a:solidFill>
              <a:prstDash val="sysDot"/>
              <a:extLst>
                <a:ext uri="{C807C97D-BFC1-408E-A445-0C87EB9F89A2}">
                  <ask:lineSketchStyleProps xmlns:ask="http://schemas.microsoft.com/office/drawing/2018/sketchyshapes" sd="24417077">
                    <a:custGeom>
                      <a:avLst/>
                      <a:gdLst>
                        <a:gd name="connsiteX0" fmla="*/ 0 w 261847"/>
                        <a:gd name="connsiteY0" fmla="*/ 43642 h 272380"/>
                        <a:gd name="connsiteX1" fmla="*/ 43642 w 261847"/>
                        <a:gd name="connsiteY1" fmla="*/ 0 h 272380"/>
                        <a:gd name="connsiteX2" fmla="*/ 218205 w 261847"/>
                        <a:gd name="connsiteY2" fmla="*/ 0 h 272380"/>
                        <a:gd name="connsiteX3" fmla="*/ 261847 w 261847"/>
                        <a:gd name="connsiteY3" fmla="*/ 43642 h 272380"/>
                        <a:gd name="connsiteX4" fmla="*/ 261847 w 261847"/>
                        <a:gd name="connsiteY4" fmla="*/ 228738 h 272380"/>
                        <a:gd name="connsiteX5" fmla="*/ 218205 w 261847"/>
                        <a:gd name="connsiteY5" fmla="*/ 272380 h 272380"/>
                        <a:gd name="connsiteX6" fmla="*/ 43642 w 261847"/>
                        <a:gd name="connsiteY6" fmla="*/ 272380 h 272380"/>
                        <a:gd name="connsiteX7" fmla="*/ 0 w 261847"/>
                        <a:gd name="connsiteY7" fmla="*/ 228738 h 272380"/>
                        <a:gd name="connsiteX8" fmla="*/ 0 w 261847"/>
                        <a:gd name="connsiteY8" fmla="*/ 43642 h 27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1847" h="272380" extrusionOk="0">
                          <a:moveTo>
                            <a:pt x="0" y="43642"/>
                          </a:moveTo>
                          <a:cubicBezTo>
                            <a:pt x="-1328" y="18255"/>
                            <a:pt x="15887" y="-750"/>
                            <a:pt x="43642" y="0"/>
                          </a:cubicBezTo>
                          <a:cubicBezTo>
                            <a:pt x="70425" y="9091"/>
                            <a:pt x="185142" y="2536"/>
                            <a:pt x="218205" y="0"/>
                          </a:cubicBezTo>
                          <a:cubicBezTo>
                            <a:pt x="242255" y="-828"/>
                            <a:pt x="261499" y="22642"/>
                            <a:pt x="261847" y="43642"/>
                          </a:cubicBezTo>
                          <a:cubicBezTo>
                            <a:pt x="257238" y="85481"/>
                            <a:pt x="245996" y="172419"/>
                            <a:pt x="261847" y="228738"/>
                          </a:cubicBezTo>
                          <a:cubicBezTo>
                            <a:pt x="258683" y="251317"/>
                            <a:pt x="239714" y="269986"/>
                            <a:pt x="218205" y="272380"/>
                          </a:cubicBezTo>
                          <a:cubicBezTo>
                            <a:pt x="186921" y="258604"/>
                            <a:pt x="85972" y="278341"/>
                            <a:pt x="43642" y="272380"/>
                          </a:cubicBezTo>
                          <a:cubicBezTo>
                            <a:pt x="18857" y="270195"/>
                            <a:pt x="3750" y="251635"/>
                            <a:pt x="0" y="228738"/>
                          </a:cubicBezTo>
                          <a:cubicBezTo>
                            <a:pt x="1283" y="154360"/>
                            <a:pt x="7568" y="100283"/>
                            <a:pt x="0" y="43642"/>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99575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r>
              <a:rPr lang="en-US" dirty="0"/>
              <a:t> - </a:t>
            </a:r>
            <a:r>
              <a:rPr lang="en-US" dirty="0" err="1"/>
              <a:t>Rekursiv</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987574"/>
            <a:ext cx="8229600" cy="1731638"/>
          </a:xfrm>
          <a:ln>
            <a:solidFill>
              <a:schemeClr val="tx1"/>
            </a:solidFill>
          </a:ln>
        </p:spPr>
        <p:txBody>
          <a:bodyPr>
            <a:normAutofit/>
          </a:bodyPr>
          <a:lstStyle/>
          <a:p>
            <a:pPr marL="457200" lvl="1" indent="0">
              <a:buNone/>
            </a:pPr>
            <a:r>
              <a:rPr lang="de-DE" sz="3200" dirty="0"/>
              <a:t>Gegeben ist ein String s. Bestimme, wie oft das Zeichen, das in c gespeichert ist, in s vorkommt.</a:t>
            </a:r>
            <a:endParaRPr lang="en-GB" sz="3200" dirty="0"/>
          </a:p>
          <a:p>
            <a:pPr marL="457200" lvl="1" indent="0">
              <a:buNone/>
            </a:pPr>
            <a:endParaRPr lang="de-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110</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D52B408-E052-0F46-4A1F-F585F5BEFAA0}"/>
              </a:ext>
            </a:extLst>
          </p:cNvPr>
          <p:cNvSpPr txBox="1"/>
          <p:nvPr/>
        </p:nvSpPr>
        <p:spPr>
          <a:xfrm>
            <a:off x="791580" y="3219822"/>
            <a:ext cx="7560840" cy="1200329"/>
          </a:xfrm>
          <a:prstGeom prst="rect">
            <a:avLst/>
          </a:prstGeom>
          <a:noFill/>
        </p:spPr>
        <p:txBody>
          <a:bodyPr wrap="square" rtlCol="0">
            <a:spAutoFit/>
          </a:bodyPr>
          <a:lstStyle/>
          <a:p>
            <a:pPr marL="285750" indent="-285750">
              <a:buFont typeface="Arial" panose="020B0604020202020204" pitchFamily="34" charset="0"/>
              <a:buChar char="•"/>
            </a:pPr>
            <a:r>
              <a:rPr lang="en-GB" sz="2400" b="1" dirty="0" err="1"/>
              <a:t>Methode</a:t>
            </a:r>
            <a:r>
              <a:rPr lang="en-GB" sz="2400" b="1" dirty="0"/>
              <a:t>: </a:t>
            </a:r>
            <a:r>
              <a:rPr lang="en-GB" sz="2400" dirty="0" err="1">
                <a:latin typeface="Ubuntu Mono" panose="020B0509030602030204" pitchFamily="49" charset="0"/>
              </a:rPr>
              <a:t>countAppearance</a:t>
            </a:r>
            <a:r>
              <a:rPr lang="en-GB" sz="2400" dirty="0">
                <a:latin typeface="Ubuntu Mono" panose="020B0509030602030204" pitchFamily="49" charset="0"/>
              </a:rPr>
              <a:t>(String s, char c)</a:t>
            </a:r>
          </a:p>
          <a:p>
            <a:pPr marL="285750" indent="-285750">
              <a:buFont typeface="Arial" panose="020B0604020202020204" pitchFamily="34" charset="0"/>
              <a:buChar char="•"/>
            </a:pPr>
            <a:r>
              <a:rPr lang="en-GB" sz="2400" b="1" dirty="0"/>
              <a:t>Base Case: </a:t>
            </a:r>
            <a:r>
              <a:rPr lang="en-GB" sz="2400" dirty="0">
                <a:latin typeface="Ubuntu Mono" panose="020B0509030602030204" pitchFamily="49" charset="0"/>
              </a:rPr>
              <a:t>c</a:t>
            </a:r>
            <a:r>
              <a:rPr lang="en-GB" sz="2400" dirty="0"/>
              <a:t> </a:t>
            </a:r>
            <a:r>
              <a:rPr lang="en-GB" sz="2400" dirty="0" err="1"/>
              <a:t>kommt</a:t>
            </a:r>
            <a:r>
              <a:rPr lang="en-GB" sz="2400" dirty="0"/>
              <a:t> 0-mal in </a:t>
            </a:r>
            <a:r>
              <a:rPr lang="en-GB" sz="2400" dirty="0">
                <a:latin typeface="Ubuntu Mono" panose="020B0509030602030204" pitchFamily="49" charset="0"/>
              </a:rPr>
              <a:t>““</a:t>
            </a:r>
            <a:r>
              <a:rPr lang="en-GB" sz="2400" dirty="0"/>
              <a:t> (</a:t>
            </a:r>
            <a:r>
              <a:rPr lang="en-GB" sz="2400" dirty="0" err="1"/>
              <a:t>dem</a:t>
            </a:r>
            <a:r>
              <a:rPr lang="en-GB" sz="2400" dirty="0"/>
              <a:t> </a:t>
            </a:r>
            <a:r>
              <a:rPr lang="en-GB" sz="2400" dirty="0" err="1"/>
              <a:t>leeren</a:t>
            </a:r>
            <a:r>
              <a:rPr lang="en-GB" sz="2400" dirty="0"/>
              <a:t> String) </a:t>
            </a:r>
            <a:r>
              <a:rPr lang="en-GB" sz="2400" dirty="0" err="1"/>
              <a:t>vor</a:t>
            </a:r>
            <a:r>
              <a:rPr lang="en-GB" sz="2400" dirty="0"/>
              <a:t>.</a:t>
            </a:r>
          </a:p>
          <a:p>
            <a:pPr marL="285750" indent="-285750">
              <a:buFont typeface="Arial" panose="020B0604020202020204" pitchFamily="34" charset="0"/>
              <a:buChar char="•"/>
            </a:pPr>
            <a:r>
              <a:rPr lang="en-GB" sz="2400" b="1" dirty="0"/>
              <a:t>Recursive Case: </a:t>
            </a:r>
            <a:r>
              <a:rPr lang="en-GB" sz="2400" dirty="0"/>
              <a:t>?</a:t>
            </a:r>
            <a:endParaRPr lang="en-CH" sz="2400" dirty="0"/>
          </a:p>
        </p:txBody>
      </p:sp>
    </p:spTree>
    <p:extLst>
      <p:ext uri="{BB962C8B-B14F-4D97-AF65-F5344CB8AC3E}">
        <p14:creationId xmlns:p14="http://schemas.microsoft.com/office/powerpoint/2010/main" val="28910109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r>
              <a:rPr lang="en-US" dirty="0"/>
              <a:t> - </a:t>
            </a:r>
            <a:r>
              <a:rPr lang="en-US" dirty="0" err="1"/>
              <a:t>Rekursiv</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111</a:t>
            </a:fld>
            <a:endParaRPr lang="en-US" dirty="0">
              <a:solidFill>
                <a:prstClr val="black">
                  <a:tint val="75000"/>
                </a:prstClr>
              </a:solidFill>
              <a:latin typeface="Calibri"/>
            </a:endParaRPr>
          </a:p>
        </p:txBody>
      </p:sp>
      <p:sp>
        <p:nvSpPr>
          <p:cNvPr id="9" name="Content Placeholder 8">
            <a:extLst>
              <a:ext uri="{FF2B5EF4-FFF2-40B4-BE49-F238E27FC236}">
                <a16:creationId xmlns:a16="http://schemas.microsoft.com/office/drawing/2014/main" id="{665A1CFA-1D7B-D437-3DC1-E735A3CC738F}"/>
              </a:ext>
            </a:extLst>
          </p:cNvPr>
          <p:cNvSpPr>
            <a:spLocks noGrp="1"/>
          </p:cNvSpPr>
          <p:nvPr>
            <p:ph idx="1"/>
          </p:nvPr>
        </p:nvSpPr>
        <p:spPr/>
        <p:txBody>
          <a:bodyPr/>
          <a:lstStyle/>
          <a:p>
            <a:pPr marL="285750" indent="-285750">
              <a:buFont typeface="Arial" panose="020B0604020202020204" pitchFamily="34" charset="0"/>
              <a:buChar char="•"/>
            </a:pPr>
            <a:r>
              <a:rPr lang="en-GB" sz="2400" b="1" dirty="0" err="1"/>
              <a:t>Methode</a:t>
            </a:r>
            <a:r>
              <a:rPr lang="en-GB" sz="2400" b="1" dirty="0"/>
              <a:t>: </a:t>
            </a:r>
            <a:r>
              <a:rPr lang="en-GB" sz="2400" b="0" dirty="0" err="1">
                <a:latin typeface="Ubuntu Mono" panose="020B0509030602030204" pitchFamily="49" charset="0"/>
              </a:rPr>
              <a:t>countAppearance</a:t>
            </a:r>
            <a:r>
              <a:rPr lang="en-GB" sz="2400" b="0" dirty="0">
                <a:latin typeface="Ubuntu Mono" panose="020B0509030602030204" pitchFamily="49" charset="0"/>
              </a:rPr>
              <a:t>(String s, char c)</a:t>
            </a:r>
          </a:p>
          <a:p>
            <a:pPr marL="285750" indent="-285750">
              <a:buFont typeface="Arial" panose="020B0604020202020204" pitchFamily="34" charset="0"/>
              <a:buChar char="•"/>
            </a:pPr>
            <a:r>
              <a:rPr lang="en-GB" sz="2400" b="1" dirty="0"/>
              <a:t>Base Case: </a:t>
            </a:r>
            <a:r>
              <a:rPr lang="en-GB" sz="2400" b="0" dirty="0">
                <a:latin typeface="Ubuntu Mono" panose="020B0509030602030204" pitchFamily="49" charset="0"/>
              </a:rPr>
              <a:t>c</a:t>
            </a:r>
            <a:r>
              <a:rPr lang="en-GB" sz="2400" b="0" dirty="0"/>
              <a:t> </a:t>
            </a:r>
            <a:r>
              <a:rPr lang="en-GB" sz="2400" b="0" dirty="0" err="1"/>
              <a:t>kommt</a:t>
            </a:r>
            <a:r>
              <a:rPr lang="en-GB" sz="2400" b="0" dirty="0"/>
              <a:t> 0-mal in </a:t>
            </a:r>
            <a:r>
              <a:rPr lang="en-GB" sz="2400" b="0" dirty="0">
                <a:latin typeface="Ubuntu Mono" panose="020B0509030602030204" pitchFamily="49" charset="0"/>
              </a:rPr>
              <a:t>““</a:t>
            </a:r>
            <a:r>
              <a:rPr lang="en-GB" sz="2400" b="0" dirty="0"/>
              <a:t> (</a:t>
            </a:r>
            <a:r>
              <a:rPr lang="en-GB" sz="2400" b="0" dirty="0" err="1"/>
              <a:t>dem</a:t>
            </a:r>
            <a:r>
              <a:rPr lang="en-GB" sz="2400" b="0" dirty="0"/>
              <a:t> </a:t>
            </a:r>
            <a:r>
              <a:rPr lang="en-GB" sz="2400" b="0" dirty="0" err="1"/>
              <a:t>leeren</a:t>
            </a:r>
            <a:r>
              <a:rPr lang="en-GB" sz="2400" b="0" dirty="0"/>
              <a:t> String) </a:t>
            </a:r>
            <a:r>
              <a:rPr lang="en-GB" sz="2400" b="0" dirty="0" err="1"/>
              <a:t>vor</a:t>
            </a:r>
            <a:r>
              <a:rPr lang="en-GB" sz="2400" b="0" dirty="0"/>
              <a:t>.</a:t>
            </a:r>
          </a:p>
          <a:p>
            <a:pPr marL="285750" indent="-285750">
              <a:buFont typeface="Arial" panose="020B0604020202020204" pitchFamily="34" charset="0"/>
              <a:buChar char="•"/>
            </a:pPr>
            <a:r>
              <a:rPr lang="en-GB" sz="2400" b="1" dirty="0"/>
              <a:t>Recursive Case: </a:t>
            </a:r>
            <a:r>
              <a:rPr lang="en-GB" sz="2400" b="0" dirty="0"/>
              <a:t>An Index </a:t>
            </a:r>
            <a:r>
              <a:rPr lang="en-GB" sz="2400" b="0" dirty="0">
                <a:latin typeface="Ubuntu Mono" panose="020B0509030602030204" pitchFamily="49" charset="0"/>
              </a:rPr>
              <a:t>0 </a:t>
            </a:r>
            <a:r>
              <a:rPr lang="en-GB" sz="2400" b="0" dirty="0"/>
              <a:t>von </a:t>
            </a:r>
            <a:r>
              <a:rPr lang="en-GB" sz="2400" b="0" dirty="0">
                <a:latin typeface="Ubuntu Mono" panose="020B0509030602030204" pitchFamily="49" charset="0"/>
              </a:rPr>
              <a:t>s</a:t>
            </a:r>
            <a:endParaRPr lang="en-GB" b="0" dirty="0">
              <a:latin typeface="Ubuntu Mono" panose="020B0509030602030204" pitchFamily="49" charset="0"/>
            </a:endParaRPr>
          </a:p>
          <a:p>
            <a:pPr marL="685800" lvl="1">
              <a:buFont typeface="Arial" panose="020B0604020202020204" pitchFamily="34" charset="0"/>
              <a:buChar char="•"/>
            </a:pPr>
            <a:r>
              <a:rPr lang="en-GB" b="1" dirty="0" err="1"/>
              <a:t>Wir</a:t>
            </a:r>
            <a:r>
              <a:rPr lang="en-GB" b="1" dirty="0"/>
              <a:t> </a:t>
            </a:r>
            <a:r>
              <a:rPr lang="en-GB" b="1" dirty="0" err="1"/>
              <a:t>nehmen</a:t>
            </a:r>
            <a:r>
              <a:rPr lang="en-GB" b="1" dirty="0"/>
              <a:t> an: </a:t>
            </a:r>
            <a:r>
              <a:rPr lang="en-GB" sz="2000" b="0" dirty="0" err="1">
                <a:latin typeface="Ubuntu Mono" panose="020B0509030602030204" pitchFamily="49" charset="0"/>
              </a:rPr>
              <a:t>countAppearance</a:t>
            </a:r>
            <a:r>
              <a:rPr lang="en-GB" sz="2000" b="0" dirty="0">
                <a:latin typeface="Ubuntu Mono" panose="020B0509030602030204" pitchFamily="49" charset="0"/>
              </a:rPr>
              <a:t>(</a:t>
            </a:r>
            <a:r>
              <a:rPr lang="en-GB" sz="2000" b="0" dirty="0" err="1">
                <a:latin typeface="Ubuntu Mono" panose="020B0509030602030204" pitchFamily="49" charset="0"/>
              </a:rPr>
              <a:t>s.substring</a:t>
            </a:r>
            <a:r>
              <a:rPr lang="en-GB" sz="2000" b="0" dirty="0">
                <a:latin typeface="Ubuntu Mono" panose="020B0509030602030204" pitchFamily="49" charset="0"/>
              </a:rPr>
              <a:t>(1), c) </a:t>
            </a:r>
            <a:r>
              <a:rPr lang="en-GB" sz="2000" b="0" dirty="0" err="1"/>
              <a:t>kennen</a:t>
            </a:r>
            <a:r>
              <a:rPr lang="en-GB" sz="2000" b="0" dirty="0"/>
              <a:t> </a:t>
            </a:r>
            <a:r>
              <a:rPr lang="en-GB" sz="2000" b="0" dirty="0" err="1"/>
              <a:t>wir</a:t>
            </a:r>
            <a:r>
              <a:rPr lang="en-GB" sz="2000" b="0" dirty="0"/>
              <a:t> </a:t>
            </a:r>
            <a:r>
              <a:rPr lang="en-GB" sz="2000" b="0" dirty="0" err="1"/>
              <a:t>bereits</a:t>
            </a:r>
            <a:r>
              <a:rPr lang="en-GB" sz="2000" b="0" dirty="0"/>
              <a:t>.</a:t>
            </a:r>
          </a:p>
          <a:p>
            <a:pPr marL="685800" lvl="1">
              <a:buFont typeface="Arial" panose="020B0604020202020204" pitchFamily="34" charset="0"/>
              <a:buChar char="•"/>
            </a:pPr>
            <a:r>
              <a:rPr lang="en-GB" sz="2000" b="1" dirty="0" err="1"/>
              <a:t>Wir</a:t>
            </a:r>
            <a:r>
              <a:rPr lang="en-GB" sz="2000" b="1" dirty="0"/>
              <a:t> </a:t>
            </a:r>
            <a:r>
              <a:rPr lang="en-GB" sz="2000" b="1" dirty="0" err="1"/>
              <a:t>betrachten</a:t>
            </a:r>
            <a:r>
              <a:rPr lang="en-GB" sz="2000" b="1" dirty="0"/>
              <a:t>: </a:t>
            </a:r>
            <a:r>
              <a:rPr lang="en-GB" sz="2000" dirty="0" err="1"/>
              <a:t>Ist</a:t>
            </a:r>
            <a:r>
              <a:rPr lang="en-GB" sz="2000" dirty="0"/>
              <a:t> </a:t>
            </a:r>
            <a:r>
              <a:rPr lang="en-GB" sz="2000" dirty="0" err="1">
                <a:latin typeface="Ubuntu Mono" panose="020B0509030602030204" pitchFamily="49" charset="0"/>
              </a:rPr>
              <a:t>s.charAt</a:t>
            </a:r>
            <a:r>
              <a:rPr lang="en-GB" sz="2000" dirty="0">
                <a:latin typeface="Ubuntu Mono" panose="020B0509030602030204" pitchFamily="49" charset="0"/>
              </a:rPr>
              <a:t>(0) == c </a:t>
            </a:r>
            <a:r>
              <a:rPr lang="en-GB" sz="2000" dirty="0"/>
              <a:t>?</a:t>
            </a:r>
            <a:r>
              <a:rPr lang="en-GB" sz="2000" dirty="0">
                <a:latin typeface="Ubuntu Mono" panose="020B0509030602030204" pitchFamily="49" charset="0"/>
              </a:rPr>
              <a:t> </a:t>
            </a:r>
            <a:r>
              <a:rPr lang="en-GB" dirty="0"/>
              <a:t>Falls </a:t>
            </a:r>
            <a:r>
              <a:rPr lang="en-GB" dirty="0" err="1"/>
              <a:t>ja</a:t>
            </a:r>
            <a:r>
              <a:rPr lang="en-GB" dirty="0"/>
              <a:t> -&gt; </a:t>
            </a:r>
            <a:r>
              <a:rPr lang="en-GB" dirty="0">
                <a:latin typeface="Ubuntu Mono" panose="020B0509030602030204" pitchFamily="49" charset="0"/>
              </a:rPr>
              <a:t>+1 </a:t>
            </a:r>
            <a:r>
              <a:rPr lang="en-GB" dirty="0" err="1"/>
              <a:t>Sonst</a:t>
            </a:r>
            <a:r>
              <a:rPr lang="en-GB" dirty="0"/>
              <a:t> -&gt; </a:t>
            </a:r>
            <a:r>
              <a:rPr lang="en-GB" dirty="0">
                <a:latin typeface="Ubuntu Mono" panose="020B0509030602030204" pitchFamily="49" charset="0"/>
              </a:rPr>
              <a:t>+0</a:t>
            </a:r>
            <a:endParaRPr lang="en-GB" sz="2000" b="1" dirty="0">
              <a:latin typeface="Ubuntu Mono" panose="020B0509030602030204" pitchFamily="49" charset="0"/>
            </a:endParaRPr>
          </a:p>
          <a:p>
            <a:pPr marL="685800" lvl="1">
              <a:buFont typeface="Arial" panose="020B0604020202020204" pitchFamily="34" charset="0"/>
              <a:buChar char="•"/>
            </a:pPr>
            <a:endParaRPr lang="en-CH" b="0" dirty="0"/>
          </a:p>
          <a:p>
            <a:endParaRPr lang="en-CH" dirty="0"/>
          </a:p>
        </p:txBody>
      </p:sp>
      <p:sp>
        <p:nvSpPr>
          <p:cNvPr id="10" name="TextBox 9">
            <a:extLst>
              <a:ext uri="{FF2B5EF4-FFF2-40B4-BE49-F238E27FC236}">
                <a16:creationId xmlns:a16="http://schemas.microsoft.com/office/drawing/2014/main" id="{74145935-0C85-0E25-35AD-078DBAB05B91}"/>
              </a:ext>
            </a:extLst>
          </p:cNvPr>
          <p:cNvSpPr txBox="1"/>
          <p:nvPr/>
        </p:nvSpPr>
        <p:spPr>
          <a:xfrm>
            <a:off x="2970872" y="3962104"/>
            <a:ext cx="3262432" cy="584775"/>
          </a:xfrm>
          <a:prstGeom prst="rect">
            <a:avLst/>
          </a:prstGeom>
          <a:noFill/>
        </p:spPr>
        <p:txBody>
          <a:bodyPr wrap="none" rtlCol="0">
            <a:spAutoFit/>
          </a:bodyPr>
          <a:lstStyle/>
          <a:p>
            <a:r>
              <a:rPr lang="en-GB" sz="3200" dirty="0">
                <a:latin typeface="Ubuntu Mono" panose="020B0509030602030204" pitchFamily="49" charset="0"/>
              </a:rPr>
              <a:t>s = “</a:t>
            </a:r>
            <a:r>
              <a:rPr lang="en-GB" sz="3200" dirty="0" err="1">
                <a:solidFill>
                  <a:srgbClr val="92D050"/>
                </a:solidFill>
                <a:latin typeface="Ubuntu Mono" panose="020B0509030602030204" pitchFamily="49" charset="0"/>
              </a:rPr>
              <a:t>R</a:t>
            </a:r>
            <a:r>
              <a:rPr lang="en-GB" sz="3200" dirty="0" err="1">
                <a:solidFill>
                  <a:srgbClr val="FF961E"/>
                </a:solidFill>
                <a:latin typeface="Ubuntu Mono" panose="020B0509030602030204" pitchFamily="49" charset="0"/>
              </a:rPr>
              <a:t>ekursion</a:t>
            </a:r>
            <a:r>
              <a:rPr lang="en-GB" sz="3200" dirty="0">
                <a:latin typeface="Ubuntu Mono" panose="020B0509030602030204" pitchFamily="49" charset="0"/>
              </a:rPr>
              <a:t>“</a:t>
            </a:r>
            <a:endParaRPr lang="en-CH" sz="3200" dirty="0">
              <a:latin typeface="Ubuntu Mono" panose="020B0509030602030204" pitchFamily="49" charset="0"/>
            </a:endParaRPr>
          </a:p>
        </p:txBody>
      </p:sp>
      <p:sp>
        <p:nvSpPr>
          <p:cNvPr id="11" name="Left Brace 10">
            <a:extLst>
              <a:ext uri="{FF2B5EF4-FFF2-40B4-BE49-F238E27FC236}">
                <a16:creationId xmlns:a16="http://schemas.microsoft.com/office/drawing/2014/main" id="{B31B9BD9-E0AF-D26F-577C-BFEB9BFCF9BE}"/>
              </a:ext>
            </a:extLst>
          </p:cNvPr>
          <p:cNvSpPr/>
          <p:nvPr/>
        </p:nvSpPr>
        <p:spPr>
          <a:xfrm rot="16200000">
            <a:off x="4984918" y="3709573"/>
            <a:ext cx="249460" cy="1651357"/>
          </a:xfrm>
          <a:prstGeom prst="leftBrace">
            <a:avLst/>
          </a:prstGeom>
          <a:noFill/>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2" name="TextBox 11">
            <a:extLst>
              <a:ext uri="{FF2B5EF4-FFF2-40B4-BE49-F238E27FC236}">
                <a16:creationId xmlns:a16="http://schemas.microsoft.com/office/drawing/2014/main" id="{8D1410F1-C066-B8EF-4F6C-C8FBFD2B9FC5}"/>
              </a:ext>
            </a:extLst>
          </p:cNvPr>
          <p:cNvSpPr txBox="1"/>
          <p:nvPr/>
        </p:nvSpPr>
        <p:spPr>
          <a:xfrm>
            <a:off x="3995936" y="3793701"/>
            <a:ext cx="2089033" cy="438582"/>
          </a:xfrm>
          <a:prstGeom prst="rect">
            <a:avLst/>
          </a:prstGeom>
          <a:noFill/>
        </p:spPr>
        <p:txBody>
          <a:bodyPr wrap="none" rtlCol="0">
            <a:spAutoFit/>
          </a:bodyPr>
          <a:lstStyle/>
          <a:p>
            <a:r>
              <a:rPr lang="en-GB" sz="2230" dirty="0"/>
              <a:t>0 1 2 3 4 5 6 7 8 </a:t>
            </a:r>
            <a:endParaRPr lang="en-CH" sz="2230" dirty="0"/>
          </a:p>
        </p:txBody>
      </p:sp>
      <p:sp>
        <p:nvSpPr>
          <p:cNvPr id="13" name="TextBox 12">
            <a:extLst>
              <a:ext uri="{FF2B5EF4-FFF2-40B4-BE49-F238E27FC236}">
                <a16:creationId xmlns:a16="http://schemas.microsoft.com/office/drawing/2014/main" id="{92F6FB9C-6124-63BC-E92B-7590724BA3B0}"/>
              </a:ext>
            </a:extLst>
          </p:cNvPr>
          <p:cNvSpPr txBox="1"/>
          <p:nvPr/>
        </p:nvSpPr>
        <p:spPr>
          <a:xfrm>
            <a:off x="4209401" y="4530616"/>
            <a:ext cx="1800493" cy="369332"/>
          </a:xfrm>
          <a:prstGeom prst="rect">
            <a:avLst/>
          </a:prstGeom>
          <a:noFill/>
        </p:spPr>
        <p:txBody>
          <a:bodyPr wrap="none" rtlCol="0">
            <a:spAutoFit/>
          </a:bodyPr>
          <a:lstStyle/>
          <a:p>
            <a:r>
              <a:rPr lang="en-GB" dirty="0" err="1">
                <a:solidFill>
                  <a:srgbClr val="FF961E"/>
                </a:solidFill>
                <a:latin typeface="Ubuntu Mono" panose="020B0509030602030204" pitchFamily="49" charset="0"/>
              </a:rPr>
              <a:t>s.substring</a:t>
            </a:r>
            <a:r>
              <a:rPr lang="en-GB" dirty="0">
                <a:solidFill>
                  <a:srgbClr val="FF961E"/>
                </a:solidFill>
                <a:latin typeface="Ubuntu Mono" panose="020B0509030602030204" pitchFamily="49" charset="0"/>
              </a:rPr>
              <a:t>(1)</a:t>
            </a:r>
            <a:endParaRPr lang="en-CH" dirty="0">
              <a:solidFill>
                <a:srgbClr val="FF961E"/>
              </a:solidFill>
              <a:latin typeface="Ubuntu Mono" panose="020B0509030602030204" pitchFamily="49" charset="0"/>
            </a:endParaRPr>
          </a:p>
        </p:txBody>
      </p:sp>
      <p:sp>
        <p:nvSpPr>
          <p:cNvPr id="14" name="TextBox 13">
            <a:extLst>
              <a:ext uri="{FF2B5EF4-FFF2-40B4-BE49-F238E27FC236}">
                <a16:creationId xmlns:a16="http://schemas.microsoft.com/office/drawing/2014/main" id="{31BE7349-B5F5-4CB6-7CC1-4856732053C3}"/>
              </a:ext>
            </a:extLst>
          </p:cNvPr>
          <p:cNvSpPr txBox="1"/>
          <p:nvPr/>
        </p:nvSpPr>
        <p:spPr>
          <a:xfrm>
            <a:off x="2030006" y="4637068"/>
            <a:ext cx="1454244" cy="369332"/>
          </a:xfrm>
          <a:prstGeom prst="rect">
            <a:avLst/>
          </a:prstGeom>
          <a:noFill/>
        </p:spPr>
        <p:txBody>
          <a:bodyPr wrap="none" rtlCol="0">
            <a:spAutoFit/>
          </a:bodyPr>
          <a:lstStyle/>
          <a:p>
            <a:r>
              <a:rPr lang="en-GB" dirty="0" err="1">
                <a:solidFill>
                  <a:srgbClr val="92D050"/>
                </a:solidFill>
                <a:latin typeface="Ubuntu Mono" panose="020B0509030602030204" pitchFamily="49" charset="0"/>
              </a:rPr>
              <a:t>s.charAt</a:t>
            </a:r>
            <a:r>
              <a:rPr lang="en-GB" dirty="0">
                <a:solidFill>
                  <a:srgbClr val="92D050"/>
                </a:solidFill>
                <a:latin typeface="Ubuntu Mono" panose="020B0509030602030204" pitchFamily="49" charset="0"/>
              </a:rPr>
              <a:t>(0)</a:t>
            </a:r>
            <a:endParaRPr lang="en-CH" dirty="0">
              <a:solidFill>
                <a:srgbClr val="92D050"/>
              </a:solidFill>
              <a:latin typeface="Ubuntu Mono" panose="020B0509030602030204" pitchFamily="49" charset="0"/>
            </a:endParaRPr>
          </a:p>
        </p:txBody>
      </p:sp>
      <p:cxnSp>
        <p:nvCxnSpPr>
          <p:cNvPr id="16" name="Straight Arrow Connector 15">
            <a:extLst>
              <a:ext uri="{FF2B5EF4-FFF2-40B4-BE49-F238E27FC236}">
                <a16:creationId xmlns:a16="http://schemas.microsoft.com/office/drawing/2014/main" id="{38C44282-E400-431A-19AF-D2E9952A1F26}"/>
              </a:ext>
            </a:extLst>
          </p:cNvPr>
          <p:cNvCxnSpPr>
            <a:cxnSpLocks/>
            <a:stCxn id="14" idx="3"/>
          </p:cNvCxnSpPr>
          <p:nvPr/>
        </p:nvCxnSpPr>
        <p:spPr>
          <a:xfrm flipV="1">
            <a:off x="3484250" y="4449728"/>
            <a:ext cx="543306" cy="372006"/>
          </a:xfrm>
          <a:prstGeom prst="straightConnector1">
            <a:avLst/>
          </a:prstGeom>
          <a:ln>
            <a:solidFill>
              <a:srgbClr val="92D050"/>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32267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r>
              <a:rPr lang="en-US" dirty="0"/>
              <a:t> - </a:t>
            </a:r>
            <a:r>
              <a:rPr lang="en-US" dirty="0" err="1"/>
              <a:t>Rekursiv</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112</a:t>
            </a:fld>
            <a:endParaRPr lang="en-US" dirty="0">
              <a:solidFill>
                <a:prstClr val="black">
                  <a:tint val="75000"/>
                </a:prstClr>
              </a:solidFill>
              <a:latin typeface="Calibri"/>
            </a:endParaRPr>
          </a:p>
        </p:txBody>
      </p:sp>
      <p:sp>
        <p:nvSpPr>
          <p:cNvPr id="10" name="TextBox 9">
            <a:extLst>
              <a:ext uri="{FF2B5EF4-FFF2-40B4-BE49-F238E27FC236}">
                <a16:creationId xmlns:a16="http://schemas.microsoft.com/office/drawing/2014/main" id="{74145935-0C85-0E25-35AD-078DBAB05B91}"/>
              </a:ext>
            </a:extLst>
          </p:cNvPr>
          <p:cNvSpPr txBox="1"/>
          <p:nvPr/>
        </p:nvSpPr>
        <p:spPr>
          <a:xfrm>
            <a:off x="3223843" y="1133318"/>
            <a:ext cx="2441694" cy="584775"/>
          </a:xfrm>
          <a:prstGeom prst="rect">
            <a:avLst/>
          </a:prstGeom>
          <a:noFill/>
        </p:spPr>
        <p:txBody>
          <a:bodyPr wrap="none" rtlCol="0">
            <a:spAutoFit/>
          </a:bodyPr>
          <a:lstStyle/>
          <a:p>
            <a:r>
              <a:rPr lang="en-GB" sz="3200" dirty="0">
                <a:latin typeface="Ubuntu Mono" panose="020B0509030602030204" pitchFamily="49" charset="0"/>
              </a:rPr>
              <a:t>“</a:t>
            </a:r>
            <a:r>
              <a:rPr lang="en-GB" sz="3200" dirty="0" err="1">
                <a:solidFill>
                  <a:srgbClr val="92D050"/>
                </a:solidFill>
                <a:latin typeface="Ubuntu Mono" panose="020B0509030602030204" pitchFamily="49" charset="0"/>
              </a:rPr>
              <a:t>R</a:t>
            </a:r>
            <a:r>
              <a:rPr lang="en-GB" sz="3200" dirty="0" err="1">
                <a:solidFill>
                  <a:srgbClr val="FF961E"/>
                </a:solidFill>
                <a:latin typeface="Ubuntu Mono" panose="020B0509030602030204" pitchFamily="49" charset="0"/>
              </a:rPr>
              <a:t>ekursion</a:t>
            </a:r>
            <a:r>
              <a:rPr lang="en-GB" sz="3200" dirty="0">
                <a:latin typeface="Ubuntu Mono" panose="020B0509030602030204" pitchFamily="49" charset="0"/>
              </a:rPr>
              <a:t>“</a:t>
            </a:r>
            <a:endParaRPr lang="en-CH" sz="3200" dirty="0">
              <a:latin typeface="Ubuntu Mono" panose="020B0509030602030204" pitchFamily="49" charset="0"/>
            </a:endParaRPr>
          </a:p>
        </p:txBody>
      </p:sp>
      <p:sp>
        <p:nvSpPr>
          <p:cNvPr id="12" name="TextBox 11">
            <a:extLst>
              <a:ext uri="{FF2B5EF4-FFF2-40B4-BE49-F238E27FC236}">
                <a16:creationId xmlns:a16="http://schemas.microsoft.com/office/drawing/2014/main" id="{8D1410F1-C066-B8EF-4F6C-C8FBFD2B9FC5}"/>
              </a:ext>
            </a:extLst>
          </p:cNvPr>
          <p:cNvSpPr txBox="1"/>
          <p:nvPr/>
        </p:nvSpPr>
        <p:spPr>
          <a:xfrm>
            <a:off x="3419872" y="915566"/>
            <a:ext cx="2124299" cy="435504"/>
          </a:xfrm>
          <a:prstGeom prst="rect">
            <a:avLst/>
          </a:prstGeom>
          <a:noFill/>
        </p:spPr>
        <p:txBody>
          <a:bodyPr wrap="none" rtlCol="0">
            <a:spAutoFit/>
          </a:bodyPr>
          <a:lstStyle/>
          <a:p>
            <a:r>
              <a:rPr lang="en-GB" sz="2230" dirty="0"/>
              <a:t>0 1 2 3 4 5 6 7 8 </a:t>
            </a:r>
            <a:endParaRPr lang="en-CH" sz="2230" dirty="0"/>
          </a:p>
        </p:txBody>
      </p:sp>
      <p:sp>
        <p:nvSpPr>
          <p:cNvPr id="3" name="TextBox 2">
            <a:extLst>
              <a:ext uri="{FF2B5EF4-FFF2-40B4-BE49-F238E27FC236}">
                <a16:creationId xmlns:a16="http://schemas.microsoft.com/office/drawing/2014/main" id="{6089416C-BEB3-990A-9D00-35FD26E88919}"/>
              </a:ext>
            </a:extLst>
          </p:cNvPr>
          <p:cNvSpPr txBox="1"/>
          <p:nvPr/>
        </p:nvSpPr>
        <p:spPr>
          <a:xfrm>
            <a:off x="4316690" y="1992659"/>
            <a:ext cx="2236510" cy="584775"/>
          </a:xfrm>
          <a:prstGeom prst="rect">
            <a:avLst/>
          </a:prstGeom>
          <a:noFill/>
        </p:spPr>
        <p:txBody>
          <a:bodyPr wrap="none" rtlCol="0">
            <a:spAutoFit/>
          </a:bodyPr>
          <a:lstStyle/>
          <a:p>
            <a:r>
              <a:rPr lang="en-GB" sz="3200" dirty="0">
                <a:latin typeface="Ubuntu Mono" panose="020B0509030602030204" pitchFamily="49" charset="0"/>
              </a:rPr>
              <a:t>“</a:t>
            </a:r>
            <a:r>
              <a:rPr lang="en-GB" sz="3200" dirty="0" err="1">
                <a:solidFill>
                  <a:srgbClr val="92D050"/>
                </a:solidFill>
                <a:latin typeface="Ubuntu Mono" panose="020B0509030602030204" pitchFamily="49" charset="0"/>
              </a:rPr>
              <a:t>e</a:t>
            </a:r>
            <a:r>
              <a:rPr lang="en-GB" sz="3200" dirty="0" err="1">
                <a:solidFill>
                  <a:srgbClr val="FF961E"/>
                </a:solidFill>
                <a:latin typeface="Ubuntu Mono" panose="020B0509030602030204" pitchFamily="49" charset="0"/>
              </a:rPr>
              <a:t>kursion</a:t>
            </a:r>
            <a:r>
              <a:rPr lang="en-GB" sz="3200" dirty="0">
                <a:latin typeface="Ubuntu Mono" panose="020B0509030602030204" pitchFamily="49" charset="0"/>
              </a:rPr>
              <a:t>“</a:t>
            </a:r>
            <a:endParaRPr lang="en-CH" sz="3200" dirty="0">
              <a:latin typeface="Ubuntu Mono" panose="020B0509030602030204" pitchFamily="49" charset="0"/>
            </a:endParaRPr>
          </a:p>
        </p:txBody>
      </p:sp>
      <p:sp>
        <p:nvSpPr>
          <p:cNvPr id="5" name="TextBox 4">
            <a:extLst>
              <a:ext uri="{FF2B5EF4-FFF2-40B4-BE49-F238E27FC236}">
                <a16:creationId xmlns:a16="http://schemas.microsoft.com/office/drawing/2014/main" id="{9DC3DB7A-0B75-65E5-8A63-CD7C97533DC9}"/>
              </a:ext>
            </a:extLst>
          </p:cNvPr>
          <p:cNvSpPr txBox="1"/>
          <p:nvPr/>
        </p:nvSpPr>
        <p:spPr>
          <a:xfrm>
            <a:off x="4512719" y="1774907"/>
            <a:ext cx="1915909" cy="435504"/>
          </a:xfrm>
          <a:prstGeom prst="rect">
            <a:avLst/>
          </a:prstGeom>
          <a:noFill/>
        </p:spPr>
        <p:txBody>
          <a:bodyPr wrap="none" rtlCol="0">
            <a:spAutoFit/>
          </a:bodyPr>
          <a:lstStyle/>
          <a:p>
            <a:r>
              <a:rPr lang="en-GB" sz="2230" dirty="0"/>
              <a:t>0 1 2 3 4 5 6 7 </a:t>
            </a:r>
            <a:endParaRPr lang="en-CH" sz="2230" dirty="0"/>
          </a:p>
        </p:txBody>
      </p:sp>
      <p:sp>
        <p:nvSpPr>
          <p:cNvPr id="7" name="TextBox 6">
            <a:extLst>
              <a:ext uri="{FF2B5EF4-FFF2-40B4-BE49-F238E27FC236}">
                <a16:creationId xmlns:a16="http://schemas.microsoft.com/office/drawing/2014/main" id="{3BF66A4B-E7DF-CE4A-47DE-CD016B2D727A}"/>
              </a:ext>
            </a:extLst>
          </p:cNvPr>
          <p:cNvSpPr txBox="1"/>
          <p:nvPr/>
        </p:nvSpPr>
        <p:spPr>
          <a:xfrm>
            <a:off x="2195736" y="1918023"/>
            <a:ext cx="1800200" cy="584775"/>
          </a:xfrm>
          <a:prstGeom prst="rect">
            <a:avLst/>
          </a:prstGeom>
          <a:noFill/>
        </p:spPr>
        <p:txBody>
          <a:bodyPr wrap="square">
            <a:spAutoFit/>
          </a:bodyPr>
          <a:lstStyle/>
          <a:p>
            <a:r>
              <a:rPr lang="en-GB" sz="3200" dirty="0">
                <a:latin typeface="Ubuntu Mono" panose="020B0509030602030204" pitchFamily="49" charset="0"/>
              </a:rPr>
              <a:t>‘</a:t>
            </a:r>
            <a:r>
              <a:rPr lang="en-GB" sz="3200" dirty="0">
                <a:solidFill>
                  <a:srgbClr val="92D050"/>
                </a:solidFill>
                <a:latin typeface="Ubuntu Mono" panose="020B0509030602030204" pitchFamily="49" charset="0"/>
              </a:rPr>
              <a:t>R</a:t>
            </a:r>
            <a:r>
              <a:rPr lang="en-GB" sz="3200" dirty="0">
                <a:latin typeface="Ubuntu Mono" panose="020B0509030602030204" pitchFamily="49" charset="0"/>
              </a:rPr>
              <a:t>‘== c</a:t>
            </a:r>
            <a:endParaRPr lang="en-CH" sz="3200" dirty="0"/>
          </a:p>
        </p:txBody>
      </p:sp>
      <p:sp>
        <p:nvSpPr>
          <p:cNvPr id="11" name="TextBox 10">
            <a:extLst>
              <a:ext uri="{FF2B5EF4-FFF2-40B4-BE49-F238E27FC236}">
                <a16:creationId xmlns:a16="http://schemas.microsoft.com/office/drawing/2014/main" id="{3752E349-A68A-D2DF-17F6-503E52CD74AD}"/>
              </a:ext>
            </a:extLst>
          </p:cNvPr>
          <p:cNvSpPr txBox="1"/>
          <p:nvPr/>
        </p:nvSpPr>
        <p:spPr>
          <a:xfrm>
            <a:off x="4316690" y="2795186"/>
            <a:ext cx="2031325" cy="584775"/>
          </a:xfrm>
          <a:prstGeom prst="rect">
            <a:avLst/>
          </a:prstGeom>
          <a:noFill/>
        </p:spPr>
        <p:txBody>
          <a:bodyPr wrap="none" rtlCol="0">
            <a:spAutoFit/>
          </a:bodyPr>
          <a:lstStyle/>
          <a:p>
            <a:r>
              <a:rPr lang="en-GB" sz="3200" dirty="0">
                <a:latin typeface="Ubuntu Mono" panose="020B0509030602030204" pitchFamily="49" charset="0"/>
              </a:rPr>
              <a:t>“</a:t>
            </a:r>
            <a:r>
              <a:rPr lang="en-GB" sz="3200" dirty="0" err="1">
                <a:solidFill>
                  <a:srgbClr val="92D050"/>
                </a:solidFill>
                <a:latin typeface="Ubuntu Mono" panose="020B0509030602030204" pitchFamily="49" charset="0"/>
              </a:rPr>
              <a:t>k</a:t>
            </a:r>
            <a:r>
              <a:rPr lang="en-GB" sz="3200" dirty="0" err="1">
                <a:solidFill>
                  <a:srgbClr val="FF961E"/>
                </a:solidFill>
                <a:latin typeface="Ubuntu Mono" panose="020B0509030602030204" pitchFamily="49" charset="0"/>
              </a:rPr>
              <a:t>ursion</a:t>
            </a:r>
            <a:r>
              <a:rPr lang="en-GB" sz="3200" dirty="0">
                <a:latin typeface="Ubuntu Mono" panose="020B0509030602030204" pitchFamily="49" charset="0"/>
              </a:rPr>
              <a:t>“</a:t>
            </a:r>
            <a:endParaRPr lang="en-CH" sz="3200" dirty="0">
              <a:latin typeface="Ubuntu Mono" panose="020B0509030602030204" pitchFamily="49" charset="0"/>
            </a:endParaRPr>
          </a:p>
        </p:txBody>
      </p:sp>
      <p:sp>
        <p:nvSpPr>
          <p:cNvPr id="13" name="TextBox 12">
            <a:extLst>
              <a:ext uri="{FF2B5EF4-FFF2-40B4-BE49-F238E27FC236}">
                <a16:creationId xmlns:a16="http://schemas.microsoft.com/office/drawing/2014/main" id="{A462A62A-15C7-8D8F-94BE-A5B683934240}"/>
              </a:ext>
            </a:extLst>
          </p:cNvPr>
          <p:cNvSpPr txBox="1"/>
          <p:nvPr/>
        </p:nvSpPr>
        <p:spPr>
          <a:xfrm>
            <a:off x="4512719" y="2577434"/>
            <a:ext cx="1707519" cy="435504"/>
          </a:xfrm>
          <a:prstGeom prst="rect">
            <a:avLst/>
          </a:prstGeom>
          <a:noFill/>
        </p:spPr>
        <p:txBody>
          <a:bodyPr wrap="none" rtlCol="0">
            <a:spAutoFit/>
          </a:bodyPr>
          <a:lstStyle/>
          <a:p>
            <a:r>
              <a:rPr lang="en-GB" sz="2230" dirty="0"/>
              <a:t>0 1 2 3 4 5 6  </a:t>
            </a:r>
            <a:endParaRPr lang="en-CH" sz="2230" dirty="0"/>
          </a:p>
        </p:txBody>
      </p:sp>
      <p:sp>
        <p:nvSpPr>
          <p:cNvPr id="14" name="TextBox 13">
            <a:extLst>
              <a:ext uri="{FF2B5EF4-FFF2-40B4-BE49-F238E27FC236}">
                <a16:creationId xmlns:a16="http://schemas.microsoft.com/office/drawing/2014/main" id="{3753C591-F2DC-3C63-A18A-51C3EE082BEC}"/>
              </a:ext>
            </a:extLst>
          </p:cNvPr>
          <p:cNvSpPr txBox="1"/>
          <p:nvPr/>
        </p:nvSpPr>
        <p:spPr>
          <a:xfrm>
            <a:off x="2195736" y="2795186"/>
            <a:ext cx="1800200" cy="584775"/>
          </a:xfrm>
          <a:prstGeom prst="rect">
            <a:avLst/>
          </a:prstGeom>
          <a:noFill/>
        </p:spPr>
        <p:txBody>
          <a:bodyPr wrap="square">
            <a:spAutoFit/>
          </a:bodyPr>
          <a:lstStyle/>
          <a:p>
            <a:r>
              <a:rPr lang="en-GB" sz="3200" dirty="0">
                <a:latin typeface="Ubuntu Mono" panose="020B0509030602030204" pitchFamily="49" charset="0"/>
              </a:rPr>
              <a:t>‘</a:t>
            </a:r>
            <a:r>
              <a:rPr lang="en-GB" sz="3200" dirty="0">
                <a:solidFill>
                  <a:srgbClr val="92D050"/>
                </a:solidFill>
                <a:latin typeface="Ubuntu Mono" panose="020B0509030602030204" pitchFamily="49" charset="0"/>
              </a:rPr>
              <a:t>e</a:t>
            </a:r>
            <a:r>
              <a:rPr lang="en-GB" sz="3200" dirty="0">
                <a:latin typeface="Ubuntu Mono" panose="020B0509030602030204" pitchFamily="49" charset="0"/>
              </a:rPr>
              <a:t>‘== c</a:t>
            </a:r>
            <a:endParaRPr lang="en-CH" sz="3200" dirty="0"/>
          </a:p>
        </p:txBody>
      </p:sp>
      <p:sp>
        <p:nvSpPr>
          <p:cNvPr id="15" name="TextBox 14">
            <a:extLst>
              <a:ext uri="{FF2B5EF4-FFF2-40B4-BE49-F238E27FC236}">
                <a16:creationId xmlns:a16="http://schemas.microsoft.com/office/drawing/2014/main" id="{325A5E92-7721-0066-2167-069309E4C0D6}"/>
              </a:ext>
            </a:extLst>
          </p:cNvPr>
          <p:cNvSpPr txBox="1"/>
          <p:nvPr/>
        </p:nvSpPr>
        <p:spPr>
          <a:xfrm>
            <a:off x="4316690" y="3643159"/>
            <a:ext cx="1826141" cy="584775"/>
          </a:xfrm>
          <a:prstGeom prst="rect">
            <a:avLst/>
          </a:prstGeom>
          <a:noFill/>
        </p:spPr>
        <p:txBody>
          <a:bodyPr wrap="none" rtlCol="0">
            <a:spAutoFit/>
          </a:bodyPr>
          <a:lstStyle/>
          <a:p>
            <a:r>
              <a:rPr lang="en-GB" sz="3200" dirty="0">
                <a:latin typeface="Ubuntu Mono" panose="020B0509030602030204" pitchFamily="49" charset="0"/>
              </a:rPr>
              <a:t>“</a:t>
            </a:r>
            <a:r>
              <a:rPr lang="en-GB" sz="3200" dirty="0" err="1">
                <a:solidFill>
                  <a:srgbClr val="92D050"/>
                </a:solidFill>
                <a:latin typeface="Ubuntu Mono" panose="020B0509030602030204" pitchFamily="49" charset="0"/>
              </a:rPr>
              <a:t>u</a:t>
            </a:r>
            <a:r>
              <a:rPr lang="en-GB" sz="3200" dirty="0" err="1">
                <a:solidFill>
                  <a:srgbClr val="FF961E"/>
                </a:solidFill>
                <a:latin typeface="Ubuntu Mono" panose="020B0509030602030204" pitchFamily="49" charset="0"/>
              </a:rPr>
              <a:t>rsion</a:t>
            </a:r>
            <a:r>
              <a:rPr lang="en-GB" sz="3200" dirty="0">
                <a:latin typeface="Ubuntu Mono" panose="020B0509030602030204" pitchFamily="49" charset="0"/>
              </a:rPr>
              <a:t>“</a:t>
            </a:r>
            <a:endParaRPr lang="en-CH" sz="3200" dirty="0">
              <a:latin typeface="Ubuntu Mono" panose="020B0509030602030204" pitchFamily="49" charset="0"/>
            </a:endParaRPr>
          </a:p>
        </p:txBody>
      </p:sp>
      <p:sp>
        <p:nvSpPr>
          <p:cNvPr id="16" name="TextBox 15">
            <a:extLst>
              <a:ext uri="{FF2B5EF4-FFF2-40B4-BE49-F238E27FC236}">
                <a16:creationId xmlns:a16="http://schemas.microsoft.com/office/drawing/2014/main" id="{761577E1-15ED-21FD-5058-E9FD41EDC9D5}"/>
              </a:ext>
            </a:extLst>
          </p:cNvPr>
          <p:cNvSpPr txBox="1"/>
          <p:nvPr/>
        </p:nvSpPr>
        <p:spPr>
          <a:xfrm>
            <a:off x="4512719" y="3425407"/>
            <a:ext cx="1563248" cy="435504"/>
          </a:xfrm>
          <a:prstGeom prst="rect">
            <a:avLst/>
          </a:prstGeom>
          <a:noFill/>
        </p:spPr>
        <p:txBody>
          <a:bodyPr wrap="none" rtlCol="0">
            <a:spAutoFit/>
          </a:bodyPr>
          <a:lstStyle/>
          <a:p>
            <a:r>
              <a:rPr lang="en-GB" sz="2230" dirty="0"/>
              <a:t>0 1 2 3 4 5   </a:t>
            </a:r>
            <a:endParaRPr lang="en-CH" sz="2230" dirty="0"/>
          </a:p>
        </p:txBody>
      </p:sp>
      <p:sp>
        <p:nvSpPr>
          <p:cNvPr id="17" name="TextBox 16">
            <a:extLst>
              <a:ext uri="{FF2B5EF4-FFF2-40B4-BE49-F238E27FC236}">
                <a16:creationId xmlns:a16="http://schemas.microsoft.com/office/drawing/2014/main" id="{3CC49414-0197-0C55-453A-F5E7E6386337}"/>
              </a:ext>
            </a:extLst>
          </p:cNvPr>
          <p:cNvSpPr txBox="1"/>
          <p:nvPr/>
        </p:nvSpPr>
        <p:spPr>
          <a:xfrm>
            <a:off x="2195736" y="3643159"/>
            <a:ext cx="1800200" cy="584775"/>
          </a:xfrm>
          <a:prstGeom prst="rect">
            <a:avLst/>
          </a:prstGeom>
          <a:noFill/>
        </p:spPr>
        <p:txBody>
          <a:bodyPr wrap="square">
            <a:spAutoFit/>
          </a:bodyPr>
          <a:lstStyle/>
          <a:p>
            <a:r>
              <a:rPr lang="en-GB" sz="3200" dirty="0">
                <a:latin typeface="Ubuntu Mono" panose="020B0509030602030204" pitchFamily="49" charset="0"/>
              </a:rPr>
              <a:t>‘</a:t>
            </a:r>
            <a:r>
              <a:rPr lang="en-GB" sz="3200" dirty="0">
                <a:solidFill>
                  <a:srgbClr val="92D050"/>
                </a:solidFill>
                <a:latin typeface="Ubuntu Mono" panose="020B0509030602030204" pitchFamily="49" charset="0"/>
              </a:rPr>
              <a:t>k</a:t>
            </a:r>
            <a:r>
              <a:rPr lang="en-GB" sz="3200" dirty="0">
                <a:latin typeface="Ubuntu Mono" panose="020B0509030602030204" pitchFamily="49" charset="0"/>
              </a:rPr>
              <a:t>‘== c</a:t>
            </a:r>
            <a:endParaRPr lang="en-CH" sz="3200" dirty="0"/>
          </a:p>
        </p:txBody>
      </p:sp>
      <p:sp>
        <p:nvSpPr>
          <p:cNvPr id="18" name="TextBox 17">
            <a:extLst>
              <a:ext uri="{FF2B5EF4-FFF2-40B4-BE49-F238E27FC236}">
                <a16:creationId xmlns:a16="http://schemas.microsoft.com/office/drawing/2014/main" id="{B917D643-B3B5-9F07-1390-D6B6059920B5}"/>
              </a:ext>
            </a:extLst>
          </p:cNvPr>
          <p:cNvSpPr txBox="1"/>
          <p:nvPr/>
        </p:nvSpPr>
        <p:spPr>
          <a:xfrm>
            <a:off x="3886187" y="4371996"/>
            <a:ext cx="861005" cy="523220"/>
          </a:xfrm>
          <a:prstGeom prst="rect">
            <a:avLst/>
          </a:prstGeom>
          <a:noFill/>
        </p:spPr>
        <p:txBody>
          <a:bodyPr wrap="none" rtlCol="0">
            <a:spAutoFit/>
          </a:bodyPr>
          <a:lstStyle/>
          <a:p>
            <a:r>
              <a:rPr lang="en-GB" sz="2800" b="1" dirty="0" err="1"/>
              <a:t>usw</a:t>
            </a:r>
            <a:r>
              <a:rPr lang="en-GB" sz="2800" b="1" dirty="0"/>
              <a:t>.</a:t>
            </a:r>
            <a:endParaRPr lang="en-CH" sz="2800" b="1" dirty="0"/>
          </a:p>
        </p:txBody>
      </p:sp>
    </p:spTree>
    <p:extLst>
      <p:ext uri="{BB962C8B-B14F-4D97-AF65-F5344CB8AC3E}">
        <p14:creationId xmlns:p14="http://schemas.microsoft.com/office/powerpoint/2010/main" val="410764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1" grpId="0"/>
      <p:bldP spid="13" grpId="0"/>
      <p:bldP spid="14" grpId="0"/>
      <p:bldP spid="15" grpId="0"/>
      <p:bldP spid="16" grpId="0"/>
      <p:bldP spid="17" grpId="0"/>
      <p:bldP spid="18"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r>
              <a:rPr lang="en-US" dirty="0"/>
              <a:t> - </a:t>
            </a:r>
            <a:r>
              <a:rPr lang="en-US" dirty="0" err="1"/>
              <a:t>Lösungsvorschlag</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113</a:t>
            </a:fld>
            <a:endParaRPr lang="en-US" dirty="0">
              <a:solidFill>
                <a:prstClr val="black">
                  <a:tint val="75000"/>
                </a:prstClr>
              </a:solidFill>
              <a:latin typeface="Calibri"/>
            </a:endParaRPr>
          </a:p>
        </p:txBody>
      </p:sp>
      <p:pic>
        <p:nvPicPr>
          <p:cNvPr id="8" name="Picture 7" descr="A computer screen shot of a program code&#10;&#10;Description automatically generated">
            <a:extLst>
              <a:ext uri="{FF2B5EF4-FFF2-40B4-BE49-F238E27FC236}">
                <a16:creationId xmlns:a16="http://schemas.microsoft.com/office/drawing/2014/main" id="{6CBF544E-CEF3-6FA4-EFD5-023DF00CF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808" y="1053167"/>
            <a:ext cx="5880384" cy="3987940"/>
          </a:xfrm>
          <a:prstGeom prst="rect">
            <a:avLst/>
          </a:prstGeom>
        </p:spPr>
      </p:pic>
    </p:spTree>
    <p:extLst>
      <p:ext uri="{BB962C8B-B14F-4D97-AF65-F5344CB8AC3E}">
        <p14:creationId xmlns:p14="http://schemas.microsoft.com/office/powerpoint/2010/main" val="3498017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r>
              <a:rPr lang="en-US" dirty="0"/>
              <a:t> - </a:t>
            </a:r>
            <a:r>
              <a:rPr lang="en-US" dirty="0" err="1"/>
              <a:t>Iterativ</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987574"/>
            <a:ext cx="8229600" cy="1731638"/>
          </a:xfrm>
          <a:ln>
            <a:solidFill>
              <a:schemeClr val="tx1"/>
            </a:solidFill>
          </a:ln>
        </p:spPr>
        <p:txBody>
          <a:bodyPr>
            <a:normAutofit/>
          </a:bodyPr>
          <a:lstStyle/>
          <a:p>
            <a:pPr marL="457200" lvl="1" indent="0">
              <a:buNone/>
            </a:pPr>
            <a:r>
              <a:rPr lang="de-DE" sz="3200" dirty="0"/>
              <a:t>Gegeben ist ein String s. Bestimme, wie oft das Zeichen, das in c gespeichert ist, in s vorkommt.</a:t>
            </a:r>
            <a:endParaRPr lang="en-GB" sz="3200" dirty="0"/>
          </a:p>
          <a:p>
            <a:pPr marL="457200" lvl="1" indent="0">
              <a:buNone/>
            </a:pPr>
            <a:endParaRPr lang="de-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114</a:t>
            </a:fld>
            <a:endParaRPr lang="en-US" dirty="0">
              <a:solidFill>
                <a:prstClr val="black">
                  <a:tint val="75000"/>
                </a:prstClr>
              </a:solidFill>
              <a:latin typeface="Calibri"/>
            </a:endParaRPr>
          </a:p>
        </p:txBody>
      </p:sp>
      <p:sp>
        <p:nvSpPr>
          <p:cNvPr id="5" name="TextBox 4">
            <a:extLst>
              <a:ext uri="{FF2B5EF4-FFF2-40B4-BE49-F238E27FC236}">
                <a16:creationId xmlns:a16="http://schemas.microsoft.com/office/drawing/2014/main" id="{AD52B408-E052-0F46-4A1F-F585F5BEFAA0}"/>
              </a:ext>
            </a:extLst>
          </p:cNvPr>
          <p:cNvSpPr txBox="1"/>
          <p:nvPr/>
        </p:nvSpPr>
        <p:spPr>
          <a:xfrm>
            <a:off x="791580" y="3219822"/>
            <a:ext cx="7895220" cy="1569660"/>
          </a:xfrm>
          <a:prstGeom prst="rect">
            <a:avLst/>
          </a:prstGeom>
          <a:noFill/>
        </p:spPr>
        <p:txBody>
          <a:bodyPr wrap="square" rtlCol="0">
            <a:spAutoFit/>
          </a:bodyPr>
          <a:lstStyle/>
          <a:p>
            <a:pPr marL="285750" indent="-285750">
              <a:buFont typeface="Arial" panose="020B0604020202020204" pitchFamily="34" charset="0"/>
              <a:buChar char="•"/>
            </a:pPr>
            <a:r>
              <a:rPr lang="en-GB" sz="2400" b="1" dirty="0" err="1"/>
              <a:t>Methode</a:t>
            </a:r>
            <a:r>
              <a:rPr lang="en-GB" sz="2400" b="1" dirty="0"/>
              <a:t>: </a:t>
            </a:r>
            <a:r>
              <a:rPr lang="en-GB" sz="2400" dirty="0" err="1">
                <a:latin typeface="Ubuntu Mono" panose="020B0509030602030204" pitchFamily="49" charset="0"/>
              </a:rPr>
              <a:t>countAppearance</a:t>
            </a:r>
            <a:r>
              <a:rPr lang="en-GB" sz="2400" dirty="0">
                <a:latin typeface="Ubuntu Mono" panose="020B0509030602030204" pitchFamily="49" charset="0"/>
              </a:rPr>
              <a:t>(String s, char c)</a:t>
            </a:r>
          </a:p>
          <a:p>
            <a:pPr marL="285750" indent="-285750">
              <a:buFont typeface="Arial" panose="020B0604020202020204" pitchFamily="34" charset="0"/>
              <a:buChar char="•"/>
            </a:pPr>
            <a:r>
              <a:rPr lang="en-GB" sz="2400" b="1" dirty="0"/>
              <a:t>An Stelle </a:t>
            </a:r>
            <a:r>
              <a:rPr lang="en-GB" sz="2400" dirty="0">
                <a:latin typeface="Ubuntu Mono" panose="020B0509030602030204" pitchFamily="49" charset="0"/>
              </a:rPr>
              <a:t>i</a:t>
            </a:r>
            <a:r>
              <a:rPr lang="en-GB" sz="2400" b="1" dirty="0"/>
              <a:t>:  </a:t>
            </a:r>
            <a:r>
              <a:rPr lang="en-GB" sz="2400" dirty="0" err="1"/>
              <a:t>Wir</a:t>
            </a:r>
            <a:r>
              <a:rPr lang="en-GB" sz="2400" dirty="0"/>
              <a:t> </a:t>
            </a:r>
            <a:r>
              <a:rPr lang="en-GB" sz="2400" dirty="0" err="1"/>
              <a:t>nutzen</a:t>
            </a:r>
            <a:r>
              <a:rPr lang="en-GB" sz="2400" dirty="0"/>
              <a:t> Variable </a:t>
            </a:r>
            <a:r>
              <a:rPr lang="en-GB" sz="2400" dirty="0">
                <a:latin typeface="Ubuntu Mono" panose="020B0509030602030204" pitchFamily="49" charset="0"/>
              </a:rPr>
              <a:t>count</a:t>
            </a:r>
            <a:endParaRPr lang="en-GB" sz="2400" b="1" dirty="0">
              <a:latin typeface="Ubuntu Mono" panose="020B0509030602030204" pitchFamily="49" charset="0"/>
            </a:endParaRPr>
          </a:p>
          <a:p>
            <a:pPr marL="742950" lvl="1" indent="-285750">
              <a:buFont typeface="Arial" panose="020B0604020202020204" pitchFamily="34" charset="0"/>
              <a:buChar char="•"/>
            </a:pPr>
            <a:r>
              <a:rPr lang="en-GB" sz="2400" dirty="0" err="1"/>
              <a:t>Wir</a:t>
            </a:r>
            <a:r>
              <a:rPr lang="en-GB" sz="2400" dirty="0"/>
              <a:t> </a:t>
            </a:r>
            <a:r>
              <a:rPr lang="en-GB" sz="2400" dirty="0" err="1"/>
              <a:t>prüfen</a:t>
            </a:r>
            <a:r>
              <a:rPr lang="en-GB" sz="2400" dirty="0"/>
              <a:t> </a:t>
            </a:r>
            <a:r>
              <a:rPr lang="en-GB" sz="2400" dirty="0" err="1"/>
              <a:t>ob</a:t>
            </a:r>
            <a:r>
              <a:rPr lang="en-GB" sz="2400" dirty="0"/>
              <a:t> </a:t>
            </a:r>
            <a:r>
              <a:rPr lang="en-GB" sz="2400" dirty="0" err="1">
                <a:latin typeface="Ubuntu Mono" panose="020B0509030602030204" pitchFamily="49" charset="0"/>
              </a:rPr>
              <a:t>s.charAt</a:t>
            </a:r>
            <a:r>
              <a:rPr lang="en-GB" sz="2400" dirty="0">
                <a:latin typeface="Ubuntu Mono" panose="020B0509030602030204" pitchFamily="49" charset="0"/>
              </a:rPr>
              <a:t>(</a:t>
            </a:r>
            <a:r>
              <a:rPr lang="en-GB" sz="2400" dirty="0" err="1">
                <a:latin typeface="Ubuntu Mono" panose="020B0509030602030204" pitchFamily="49" charset="0"/>
              </a:rPr>
              <a:t>i</a:t>
            </a:r>
            <a:r>
              <a:rPr lang="en-GB" sz="2400" dirty="0">
                <a:latin typeface="Ubuntu Mono" panose="020B0509030602030204" pitchFamily="49" charset="0"/>
              </a:rPr>
              <a:t>) == c</a:t>
            </a:r>
            <a:endParaRPr lang="en-GB" sz="2400" dirty="0"/>
          </a:p>
          <a:p>
            <a:pPr marL="742950" lvl="1" indent="-285750">
              <a:buFont typeface="Arial" panose="020B0604020202020204" pitchFamily="34" charset="0"/>
              <a:buChar char="•"/>
            </a:pPr>
            <a:r>
              <a:rPr lang="en-GB" sz="2400" dirty="0" err="1"/>
              <a:t>Anzahl</a:t>
            </a:r>
            <a:r>
              <a:rPr lang="en-GB" sz="2400" dirty="0"/>
              <a:t> </a:t>
            </a:r>
            <a:r>
              <a:rPr lang="en-GB" sz="2400" dirty="0" err="1"/>
              <a:t>Vorkommen</a:t>
            </a:r>
            <a:r>
              <a:rPr lang="en-GB" sz="2400" dirty="0"/>
              <a:t> in </a:t>
            </a:r>
            <a:r>
              <a:rPr lang="en-GB" sz="2400" dirty="0" err="1">
                <a:latin typeface="Ubuntu Mono" panose="020B0509030602030204" pitchFamily="49" charset="0"/>
              </a:rPr>
              <a:t>s.substring</a:t>
            </a:r>
            <a:r>
              <a:rPr lang="en-GB" sz="2400" dirty="0">
                <a:latin typeface="Ubuntu Mono" panose="020B0509030602030204" pitchFamily="49" charset="0"/>
              </a:rPr>
              <a:t>(0, </a:t>
            </a:r>
            <a:r>
              <a:rPr lang="en-GB" sz="2400" dirty="0" err="1">
                <a:latin typeface="Ubuntu Mono" panose="020B0509030602030204" pitchFamily="49" charset="0"/>
              </a:rPr>
              <a:t>i</a:t>
            </a:r>
            <a:r>
              <a:rPr lang="en-GB" sz="2400" dirty="0">
                <a:latin typeface="Ubuntu Mono" panose="020B0509030602030204" pitchFamily="49" charset="0"/>
              </a:rPr>
              <a:t>) </a:t>
            </a:r>
            <a:r>
              <a:rPr lang="en-GB" sz="2400" dirty="0"/>
              <a:t>in</a:t>
            </a:r>
            <a:r>
              <a:rPr lang="en-GB" sz="2400" dirty="0">
                <a:latin typeface="Ubuntu Mono" panose="020B0509030602030204" pitchFamily="49" charset="0"/>
              </a:rPr>
              <a:t> count.</a:t>
            </a:r>
            <a:endParaRPr lang="en-GB" sz="2400" b="1" dirty="0"/>
          </a:p>
        </p:txBody>
      </p:sp>
    </p:spTree>
    <p:extLst>
      <p:ext uri="{BB962C8B-B14F-4D97-AF65-F5344CB8AC3E}">
        <p14:creationId xmlns:p14="http://schemas.microsoft.com/office/powerpoint/2010/main" val="33037634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Beispielsaufgabe</a:t>
            </a:r>
            <a:r>
              <a:rPr lang="en-US" dirty="0"/>
              <a:t> - </a:t>
            </a:r>
            <a:r>
              <a:rPr lang="en-US" dirty="0" err="1"/>
              <a:t>Lösungsvorschlag</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115</a:t>
            </a:fld>
            <a:endParaRPr lang="en-US" dirty="0">
              <a:solidFill>
                <a:prstClr val="black">
                  <a:tint val="75000"/>
                </a:prstClr>
              </a:solidFill>
              <a:latin typeface="Calibri"/>
            </a:endParaRPr>
          </a:p>
        </p:txBody>
      </p:sp>
      <p:pic>
        <p:nvPicPr>
          <p:cNvPr id="5" name="Picture 4" descr="A computer code with text&#10;&#10;Description automatically generated">
            <a:extLst>
              <a:ext uri="{FF2B5EF4-FFF2-40B4-BE49-F238E27FC236}">
                <a16:creationId xmlns:a16="http://schemas.microsoft.com/office/drawing/2014/main" id="{543AA780-22EF-98B0-720E-F919852A89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599" y="973072"/>
            <a:ext cx="5722801" cy="3970675"/>
          </a:xfrm>
          <a:prstGeom prst="rect">
            <a:avLst/>
          </a:prstGeom>
        </p:spPr>
      </p:pic>
    </p:spTree>
    <p:extLst>
      <p:ext uri="{BB962C8B-B14F-4D97-AF65-F5344CB8AC3E}">
        <p14:creationId xmlns:p14="http://schemas.microsoft.com/office/powerpoint/2010/main" val="19256374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D5FD4A-50A1-A727-DE21-BB8561F1C730}"/>
              </a:ext>
            </a:extLst>
          </p:cNvPr>
          <p:cNvSpPr>
            <a:spLocks noGrp="1"/>
          </p:cNvSpPr>
          <p:nvPr>
            <p:ph type="title"/>
          </p:nvPr>
        </p:nvSpPr>
        <p:spPr/>
        <p:txBody>
          <a:bodyPr/>
          <a:lstStyle/>
          <a:p>
            <a:r>
              <a:rPr lang="de-CH" dirty="0" err="1"/>
              <a:t>Kahoot</a:t>
            </a:r>
            <a:endParaRPr lang="de-CH" dirty="0"/>
          </a:p>
        </p:txBody>
      </p:sp>
      <p:sp>
        <p:nvSpPr>
          <p:cNvPr id="3" name="Inhaltsplatzhalter 2">
            <a:extLst>
              <a:ext uri="{FF2B5EF4-FFF2-40B4-BE49-F238E27FC236}">
                <a16:creationId xmlns:a16="http://schemas.microsoft.com/office/drawing/2014/main" id="{9D960D88-531C-FF74-78B0-10D08D03EB9E}"/>
              </a:ext>
            </a:extLst>
          </p:cNvPr>
          <p:cNvSpPr>
            <a:spLocks noGrp="1"/>
          </p:cNvSpPr>
          <p:nvPr>
            <p:ph idx="1"/>
          </p:nvPr>
        </p:nvSpPr>
        <p:spPr/>
        <p:txBody>
          <a:bodyPr/>
          <a:lstStyle/>
          <a:p>
            <a:r>
              <a:rPr lang="de-CH" dirty="0">
                <a:hlinkClick r:id="rId2"/>
              </a:rPr>
              <a:t>https://create.kahoot.it/details/d52442b5-81ec-44c1-ae22-e15f49e70d91?drawyer=</a:t>
            </a:r>
            <a:endParaRPr lang="de-CH" dirty="0"/>
          </a:p>
          <a:p>
            <a:endParaRPr lang="de-CH" dirty="0"/>
          </a:p>
        </p:txBody>
      </p:sp>
      <p:sp>
        <p:nvSpPr>
          <p:cNvPr id="4" name="Foliennummernplatzhalter 3">
            <a:extLst>
              <a:ext uri="{FF2B5EF4-FFF2-40B4-BE49-F238E27FC236}">
                <a16:creationId xmlns:a16="http://schemas.microsoft.com/office/drawing/2014/main" id="{5C8ED527-A3BF-4271-7974-240113C807B6}"/>
              </a:ext>
            </a:extLst>
          </p:cNvPr>
          <p:cNvSpPr>
            <a:spLocks noGrp="1"/>
          </p:cNvSpPr>
          <p:nvPr>
            <p:ph type="sldNum" sz="quarter" idx="12"/>
          </p:nvPr>
        </p:nvSpPr>
        <p:spPr/>
        <p:txBody>
          <a:bodyPr/>
          <a:lstStyle/>
          <a:p>
            <a:fld id="{B6F15528-21DE-4FAA-801E-634DDDAF4B2B}" type="slidenum">
              <a:rPr lang="de-CH" noProof="0" smtClean="0"/>
              <a:pPr/>
              <a:t>116</a:t>
            </a:fld>
            <a:endParaRPr lang="de-CH" noProof="0" dirty="0"/>
          </a:p>
        </p:txBody>
      </p:sp>
    </p:spTree>
    <p:extLst>
      <p:ext uri="{BB962C8B-B14F-4D97-AF65-F5344CB8AC3E}">
        <p14:creationId xmlns:p14="http://schemas.microsoft.com/office/powerpoint/2010/main" val="1991531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err="1"/>
              <a:t>Vorbesprechung</a:t>
            </a:r>
            <a:endParaRPr dirty="0"/>
          </a:p>
        </p:txBody>
      </p:sp>
    </p:spTree>
    <p:extLst>
      <p:ext uri="{BB962C8B-B14F-4D97-AF65-F5344CB8AC3E}">
        <p14:creationId xmlns:p14="http://schemas.microsoft.com/office/powerpoint/2010/main" val="23460866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1: </a:t>
            </a:r>
            <a:r>
              <a:rPr lang="en-GB" dirty="0" err="1"/>
              <a:t>Dreiecksmatrix</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118</a:t>
            </a:fld>
            <a:endParaRPr lang="de-CH" noProof="0" dirty="0"/>
          </a:p>
        </p:txBody>
      </p:sp>
      <p:pic>
        <p:nvPicPr>
          <p:cNvPr id="8" name="Content Placeholder 7" descr="A screenshot of a computer&#10;&#10;Description automatically generated">
            <a:extLst>
              <a:ext uri="{FF2B5EF4-FFF2-40B4-BE49-F238E27FC236}">
                <a16:creationId xmlns:a16="http://schemas.microsoft.com/office/drawing/2014/main" id="{44AAEBEB-33E2-78D4-17FD-AA9B41CD91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1919" y="1200150"/>
            <a:ext cx="6220162" cy="3394075"/>
          </a:xfrm>
        </p:spPr>
      </p:pic>
    </p:spTree>
    <p:extLst>
      <p:ext uri="{BB962C8B-B14F-4D97-AF65-F5344CB8AC3E}">
        <p14:creationId xmlns:p14="http://schemas.microsoft.com/office/powerpoint/2010/main" val="39602657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1: </a:t>
            </a:r>
            <a:r>
              <a:rPr lang="en-GB" dirty="0" err="1"/>
              <a:t>Dreiecksmatrix</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119</a:t>
            </a:fld>
            <a:endParaRPr lang="de-CH" noProof="0" dirty="0"/>
          </a:p>
        </p:txBody>
      </p:sp>
      <p:pic>
        <p:nvPicPr>
          <p:cNvPr id="7" name="Content Placeholder 6" descr="A text on a white background&#10;&#10;Description automatically generated">
            <a:extLst>
              <a:ext uri="{FF2B5EF4-FFF2-40B4-BE49-F238E27FC236}">
                <a16:creationId xmlns:a16="http://schemas.microsoft.com/office/drawing/2014/main" id="{BE6605C9-6F35-5DEB-57C3-021175B4B5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41817" y="1200150"/>
            <a:ext cx="5460366" cy="3394075"/>
          </a:xfrm>
        </p:spPr>
      </p:pic>
    </p:spTree>
    <p:extLst>
      <p:ext uri="{BB962C8B-B14F-4D97-AF65-F5344CB8AC3E}">
        <p14:creationId xmlns:p14="http://schemas.microsoft.com/office/powerpoint/2010/main" val="1056008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1DCF-9203-409F-9637-2C00ABDEAA95}"/>
              </a:ext>
            </a:extLst>
          </p:cNvPr>
          <p:cNvSpPr>
            <a:spLocks noGrp="1"/>
          </p:cNvSpPr>
          <p:nvPr>
            <p:ph type="title"/>
          </p:nvPr>
        </p:nvSpPr>
        <p:spPr/>
        <p:txBody>
          <a:bodyPr/>
          <a:lstStyle/>
          <a:p>
            <a:r>
              <a:rPr lang="de-CH" dirty="0"/>
              <a:t>Beispiel 3: Ohne </a:t>
            </a:r>
            <a:r>
              <a:rPr lang="de-CH" dirty="0" err="1"/>
              <a:t>else</a:t>
            </a:r>
            <a:r>
              <a:rPr lang="de-CH" dirty="0"/>
              <a:t>-Zweig</a:t>
            </a:r>
            <a:endParaRPr lang="en-GB" dirty="0"/>
          </a:p>
        </p:txBody>
      </p:sp>
      <p:sp>
        <p:nvSpPr>
          <p:cNvPr id="4" name="Slide Number Placeholder 3">
            <a:extLst>
              <a:ext uri="{FF2B5EF4-FFF2-40B4-BE49-F238E27FC236}">
                <a16:creationId xmlns:a16="http://schemas.microsoft.com/office/drawing/2014/main" id="{8939F908-F611-4AE1-A25F-3E9810E9D5E3}"/>
              </a:ext>
            </a:extLst>
          </p:cNvPr>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Content Placeholder 2">
            <a:extLst>
              <a:ext uri="{FF2B5EF4-FFF2-40B4-BE49-F238E27FC236}">
                <a16:creationId xmlns:a16="http://schemas.microsoft.com/office/drawing/2014/main" id="{70794095-DB28-4C2D-839D-9DB0F22FE8FB}"/>
              </a:ext>
            </a:extLst>
          </p:cNvPr>
          <p:cNvSpPr txBox="1">
            <a:spLocks/>
          </p:cNvSpPr>
          <p:nvPr/>
        </p:nvSpPr>
        <p:spPr>
          <a:xfrm>
            <a:off x="3707905" y="1256271"/>
            <a:ext cx="4560885" cy="402346"/>
          </a:xfrm>
          <a:prstGeom prst="rect">
            <a:avLst/>
          </a:prstGeom>
          <a:solidFill>
            <a:srgbClr val="C7C7C7"/>
          </a:solidFill>
        </p:spPr>
        <p:txBody>
          <a:bodyPr vert="horz" lIns="0" tIns="0" rIns="0" bIns="0" rtlCol="0" anchor="ctr" anchorCtr="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spcAft>
                <a:spcPts val="0"/>
              </a:spcAft>
              <a:buNone/>
            </a:pPr>
            <a:r>
              <a:rPr lang="de-CH" sz="1600" i="1" dirty="0">
                <a:solidFill>
                  <a:srgbClr val="5A5434"/>
                </a:solidFill>
                <a:latin typeface="Ubuntu Mono" panose="020B0509030602030204" pitchFamily="49" charset="0"/>
              </a:rPr>
              <a:t>{x</a:t>
            </a:r>
            <a:r>
              <a:rPr lang="de-CH" sz="1600" dirty="0">
                <a:solidFill>
                  <a:srgbClr val="5A5434"/>
                </a:solidFill>
              </a:rPr>
              <a:t> </a:t>
            </a:r>
            <a:r>
              <a:rPr lang="de-CH" sz="1600" i="1" dirty="0">
                <a:solidFill>
                  <a:srgbClr val="5A5434"/>
                </a:solidFill>
                <a:latin typeface="Ubuntu Mono" panose="020B0509030602030204" pitchFamily="49" charset="0"/>
              </a:rPr>
              <a:t>==</a:t>
            </a:r>
            <a:r>
              <a:rPr lang="de-CH" sz="1600" dirty="0">
                <a:solidFill>
                  <a:srgbClr val="5A5434"/>
                </a:solidFill>
              </a:rPr>
              <a:t> </a:t>
            </a:r>
            <a:r>
              <a:rPr lang="de-CH" sz="1600" i="1" dirty="0">
                <a:solidFill>
                  <a:srgbClr val="5A5434"/>
                </a:solidFill>
                <a:latin typeface="Ubuntu Mono" panose="020B0509030602030204" pitchFamily="49" charset="0"/>
              </a:rPr>
              <a:t>y</a:t>
            </a:r>
            <a:r>
              <a:rPr lang="en-US" sz="1600" dirty="0">
                <a:solidFill>
                  <a:srgbClr val="5A5434"/>
                </a:solidFill>
              </a:rPr>
              <a:t> </a:t>
            </a:r>
            <a:r>
              <a:rPr lang="en-US" sz="1600" dirty="0">
                <a:solidFill>
                  <a:srgbClr val="5A5434"/>
                </a:solidFill>
                <a:latin typeface="Ubuntu Mono" panose="020B0509030602030204" pitchFamily="49" charset="0"/>
              </a:rPr>
              <a:t>∧</a:t>
            </a:r>
            <a:r>
              <a:rPr lang="en-US" sz="1600" dirty="0">
                <a:solidFill>
                  <a:srgbClr val="5A5434"/>
                </a:solidFill>
              </a:rPr>
              <a:t> </a:t>
            </a:r>
            <a:r>
              <a:rPr lang="en-US" sz="1600" dirty="0">
                <a:solidFill>
                  <a:srgbClr val="5A5434"/>
                </a:solidFill>
                <a:latin typeface="Ubuntu Mono" panose="020B0509030602030204" pitchFamily="49" charset="0"/>
              </a:rPr>
              <a:t>x</a:t>
            </a:r>
            <a:r>
              <a:rPr lang="en-US" sz="1600" dirty="0">
                <a:solidFill>
                  <a:srgbClr val="5A5434"/>
                </a:solidFill>
              </a:rPr>
              <a:t> </a:t>
            </a:r>
            <a:r>
              <a:rPr lang="en-US" sz="1600" i="1" dirty="0">
                <a:solidFill>
                  <a:srgbClr val="5A5434"/>
                </a:solidFill>
                <a:latin typeface="Ubuntu Mono" panose="020B0509030602030204" pitchFamily="49" charset="0"/>
              </a:rPr>
              <a:t>!=</a:t>
            </a:r>
            <a:r>
              <a:rPr lang="en-US" sz="1600" dirty="0">
                <a:solidFill>
                  <a:srgbClr val="5A5434"/>
                </a:solidFill>
              </a:rPr>
              <a:t> </a:t>
            </a:r>
            <a:r>
              <a:rPr lang="en-US" sz="1600" i="1" dirty="0">
                <a:solidFill>
                  <a:srgbClr val="5A5434"/>
                </a:solidFill>
                <a:latin typeface="Ubuntu Mono" panose="020B0509030602030204" pitchFamily="49" charset="0"/>
              </a:rPr>
              <a:t>0</a:t>
            </a:r>
            <a:r>
              <a:rPr lang="de-CH" sz="1600" i="1" dirty="0">
                <a:solidFill>
                  <a:srgbClr val="5A5434"/>
                </a:solidFill>
                <a:latin typeface="Ubuntu Mono" panose="020B0509030602030204" pitchFamily="49" charset="0"/>
              </a:rPr>
              <a:t>}</a:t>
            </a:r>
            <a:r>
              <a:rPr lang="de-CH" sz="1600" dirty="0">
                <a:solidFill>
                  <a:srgbClr val="5A5434"/>
                </a:solidFill>
              </a:rPr>
              <a:t> </a:t>
            </a:r>
            <a:r>
              <a:rPr lang="de-CH" sz="1600" dirty="0" err="1">
                <a:latin typeface="Ubuntu Mono" panose="020B0509030602030204" pitchFamily="49" charset="0"/>
                <a:cs typeface="Consolas" panose="020B0609020204030204" pitchFamily="49" charset="0"/>
              </a:rPr>
              <a:t>if</a:t>
            </a:r>
            <a:r>
              <a:rPr lang="de-CH" sz="1600" dirty="0"/>
              <a:t> </a:t>
            </a:r>
            <a:r>
              <a:rPr lang="de-CH" sz="1600" dirty="0">
                <a:latin typeface="Ubuntu Mono" panose="020B0509030602030204" pitchFamily="49" charset="0"/>
                <a:cs typeface="Consolas" panose="020B0609020204030204" pitchFamily="49" charset="0"/>
              </a:rPr>
              <a:t>(a</a:t>
            </a:r>
            <a:r>
              <a:rPr lang="de-CH" sz="1600" dirty="0">
                <a:cs typeface="Consolas" panose="020B0609020204030204" pitchFamily="49" charset="0"/>
              </a:rPr>
              <a:t> </a:t>
            </a:r>
            <a:r>
              <a:rPr lang="de-CH" sz="1600" dirty="0">
                <a:latin typeface="Ubuntu Mono" panose="020B0509030602030204" pitchFamily="49" charset="0"/>
                <a:cs typeface="Consolas" panose="020B0609020204030204" pitchFamily="49" charset="0"/>
              </a:rPr>
              <a:t>&gt;</a:t>
            </a:r>
            <a:r>
              <a:rPr lang="de-CH" sz="1600" dirty="0"/>
              <a:t> </a:t>
            </a:r>
            <a:r>
              <a:rPr lang="de-CH" sz="1600" dirty="0">
                <a:latin typeface="Ubuntu Mono" panose="020B0509030602030204" pitchFamily="49" charset="0"/>
                <a:cs typeface="Consolas" panose="020B0609020204030204" pitchFamily="49" charset="0"/>
              </a:rPr>
              <a:t>1)</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a</a:t>
            </a:r>
            <a:r>
              <a:rPr lang="de-CH" sz="1600" dirty="0"/>
              <a:t> </a:t>
            </a:r>
            <a:r>
              <a:rPr lang="de-CH" sz="1600" dirty="0">
                <a:latin typeface="Ubuntu Mono" panose="020B0509030602030204" pitchFamily="49" charset="0"/>
                <a:cs typeface="Consolas" panose="020B0609020204030204" pitchFamily="49" charset="0"/>
              </a:rPr>
              <a:t>=</a:t>
            </a:r>
            <a:r>
              <a:rPr lang="de-CH" sz="1600" dirty="0"/>
              <a:t> a * x</a:t>
            </a:r>
            <a:r>
              <a:rPr lang="de-CH" sz="1600" dirty="0">
                <a:latin typeface="Ubuntu Mono" panose="020B0509030602030204" pitchFamily="49" charset="0"/>
                <a:cs typeface="Consolas" panose="020B0609020204030204" pitchFamily="49" charset="0"/>
              </a:rPr>
              <a:t>;</a:t>
            </a:r>
            <a:r>
              <a:rPr lang="de-CH" sz="1600" dirty="0"/>
              <a:t> </a:t>
            </a:r>
            <a:r>
              <a:rPr lang="de-CH" sz="1600" dirty="0">
                <a:latin typeface="Ubuntu Mono" panose="020B0509030602030204" pitchFamily="49" charset="0"/>
                <a:cs typeface="Consolas" panose="020B0609020204030204" pitchFamily="49" charset="0"/>
              </a:rPr>
              <a:t>}</a:t>
            </a:r>
            <a:r>
              <a:rPr lang="de-CH" sz="1600" dirty="0"/>
              <a:t> </a:t>
            </a:r>
            <a:r>
              <a:rPr lang="de-CH" sz="1600" i="1" dirty="0">
                <a:solidFill>
                  <a:srgbClr val="5A5434"/>
                </a:solidFill>
                <a:latin typeface="Ubuntu Mono" panose="020B0509030602030204" pitchFamily="49" charset="0"/>
              </a:rPr>
              <a:t>{a</a:t>
            </a:r>
            <a:r>
              <a:rPr lang="de-CH" sz="1600" dirty="0">
                <a:solidFill>
                  <a:srgbClr val="5A5434"/>
                </a:solidFill>
              </a:rPr>
              <a:t> </a:t>
            </a:r>
            <a:r>
              <a:rPr lang="en-US" sz="1600" i="1" dirty="0">
                <a:solidFill>
                  <a:srgbClr val="5A5434"/>
                </a:solidFill>
                <a:latin typeface="Ubuntu Mono" panose="020B0509030602030204" pitchFamily="49" charset="0"/>
              </a:rPr>
              <a:t>!=</a:t>
            </a:r>
            <a:r>
              <a:rPr lang="de-CH" sz="1600" dirty="0">
                <a:solidFill>
                  <a:srgbClr val="5A5434"/>
                </a:solidFill>
              </a:rPr>
              <a:t> </a:t>
            </a:r>
            <a:r>
              <a:rPr lang="de-CH" sz="1600" i="1" dirty="0">
                <a:solidFill>
                  <a:srgbClr val="5A5434"/>
                </a:solidFill>
                <a:latin typeface="Ubuntu Mono" panose="020B0509030602030204" pitchFamily="49" charset="0"/>
              </a:rPr>
              <a:t>y}</a:t>
            </a:r>
          </a:p>
        </p:txBody>
      </p:sp>
      <p:sp>
        <p:nvSpPr>
          <p:cNvPr id="8" name="Content Placeholder 3">
            <a:extLst>
              <a:ext uri="{FF2B5EF4-FFF2-40B4-BE49-F238E27FC236}">
                <a16:creationId xmlns:a16="http://schemas.microsoft.com/office/drawing/2014/main" id="{8DFCB322-CB50-3567-119C-904842BB184F}"/>
              </a:ext>
            </a:extLst>
          </p:cNvPr>
          <p:cNvSpPr txBox="1">
            <a:spLocks/>
          </p:cNvSpPr>
          <p:nvPr/>
        </p:nvSpPr>
        <p:spPr>
          <a:xfrm>
            <a:off x="457200" y="1200152"/>
            <a:ext cx="8553893" cy="655211"/>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t>Zu </a:t>
            </a:r>
            <a:r>
              <a:rPr lang="en-US" dirty="0" err="1"/>
              <a:t>zeigen</a:t>
            </a:r>
            <a:r>
              <a:rPr lang="en-US" dirty="0"/>
              <a:t>: </a:t>
            </a:r>
            <a:r>
              <a:rPr lang="en-US" b="0" dirty="0" err="1"/>
              <a:t>Gültigkeit</a:t>
            </a:r>
            <a:r>
              <a:rPr lang="en-US" b="0" dirty="0"/>
              <a:t> von</a:t>
            </a:r>
            <a:endParaRPr lang="de-CH" b="0" dirty="0"/>
          </a:p>
        </p:txBody>
      </p:sp>
      <p:grpSp>
        <p:nvGrpSpPr>
          <p:cNvPr id="9" name="Group 8">
            <a:extLst>
              <a:ext uri="{FF2B5EF4-FFF2-40B4-BE49-F238E27FC236}">
                <a16:creationId xmlns:a16="http://schemas.microsoft.com/office/drawing/2014/main" id="{F33FD889-451E-D8F8-26CB-23FBC338A46B}"/>
              </a:ext>
            </a:extLst>
          </p:cNvPr>
          <p:cNvGrpSpPr/>
          <p:nvPr/>
        </p:nvGrpSpPr>
        <p:grpSpPr>
          <a:xfrm>
            <a:off x="4427984" y="1841271"/>
            <a:ext cx="4320480" cy="2729246"/>
            <a:chOff x="4427984" y="1841271"/>
            <a:chExt cx="4320480" cy="2729246"/>
          </a:xfrm>
        </p:grpSpPr>
        <p:sp>
          <p:nvSpPr>
            <p:cNvPr id="15" name="Content Placeholder 3">
              <a:extLst>
                <a:ext uri="{FF2B5EF4-FFF2-40B4-BE49-F238E27FC236}">
                  <a16:creationId xmlns:a16="http://schemas.microsoft.com/office/drawing/2014/main" id="{2C045A93-84B1-41C6-487A-6C161BFB9A41}"/>
                </a:ext>
              </a:extLst>
            </p:cNvPr>
            <p:cNvSpPr txBox="1">
              <a:spLocks/>
            </p:cNvSpPr>
            <p:nvPr/>
          </p:nvSpPr>
          <p:spPr>
            <a:xfrm>
              <a:off x="4427984" y="1841271"/>
              <a:ext cx="4320480" cy="2729246"/>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37" indent="-457189">
                <a:buFont typeface="+mj-lt"/>
                <a:buAutoNum type="arabicPeriod" startAt="2"/>
              </a:pPr>
              <a:r>
                <a:rPr lang="de-CH" sz="2000" b="0" dirty="0"/>
                <a:t>Implikationen zeigen:</a:t>
              </a:r>
            </a:p>
            <a:p>
              <a:pPr marL="914378" lvl="1" indent="-457189">
                <a:buFont typeface="+mj-lt"/>
                <a:buAutoNum type="arabicPeriod"/>
                <a:tabLst>
                  <a:tab pos="1255713" algn="l"/>
                </a:tabLst>
              </a:pPr>
              <a:r>
                <a:rPr lang="de-CH" sz="1600" i="1" dirty="0">
                  <a:solidFill>
                    <a:srgbClr val="5A5434"/>
                  </a:solidFill>
                  <a:latin typeface="Ubuntu Mono" panose="020B0509030602030204" pitchFamily="49" charset="0"/>
                </a:rPr>
                <a:t> 	(x</a:t>
              </a:r>
              <a:r>
                <a:rPr lang="de-CH" sz="1600" i="1" dirty="0">
                  <a:solidFill>
                    <a:srgbClr val="5A5434"/>
                  </a:solidFill>
                </a:rPr>
                <a:t> </a:t>
              </a:r>
              <a:r>
                <a:rPr lang="de-CH"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y</a:t>
              </a:r>
              <a:r>
                <a:rPr lang="en-US" sz="1600" dirty="0">
                  <a:solidFill>
                    <a:srgbClr val="5A5434"/>
                  </a:solidFill>
                </a:rPr>
                <a:t> </a:t>
              </a:r>
              <a:r>
                <a:rPr lang="en-US" sz="1600" dirty="0">
                  <a:solidFill>
                    <a:srgbClr val="5A5434"/>
                  </a:solidFill>
                  <a:latin typeface="Ubuntu Mono" panose="020B0509030602030204" pitchFamily="49" charset="0"/>
                </a:rPr>
                <a:t>∧</a:t>
              </a:r>
              <a:r>
                <a:rPr lang="en-US" sz="1600" dirty="0">
                  <a:solidFill>
                    <a:srgbClr val="5A5434"/>
                  </a:solidFill>
                </a:rPr>
                <a:t> </a:t>
              </a:r>
              <a:r>
                <a:rPr lang="en-US" sz="1600" dirty="0">
                  <a:solidFill>
                    <a:srgbClr val="5A5434"/>
                  </a:solidFill>
                  <a:latin typeface="Ubuntu Mono" panose="020B0509030602030204" pitchFamily="49" charset="0"/>
                </a:rPr>
                <a:t>x</a:t>
              </a:r>
              <a:r>
                <a:rPr lang="en-US" sz="1600" dirty="0">
                  <a:solidFill>
                    <a:srgbClr val="5A5434"/>
                  </a:solidFill>
                </a:rPr>
                <a:t> </a:t>
              </a:r>
              <a:r>
                <a:rPr lang="en-US" sz="1600" i="1" dirty="0">
                  <a:solidFill>
                    <a:srgbClr val="5A5434"/>
                  </a:solidFill>
                  <a:latin typeface="Ubuntu Mono" panose="020B0509030602030204" pitchFamily="49" charset="0"/>
                </a:rPr>
                <a:t>!=</a:t>
              </a:r>
              <a:r>
                <a:rPr lang="en-US" sz="1600" dirty="0">
                  <a:solidFill>
                    <a:srgbClr val="5A5434"/>
                  </a:solidFill>
                </a:rPr>
                <a:t> </a:t>
              </a:r>
              <a:r>
                <a:rPr lang="en-US" sz="1600" i="1" dirty="0">
                  <a:solidFill>
                    <a:srgbClr val="5A5434"/>
                  </a:solidFill>
                  <a:latin typeface="Ubuntu Mono" panose="020B0509030602030204" pitchFamily="49" charset="0"/>
                </a:rPr>
                <a:t>0</a:t>
              </a:r>
              <a:r>
                <a:rPr lang="de-CH" sz="1600" i="1" dirty="0">
                  <a:solidFill>
                    <a:srgbClr val="5A5434"/>
                  </a:solidFill>
                </a:rPr>
                <a:t> </a:t>
              </a:r>
              <a:r>
                <a:rPr lang="de-CH" sz="1600"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a</a:t>
              </a:r>
              <a:r>
                <a:rPr lang="de-CH" sz="1600" i="1" dirty="0">
                  <a:solidFill>
                    <a:srgbClr val="5A5434"/>
                  </a:solidFill>
                </a:rPr>
                <a:t> </a:t>
              </a:r>
              <a:r>
                <a:rPr lang="de-CH" sz="1600" i="1" dirty="0">
                  <a:solidFill>
                    <a:srgbClr val="5A5434"/>
                  </a:solidFill>
                  <a:latin typeface="Ubuntu Mono" panose="020B0509030602030204" pitchFamily="49" charset="0"/>
                </a:rPr>
                <a:t>&gt;</a:t>
              </a:r>
              <a:r>
                <a:rPr lang="de-CH" sz="1600" i="1" dirty="0">
                  <a:solidFill>
                    <a:srgbClr val="5A5434"/>
                  </a:solidFill>
                </a:rPr>
                <a:t> </a:t>
              </a:r>
              <a:r>
                <a:rPr lang="de-CH" sz="1600" i="1" dirty="0">
                  <a:solidFill>
                    <a:srgbClr val="5A5434"/>
                  </a:solidFill>
                  <a:latin typeface="Ubuntu Mono" panose="020B0509030602030204" pitchFamily="49" charset="0"/>
                </a:rPr>
                <a:t>1)</a:t>
              </a:r>
              <a:r>
                <a:rPr lang="de-CH" sz="1600" dirty="0">
                  <a:solidFill>
                    <a:srgbClr val="5A5434"/>
                  </a:solidFill>
                  <a:latin typeface="Ubuntu Mono" panose="020B0509030602030204" pitchFamily="49" charset="0"/>
                </a:rPr>
                <a:t> </a:t>
              </a:r>
              <a:br>
                <a:rPr lang="de-CH" sz="1600" dirty="0">
                  <a:solidFill>
                    <a:srgbClr val="5A5434"/>
                  </a:solidFill>
                  <a:latin typeface="Ubuntu Mono" panose="020B0509030602030204" pitchFamily="49" charset="0"/>
                </a:rPr>
              </a:br>
              <a:r>
                <a:rPr lang="de-CH" sz="1600" dirty="0">
                  <a:solidFill>
                    <a:srgbClr val="5A5434"/>
                  </a:solidFill>
                  <a:latin typeface="Ubuntu Mono" panose="020B0509030602030204" pitchFamily="49" charset="0"/>
                </a:rPr>
                <a:t>⟹	</a:t>
              </a:r>
              <a:r>
                <a:rPr lang="de-CH" sz="1600" i="1" dirty="0">
                  <a:solidFill>
                    <a:srgbClr val="5A5434"/>
                  </a:solidFill>
                  <a:latin typeface="Ubuntu Mono" panose="020B0509030602030204" pitchFamily="49" charset="0"/>
                </a:rPr>
                <a:t>(a</a:t>
              </a:r>
              <a:r>
                <a:rPr lang="de-CH" sz="1600" i="1" dirty="0">
                  <a:solidFill>
                    <a:srgbClr val="5A5434"/>
                  </a:solidFill>
                </a:rPr>
                <a:t> </a:t>
              </a:r>
              <a:r>
                <a:rPr lang="de-CH"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x</a:t>
              </a:r>
              <a:r>
                <a:rPr lang="de-CH" sz="1600" i="1" dirty="0">
                  <a:solidFill>
                    <a:srgbClr val="5A5434"/>
                  </a:solidFill>
                </a:rPr>
                <a:t> </a:t>
              </a:r>
              <a:r>
                <a:rPr lang="en-US"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y)</a:t>
              </a:r>
              <a:endParaRPr lang="de-CH" sz="1600" dirty="0">
                <a:solidFill>
                  <a:srgbClr val="5A5434"/>
                </a:solidFill>
              </a:endParaRPr>
            </a:p>
            <a:p>
              <a:pPr marL="914378" lvl="1" indent="-457189">
                <a:buFont typeface="+mj-lt"/>
                <a:buAutoNum type="arabicPeriod"/>
                <a:tabLst>
                  <a:tab pos="1255713" algn="l"/>
                </a:tabLst>
              </a:pPr>
              <a:r>
                <a:rPr lang="de-CH" sz="1600" i="1" dirty="0">
                  <a:solidFill>
                    <a:srgbClr val="5A5434"/>
                  </a:solidFill>
                  <a:latin typeface="Ubuntu Mono" panose="020B0509030602030204" pitchFamily="49" charset="0"/>
                </a:rPr>
                <a:t> 	(x</a:t>
              </a:r>
              <a:r>
                <a:rPr lang="de-CH" sz="1600" i="1" dirty="0">
                  <a:solidFill>
                    <a:srgbClr val="5A5434"/>
                  </a:solidFill>
                </a:rPr>
                <a:t> </a:t>
              </a:r>
              <a:r>
                <a:rPr lang="de-CH"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y</a:t>
              </a:r>
              <a:r>
                <a:rPr lang="en-US" sz="1600" dirty="0">
                  <a:solidFill>
                    <a:srgbClr val="5A5434"/>
                  </a:solidFill>
                </a:rPr>
                <a:t> </a:t>
              </a:r>
              <a:r>
                <a:rPr lang="en-US" sz="1600" dirty="0">
                  <a:solidFill>
                    <a:srgbClr val="5A5434"/>
                  </a:solidFill>
                  <a:latin typeface="Ubuntu Mono" panose="020B0509030602030204" pitchFamily="49" charset="0"/>
                </a:rPr>
                <a:t>∧</a:t>
              </a:r>
              <a:r>
                <a:rPr lang="en-US" sz="1600" dirty="0">
                  <a:solidFill>
                    <a:srgbClr val="5A5434"/>
                  </a:solidFill>
                </a:rPr>
                <a:t> </a:t>
              </a:r>
              <a:r>
                <a:rPr lang="en-US" sz="1600" dirty="0">
                  <a:solidFill>
                    <a:srgbClr val="5A5434"/>
                  </a:solidFill>
                  <a:latin typeface="Ubuntu Mono" panose="020B0509030602030204" pitchFamily="49" charset="0"/>
                </a:rPr>
                <a:t>x</a:t>
              </a:r>
              <a:r>
                <a:rPr lang="en-US" sz="1600" dirty="0">
                  <a:solidFill>
                    <a:srgbClr val="5A5434"/>
                  </a:solidFill>
                </a:rPr>
                <a:t> </a:t>
              </a:r>
              <a:r>
                <a:rPr lang="en-US" sz="1600" i="1" dirty="0">
                  <a:solidFill>
                    <a:srgbClr val="5A5434"/>
                  </a:solidFill>
                  <a:latin typeface="Ubuntu Mono" panose="020B0509030602030204" pitchFamily="49" charset="0"/>
                </a:rPr>
                <a:t>!=</a:t>
              </a:r>
              <a:r>
                <a:rPr lang="en-US" sz="1600" dirty="0">
                  <a:solidFill>
                    <a:srgbClr val="5A5434"/>
                  </a:solidFill>
                </a:rPr>
                <a:t> </a:t>
              </a:r>
              <a:r>
                <a:rPr lang="en-US" sz="1600" i="1" dirty="0">
                  <a:solidFill>
                    <a:srgbClr val="5A5434"/>
                  </a:solidFill>
                  <a:latin typeface="Ubuntu Mono" panose="020B0509030602030204" pitchFamily="49" charset="0"/>
                </a:rPr>
                <a:t>0</a:t>
              </a:r>
              <a:r>
                <a:rPr lang="de-CH" sz="1600" i="1" dirty="0">
                  <a:solidFill>
                    <a:srgbClr val="5A5434"/>
                  </a:solidFill>
                </a:rPr>
                <a:t> </a:t>
              </a:r>
              <a:r>
                <a:rPr lang="de-CH" sz="1600"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a</a:t>
              </a:r>
              <a:r>
                <a:rPr lang="de-CH" sz="1600" i="1" dirty="0">
                  <a:solidFill>
                    <a:srgbClr val="5A5434"/>
                  </a:solidFill>
                </a:rPr>
                <a:t> </a:t>
              </a:r>
              <a:r>
                <a:rPr lang="en-US" sz="1600" i="1" dirty="0">
                  <a:solidFill>
                    <a:srgbClr val="5A5434"/>
                  </a:solidFill>
                  <a:latin typeface="Ubuntu Mono" panose="020B0509030602030204" pitchFamily="49" charset="0"/>
                </a:rPr>
                <a:t>≤</a:t>
              </a:r>
              <a:r>
                <a:rPr lang="de-CH" sz="1600" i="1" dirty="0">
                  <a:solidFill>
                    <a:srgbClr val="5A5434"/>
                  </a:solidFill>
                </a:rPr>
                <a:t> </a:t>
              </a:r>
              <a:r>
                <a:rPr lang="de-CH" sz="1600" i="1" dirty="0">
                  <a:solidFill>
                    <a:srgbClr val="5A5434"/>
                  </a:solidFill>
                  <a:latin typeface="Ubuntu Mono" panose="020B0509030602030204" pitchFamily="49" charset="0"/>
                </a:rPr>
                <a:t>1)</a:t>
              </a:r>
              <a:br>
                <a:rPr lang="de-CH" sz="1600" i="1" dirty="0">
                  <a:solidFill>
                    <a:srgbClr val="5A5434"/>
                  </a:solidFill>
                  <a:latin typeface="Ubuntu Mono" panose="020B0509030602030204" pitchFamily="49" charset="0"/>
                </a:rPr>
              </a:br>
              <a:r>
                <a:rPr lang="de-CH" sz="1600" dirty="0">
                  <a:solidFill>
                    <a:srgbClr val="5A5434"/>
                  </a:solidFill>
                  <a:latin typeface="Ubuntu Mono" panose="020B0509030602030204" pitchFamily="49" charset="0"/>
                </a:rPr>
                <a:t>⟹	</a:t>
              </a:r>
              <a:r>
                <a:rPr lang="de-CH" sz="1600" i="1" dirty="0">
                  <a:solidFill>
                    <a:srgbClr val="5A5434"/>
                  </a:solidFill>
                  <a:latin typeface="Ubuntu Mono" panose="020B0509030602030204" pitchFamily="49" charset="0"/>
                </a:rPr>
                <a:t>(a</a:t>
              </a:r>
              <a:r>
                <a:rPr lang="de-CH" sz="1600" dirty="0">
                  <a:solidFill>
                    <a:srgbClr val="5A5434"/>
                  </a:solidFill>
                </a:rPr>
                <a:t> </a:t>
              </a:r>
              <a:r>
                <a:rPr lang="en-US" sz="1600" i="1" dirty="0">
                  <a:solidFill>
                    <a:srgbClr val="5A5434"/>
                  </a:solidFill>
                  <a:latin typeface="Ubuntu Mono" panose="020B0509030602030204" pitchFamily="49" charset="0"/>
                </a:rPr>
                <a:t>!=</a:t>
              </a:r>
              <a:r>
                <a:rPr lang="de-CH" sz="1600" dirty="0">
                  <a:solidFill>
                    <a:srgbClr val="5A5434"/>
                  </a:solidFill>
                </a:rPr>
                <a:t> </a:t>
              </a:r>
              <a:r>
                <a:rPr lang="de-CH" sz="1600" i="1" dirty="0">
                  <a:solidFill>
                    <a:srgbClr val="5A5434"/>
                  </a:solidFill>
                  <a:latin typeface="Ubuntu Mono" panose="020B0509030602030204" pitchFamily="49" charset="0"/>
                </a:rPr>
                <a:t>y)</a:t>
              </a:r>
              <a:endParaRPr lang="de-CH" sz="1600" dirty="0">
                <a:solidFill>
                  <a:srgbClr val="5A5434"/>
                </a:solidFill>
              </a:endParaRPr>
            </a:p>
          </p:txBody>
        </p:sp>
        <p:sp>
          <p:nvSpPr>
            <p:cNvPr id="16" name="TextBox 15">
              <a:extLst>
                <a:ext uri="{FF2B5EF4-FFF2-40B4-BE49-F238E27FC236}">
                  <a16:creationId xmlns:a16="http://schemas.microsoft.com/office/drawing/2014/main" id="{4B6F8A0C-161A-97D9-7EB9-460BF68C9B19}"/>
                </a:ext>
              </a:extLst>
            </p:cNvPr>
            <p:cNvSpPr txBox="1"/>
            <p:nvPr/>
          </p:nvSpPr>
          <p:spPr>
            <a:xfrm>
              <a:off x="5359410" y="2270899"/>
              <a:ext cx="576064" cy="523220"/>
            </a:xfrm>
            <a:prstGeom prst="rect">
              <a:avLst/>
            </a:prstGeom>
            <a:noFill/>
          </p:spPr>
          <p:txBody>
            <a:bodyPr wrap="square" rtlCol="0">
              <a:spAutoFit/>
            </a:bodyPr>
            <a:lstStyle/>
            <a:p>
              <a:r>
                <a:rPr lang="en-CH" sz="2800" b="1" dirty="0">
                  <a:solidFill>
                    <a:srgbClr val="008000"/>
                  </a:solidFill>
                  <a:sym typeface="Wingdings 2" panose="05020102010507070707" pitchFamily="18" charset="2"/>
                </a:rPr>
                <a:t></a:t>
              </a:r>
              <a:endParaRPr lang="en-CH" sz="2800" b="1" dirty="0">
                <a:solidFill>
                  <a:srgbClr val="008000"/>
                </a:solidFill>
              </a:endParaRPr>
            </a:p>
          </p:txBody>
        </p:sp>
        <p:sp>
          <p:nvSpPr>
            <p:cNvPr id="3" name="TextBox 2">
              <a:extLst>
                <a:ext uri="{FF2B5EF4-FFF2-40B4-BE49-F238E27FC236}">
                  <a16:creationId xmlns:a16="http://schemas.microsoft.com/office/drawing/2014/main" id="{DA231B20-0AE2-F3D8-F291-04129BE27E7A}"/>
                </a:ext>
              </a:extLst>
            </p:cNvPr>
            <p:cNvSpPr txBox="1"/>
            <p:nvPr/>
          </p:nvSpPr>
          <p:spPr>
            <a:xfrm>
              <a:off x="5301940" y="2780199"/>
              <a:ext cx="720080" cy="646331"/>
            </a:xfrm>
            <a:prstGeom prst="rect">
              <a:avLst/>
            </a:prstGeom>
            <a:noFill/>
          </p:spPr>
          <p:txBody>
            <a:bodyPr wrap="square" rtlCol="0">
              <a:spAutoFit/>
            </a:bodyPr>
            <a:lstStyle/>
            <a:p>
              <a:r>
                <a:rPr lang="en-CH" sz="3600" b="1" dirty="0">
                  <a:solidFill>
                    <a:srgbClr val="C00000"/>
                  </a:solidFill>
                  <a:sym typeface="Wingdings 2" panose="05020102010507070707" pitchFamily="18" charset="2"/>
                </a:rPr>
                <a:t></a:t>
              </a:r>
              <a:endParaRPr lang="en-CH" sz="3600" b="1" dirty="0">
                <a:solidFill>
                  <a:srgbClr val="C00000"/>
                </a:solidFill>
              </a:endParaRPr>
            </a:p>
          </p:txBody>
        </p:sp>
      </p:grpSp>
      <p:grpSp>
        <p:nvGrpSpPr>
          <p:cNvPr id="7" name="Group 6">
            <a:extLst>
              <a:ext uri="{FF2B5EF4-FFF2-40B4-BE49-F238E27FC236}">
                <a16:creationId xmlns:a16="http://schemas.microsoft.com/office/drawing/2014/main" id="{A91876CE-54CE-0344-D15A-37DAD461B10F}"/>
              </a:ext>
            </a:extLst>
          </p:cNvPr>
          <p:cNvGrpSpPr/>
          <p:nvPr/>
        </p:nvGrpSpPr>
        <p:grpSpPr>
          <a:xfrm>
            <a:off x="395537" y="1841271"/>
            <a:ext cx="4958209" cy="3096249"/>
            <a:chOff x="395537" y="1841271"/>
            <a:chExt cx="4958209" cy="3096249"/>
          </a:xfrm>
        </p:grpSpPr>
        <p:sp>
          <p:nvSpPr>
            <p:cNvPr id="6" name="Content Placeholder 2">
              <a:extLst>
                <a:ext uri="{FF2B5EF4-FFF2-40B4-BE49-F238E27FC236}">
                  <a16:creationId xmlns:a16="http://schemas.microsoft.com/office/drawing/2014/main" id="{656A06F9-5441-48F7-8F21-BEB71291F433}"/>
                </a:ext>
              </a:extLst>
            </p:cNvPr>
            <p:cNvSpPr txBox="1">
              <a:spLocks/>
            </p:cNvSpPr>
            <p:nvPr/>
          </p:nvSpPr>
          <p:spPr>
            <a:xfrm>
              <a:off x="539552" y="2283718"/>
              <a:ext cx="3250704" cy="2653802"/>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0"/>
                </a:spcBef>
                <a:spcAft>
                  <a:spcPts val="0"/>
                </a:spcAft>
                <a:buNone/>
              </a:pPr>
              <a:r>
                <a:rPr lang="de-CH" sz="1600" dirty="0" err="1">
                  <a:latin typeface="Ubuntu Mono" panose="020B0509030602030204" pitchFamily="49" charset="0"/>
                  <a:cs typeface="Consolas" panose="020B0609020204030204" pitchFamily="49" charset="0"/>
                </a:rPr>
                <a:t>if</a:t>
              </a:r>
              <a:r>
                <a:rPr lang="de-CH" sz="1600" dirty="0">
                  <a:latin typeface="Ubuntu Mono" panose="020B0509030602030204" pitchFamily="49" charset="0"/>
                  <a:cs typeface="Consolas" panose="020B0609020204030204" pitchFamily="49" charset="0"/>
                </a:rPr>
                <a:t> (a &gt; 1) {</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{x == </a:t>
              </a:r>
              <a:r>
                <a:rPr lang="de-CH" sz="1600" i="1" dirty="0" err="1">
                  <a:solidFill>
                    <a:srgbClr val="5A5434"/>
                  </a:solidFill>
                  <a:latin typeface="Ubuntu Mono" panose="020B0509030602030204" pitchFamily="49" charset="0"/>
                </a:rPr>
                <a:t>y</a:t>
              </a:r>
              <a:r>
                <a:rPr lang="de-CH" sz="1600" i="1" dirty="0">
                  <a:solidFill>
                    <a:srgbClr val="5A5434"/>
                  </a:solidFill>
                  <a:latin typeface="Ubuntu Mono" panose="020B0509030602030204" pitchFamily="49" charset="0"/>
                </a:rPr>
                <a:t> </a:t>
              </a:r>
              <a:r>
                <a:rPr lang="en-US" sz="1600" dirty="0">
                  <a:solidFill>
                    <a:srgbClr val="5A5434"/>
                  </a:solidFill>
                  <a:latin typeface="Ubuntu Mono" panose="020B0509030602030204" pitchFamily="49" charset="0"/>
                </a:rPr>
                <a:t>∧</a:t>
              </a:r>
              <a:r>
                <a:rPr lang="en-US" sz="1600" dirty="0">
                  <a:solidFill>
                    <a:srgbClr val="5A5434"/>
                  </a:solidFill>
                </a:rPr>
                <a:t> </a:t>
              </a:r>
              <a:r>
                <a:rPr lang="en-US" sz="1600" dirty="0">
                  <a:solidFill>
                    <a:srgbClr val="5A5434"/>
                  </a:solidFill>
                  <a:latin typeface="Ubuntu Mono" panose="020B0509030602030204" pitchFamily="49" charset="0"/>
                </a:rPr>
                <a:t>x</a:t>
              </a:r>
              <a:r>
                <a:rPr lang="en-US" sz="1600" dirty="0">
                  <a:solidFill>
                    <a:srgbClr val="5A5434"/>
                  </a:solidFill>
                </a:rPr>
                <a:t> </a:t>
              </a:r>
              <a:r>
                <a:rPr lang="en-US" sz="1600" i="1" dirty="0">
                  <a:solidFill>
                    <a:srgbClr val="5A5434"/>
                  </a:solidFill>
                  <a:latin typeface="Ubuntu Mono" panose="020B0509030602030204" pitchFamily="49" charset="0"/>
                </a:rPr>
                <a:t>!=</a:t>
              </a:r>
              <a:r>
                <a:rPr lang="en-US" sz="1600" dirty="0">
                  <a:solidFill>
                    <a:srgbClr val="5A5434"/>
                  </a:solidFill>
                </a:rPr>
                <a:t> </a:t>
              </a:r>
              <a:r>
                <a:rPr lang="en-US" sz="1600" i="1" dirty="0">
                  <a:solidFill>
                    <a:srgbClr val="5A5434"/>
                  </a:solidFill>
                  <a:latin typeface="Ubuntu Mono" panose="020B0509030602030204" pitchFamily="49" charset="0"/>
                </a:rPr>
                <a:t>0</a:t>
              </a:r>
              <a:r>
                <a:rPr lang="de-CH" sz="1600" i="1" dirty="0">
                  <a:solidFill>
                    <a:srgbClr val="5A5434"/>
                  </a:solidFill>
                </a:rPr>
                <a:t>  </a:t>
              </a:r>
              <a:r>
                <a:rPr lang="en-US" sz="1600"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 a &gt; 1</a:t>
              </a:r>
              <a:r>
                <a:rPr lang="de-CH" sz="1600" i="1" dirty="0">
                  <a:solidFill>
                    <a:srgbClr val="5A5434"/>
                  </a:solidFill>
                  <a:latin typeface="Ubuntu Mono" panose="020B0509030602030204" pitchFamily="49" charset="0"/>
                </a:rPr>
                <a:t>}</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rPr>
                <a:t>{a * x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rPr>
                <a:t> y}</a:t>
              </a:r>
              <a:endParaRPr lang="de-CH" sz="1600" i="1"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a = a * x;</a:t>
              </a:r>
            </a:p>
            <a:p>
              <a:pPr marL="0" indent="0">
                <a:lnSpc>
                  <a:spcPct val="95000"/>
                </a:lnSpc>
                <a:spcBef>
                  <a:spcPts val="0"/>
                </a:spcBef>
                <a:spcAft>
                  <a:spcPts val="0"/>
                </a:spcAft>
                <a:buNone/>
              </a:pPr>
              <a:r>
                <a:rPr lang="de-CH" sz="1600" dirty="0">
                  <a:solidFill>
                    <a:srgbClr val="5A5434"/>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rPr>
                <a:t>{a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rPr>
                <a:t> y}</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 </a:t>
              </a:r>
              <a:r>
                <a:rPr lang="de-CH" sz="1600" dirty="0" err="1">
                  <a:latin typeface="Ubuntu Mono" panose="020B0509030602030204" pitchFamily="49" charset="0"/>
                  <a:cs typeface="Consolas" panose="020B0609020204030204" pitchFamily="49" charset="0"/>
                </a:rPr>
                <a:t>else</a:t>
              </a:r>
              <a:r>
                <a:rPr lang="de-CH" sz="1600" dirty="0">
                  <a:latin typeface="Ubuntu Mono" panose="020B0509030602030204" pitchFamily="49" charset="0"/>
                  <a:cs typeface="Consolas" panose="020B0609020204030204" pitchFamily="49" charset="0"/>
                </a:rPr>
                <a:t> {</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rPr>
                <a:t>  {x == </a:t>
              </a:r>
              <a:r>
                <a:rPr lang="de-CH" sz="1600" i="1" dirty="0" err="1">
                  <a:solidFill>
                    <a:srgbClr val="5A5434"/>
                  </a:solidFill>
                  <a:latin typeface="Ubuntu Mono" panose="020B0509030602030204" pitchFamily="49" charset="0"/>
                </a:rPr>
                <a:t>y</a:t>
              </a:r>
              <a:r>
                <a:rPr lang="de-CH" sz="1600" i="1" dirty="0">
                  <a:solidFill>
                    <a:srgbClr val="5A5434"/>
                  </a:solidFill>
                  <a:latin typeface="Ubuntu Mono" panose="020B0509030602030204" pitchFamily="49" charset="0"/>
                </a:rPr>
                <a:t> </a:t>
              </a:r>
              <a:r>
                <a:rPr lang="en-US" sz="1600" dirty="0">
                  <a:solidFill>
                    <a:srgbClr val="5A5434"/>
                  </a:solidFill>
                  <a:latin typeface="Ubuntu Mono" panose="020B0509030602030204" pitchFamily="49" charset="0"/>
                </a:rPr>
                <a:t>∧</a:t>
              </a:r>
              <a:r>
                <a:rPr lang="en-US" sz="1600" dirty="0">
                  <a:solidFill>
                    <a:srgbClr val="5A5434"/>
                  </a:solidFill>
                </a:rPr>
                <a:t> </a:t>
              </a:r>
              <a:r>
                <a:rPr lang="en-US" sz="1600" dirty="0">
                  <a:solidFill>
                    <a:srgbClr val="5A5434"/>
                  </a:solidFill>
                  <a:latin typeface="Ubuntu Mono" panose="020B0509030602030204" pitchFamily="49" charset="0"/>
                </a:rPr>
                <a:t>x</a:t>
              </a:r>
              <a:r>
                <a:rPr lang="en-US" sz="1600" dirty="0">
                  <a:solidFill>
                    <a:srgbClr val="5A5434"/>
                  </a:solidFill>
                </a:rPr>
                <a:t> </a:t>
              </a:r>
              <a:r>
                <a:rPr lang="en-US" sz="1600" i="1" dirty="0">
                  <a:solidFill>
                    <a:srgbClr val="5A5434"/>
                  </a:solidFill>
                  <a:latin typeface="Ubuntu Mono" panose="020B0509030602030204" pitchFamily="49" charset="0"/>
                </a:rPr>
                <a:t>!=</a:t>
              </a:r>
              <a:r>
                <a:rPr lang="en-US" sz="1600" dirty="0">
                  <a:solidFill>
                    <a:srgbClr val="5A5434"/>
                  </a:solidFill>
                </a:rPr>
                <a:t> </a:t>
              </a:r>
              <a:r>
                <a:rPr lang="en-US" sz="1600" i="1" dirty="0">
                  <a:solidFill>
                    <a:srgbClr val="5A5434"/>
                  </a:solidFill>
                  <a:latin typeface="Ubuntu Mono" panose="020B0509030602030204" pitchFamily="49" charset="0"/>
                </a:rPr>
                <a:t>0</a:t>
              </a:r>
              <a:r>
                <a:rPr lang="de-CH" sz="1600" i="1" dirty="0">
                  <a:solidFill>
                    <a:srgbClr val="5A5434"/>
                  </a:solidFill>
                </a:rPr>
                <a:t>  </a:t>
              </a:r>
              <a:r>
                <a:rPr lang="en-US" sz="1600"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 </a:t>
              </a:r>
              <a:r>
                <a:rPr lang="de-CH" sz="1600" i="1"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a &gt; 1)</a:t>
              </a:r>
              <a:r>
                <a:rPr lang="de-CH" sz="1600" i="1" dirty="0">
                  <a:solidFill>
                    <a:srgbClr val="5A5434"/>
                  </a:solidFill>
                  <a:latin typeface="Ubuntu Mono" panose="020B0509030602030204" pitchFamily="49" charset="0"/>
                </a:rPr>
                <a:t>}</a:t>
              </a:r>
            </a:p>
            <a:p>
              <a:pPr marL="0" indent="0">
                <a:lnSpc>
                  <a:spcPct val="95000"/>
                </a:lnSpc>
                <a:spcBef>
                  <a:spcPts val="0"/>
                </a:spcBef>
                <a:spcAft>
                  <a:spcPts val="0"/>
                </a:spcAft>
                <a:buNone/>
              </a:pPr>
              <a:r>
                <a:rPr lang="de-CH" sz="1600" i="1" dirty="0">
                  <a:solidFill>
                    <a:srgbClr val="5A5434"/>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rPr>
                <a:t>{a </a:t>
              </a:r>
              <a:r>
                <a:rPr lang="en-US" sz="1600" i="1" dirty="0">
                  <a:solidFill>
                    <a:srgbClr val="5A5434"/>
                  </a:solidFill>
                  <a:latin typeface="Ubuntu Mono" panose="020B0509030602030204" pitchFamily="49" charset="0"/>
                </a:rPr>
                <a:t>≠</a:t>
              </a:r>
              <a:r>
                <a:rPr lang="de-CH" sz="1600" i="1" dirty="0">
                  <a:solidFill>
                    <a:srgbClr val="5A5434"/>
                  </a:solidFill>
                  <a:latin typeface="Ubuntu Mono" panose="020B0509030602030204" pitchFamily="49" charset="0"/>
                </a:rPr>
                <a:t> y}</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0"/>
                </a:spcBef>
                <a:spcAft>
                  <a:spcPts val="0"/>
                </a:spcAft>
                <a:buNone/>
              </a:pPr>
              <a:r>
                <a:rPr lang="de-CH" sz="1600" dirty="0">
                  <a:latin typeface="Ubuntu Mono" panose="020B0509030602030204" pitchFamily="49" charset="0"/>
                  <a:cs typeface="Consolas" panose="020B0609020204030204" pitchFamily="49" charset="0"/>
                </a:rPr>
                <a:t>}</a:t>
              </a:r>
            </a:p>
          </p:txBody>
        </p:sp>
        <p:sp>
          <p:nvSpPr>
            <p:cNvPr id="11" name="Content Placeholder 3">
              <a:extLst>
                <a:ext uri="{FF2B5EF4-FFF2-40B4-BE49-F238E27FC236}">
                  <a16:creationId xmlns:a16="http://schemas.microsoft.com/office/drawing/2014/main" id="{29EE851F-4AA4-395A-FD4A-493F66CDC630}"/>
                </a:ext>
              </a:extLst>
            </p:cNvPr>
            <p:cNvSpPr txBox="1">
              <a:spLocks/>
            </p:cNvSpPr>
            <p:nvPr/>
          </p:nvSpPr>
          <p:spPr>
            <a:xfrm>
              <a:off x="395537" y="1841271"/>
              <a:ext cx="3826931" cy="75284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3215" indent="-346067">
                <a:buFont typeface="+mj-lt"/>
                <a:buAutoNum type="arabicPeriod"/>
              </a:pPr>
              <a:r>
                <a:rPr lang="de-CH" sz="2000" b="0" dirty="0"/>
                <a:t>Regeln anwenden:</a:t>
              </a:r>
            </a:p>
          </p:txBody>
        </p:sp>
        <p:cxnSp>
          <p:nvCxnSpPr>
            <p:cNvPr id="13" name="Straight Arrow Connector 9">
              <a:extLst>
                <a:ext uri="{FF2B5EF4-FFF2-40B4-BE49-F238E27FC236}">
                  <a16:creationId xmlns:a16="http://schemas.microsoft.com/office/drawing/2014/main" id="{4794F067-20CA-EC62-93DF-AED1A02E6EF8}"/>
                </a:ext>
              </a:extLst>
            </p:cNvPr>
            <p:cNvCxnSpPr/>
            <p:nvPr/>
          </p:nvCxnSpPr>
          <p:spPr>
            <a:xfrm rot="10800000">
              <a:off x="820785" y="2928633"/>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Speech Bubble: Rectangle with Corners Rounded 9">
              <a:extLst>
                <a:ext uri="{FF2B5EF4-FFF2-40B4-BE49-F238E27FC236}">
                  <a16:creationId xmlns:a16="http://schemas.microsoft.com/office/drawing/2014/main" id="{619C3DA9-3E95-88BC-C580-921C9AA7229C}"/>
                </a:ext>
              </a:extLst>
            </p:cNvPr>
            <p:cNvSpPr/>
            <p:nvPr/>
          </p:nvSpPr>
          <p:spPr>
            <a:xfrm>
              <a:off x="2103042" y="4083919"/>
              <a:ext cx="3250704" cy="724019"/>
            </a:xfrm>
            <a:prstGeom prst="wedgeRoundRectCallout">
              <a:avLst>
                <a:gd name="adj1" fmla="val -58420"/>
                <a:gd name="adj2" fmla="val -50474"/>
                <a:gd name="adj3" fmla="val 16667"/>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Leerer </a:t>
              </a:r>
              <a:r>
                <a:rPr lang="de-CH" sz="2000" dirty="0" err="1">
                  <a:solidFill>
                    <a:schemeClr val="tx1"/>
                  </a:solidFill>
                </a:rPr>
                <a:t>else</a:t>
              </a:r>
              <a:r>
                <a:rPr lang="de-CH" sz="2000" dirty="0">
                  <a:solidFill>
                    <a:schemeClr val="tx1"/>
                  </a:solidFill>
                </a:rPr>
                <a:t>-Block entspricht fehlendem </a:t>
              </a:r>
              <a:r>
                <a:rPr lang="de-CH" sz="2000" dirty="0" err="1">
                  <a:solidFill>
                    <a:schemeClr val="tx1"/>
                  </a:solidFill>
                </a:rPr>
                <a:t>else</a:t>
              </a:r>
              <a:r>
                <a:rPr lang="de-CH" sz="2000" dirty="0">
                  <a:solidFill>
                    <a:schemeClr val="tx1"/>
                  </a:solidFill>
                </a:rPr>
                <a:t>-Block</a:t>
              </a:r>
              <a:endParaRPr lang="en-GB" sz="2000" dirty="0">
                <a:solidFill>
                  <a:schemeClr val="tx1"/>
                </a:solidFill>
              </a:endParaRPr>
            </a:p>
          </p:txBody>
        </p:sp>
      </p:grpSp>
    </p:spTree>
    <p:extLst>
      <p:ext uri="{BB962C8B-B14F-4D97-AF65-F5344CB8AC3E}">
        <p14:creationId xmlns:p14="http://schemas.microsoft.com/office/powerpoint/2010/main" val="114440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2: Hoare Tripel</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120</a:t>
            </a:fld>
            <a:endParaRPr lang="de-CH" noProof="0" dirty="0"/>
          </a:p>
        </p:txBody>
      </p:sp>
      <p:pic>
        <p:nvPicPr>
          <p:cNvPr id="8" name="Content Placeholder 7" descr="A white background with black text&#10;&#10;Description automatically generated">
            <a:extLst>
              <a:ext uri="{FF2B5EF4-FFF2-40B4-BE49-F238E27FC236}">
                <a16:creationId xmlns:a16="http://schemas.microsoft.com/office/drawing/2014/main" id="{E4960DD9-A222-14F6-F2BE-BC9FD49408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583" y="1200150"/>
            <a:ext cx="6336834" cy="3394075"/>
          </a:xfrm>
        </p:spPr>
      </p:pic>
    </p:spTree>
    <p:extLst>
      <p:ext uri="{BB962C8B-B14F-4D97-AF65-F5344CB8AC3E}">
        <p14:creationId xmlns:p14="http://schemas.microsoft.com/office/powerpoint/2010/main" val="7913172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3: Weakest Precondition</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121</a:t>
            </a:fld>
            <a:endParaRPr lang="de-CH" noProof="0" dirty="0"/>
          </a:p>
        </p:txBody>
      </p:sp>
      <p:pic>
        <p:nvPicPr>
          <p:cNvPr id="7" name="Content Placeholder 6" descr="A screenshot of a computer program&#10;&#10;Description automatically generated">
            <a:extLst>
              <a:ext uri="{FF2B5EF4-FFF2-40B4-BE49-F238E27FC236}">
                <a16:creationId xmlns:a16="http://schemas.microsoft.com/office/drawing/2014/main" id="{82375481-1A06-98F9-0E61-C6EF176A307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3556" y="1200150"/>
            <a:ext cx="5736888" cy="3394075"/>
          </a:xfrm>
        </p:spPr>
      </p:pic>
    </p:spTree>
    <p:extLst>
      <p:ext uri="{BB962C8B-B14F-4D97-AF65-F5344CB8AC3E}">
        <p14:creationId xmlns:p14="http://schemas.microsoft.com/office/powerpoint/2010/main" val="319849732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4: Blackbox Testing</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122</a:t>
            </a:fld>
            <a:endParaRPr lang="de-CH" noProof="0" dirty="0"/>
          </a:p>
        </p:txBody>
      </p:sp>
      <p:pic>
        <p:nvPicPr>
          <p:cNvPr id="8" name="Content Placeholder 7" descr="A screenshot of a computer&#10;&#10;Description automatically generated">
            <a:extLst>
              <a:ext uri="{FF2B5EF4-FFF2-40B4-BE49-F238E27FC236}">
                <a16:creationId xmlns:a16="http://schemas.microsoft.com/office/drawing/2014/main" id="{1EC1BCDF-0E5D-ACFF-5897-C2B41C6B18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8904" y="1200150"/>
            <a:ext cx="5826192" cy="3394075"/>
          </a:xfrm>
        </p:spPr>
      </p:pic>
    </p:spTree>
    <p:extLst>
      <p:ext uri="{BB962C8B-B14F-4D97-AF65-F5344CB8AC3E}">
        <p14:creationId xmlns:p14="http://schemas.microsoft.com/office/powerpoint/2010/main" val="337312517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5</a:t>
            </a:r>
            <a:r>
              <a:rPr lang="en-GB"/>
              <a:t>: Levels</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123</a:t>
            </a:fld>
            <a:endParaRPr lang="de-CH" noProof="0" dirty="0"/>
          </a:p>
        </p:txBody>
      </p:sp>
      <p:sp>
        <p:nvSpPr>
          <p:cNvPr id="5" name="Content Placeholder 4">
            <a:extLst>
              <a:ext uri="{FF2B5EF4-FFF2-40B4-BE49-F238E27FC236}">
                <a16:creationId xmlns:a16="http://schemas.microsoft.com/office/drawing/2014/main" id="{CA53C413-C277-8A2B-5A61-B8D6BACD8E55}"/>
              </a:ext>
            </a:extLst>
          </p:cNvPr>
          <p:cNvSpPr>
            <a:spLocks noGrp="1"/>
          </p:cNvSpPr>
          <p:nvPr>
            <p:ph idx="1"/>
          </p:nvPr>
        </p:nvSpPr>
        <p:spPr/>
        <p:txBody>
          <a:bodyPr/>
          <a:lstStyle/>
          <a:p>
            <a:r>
              <a:rPr lang="en-GB" dirty="0"/>
              <a:t>Bonus</a:t>
            </a:r>
            <a:endParaRPr lang="en-CH" dirty="0"/>
          </a:p>
        </p:txBody>
      </p:sp>
      <p:pic>
        <p:nvPicPr>
          <p:cNvPr id="7" name="Picture 6" descr="A close up of a text&#10;&#10;Description automatically generated">
            <a:extLst>
              <a:ext uri="{FF2B5EF4-FFF2-40B4-BE49-F238E27FC236}">
                <a16:creationId xmlns:a16="http://schemas.microsoft.com/office/drawing/2014/main" id="{B413EAAD-D6E4-2862-25FB-500BD1212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8" y="1891497"/>
            <a:ext cx="8856984" cy="1360506"/>
          </a:xfrm>
          <a:prstGeom prst="rect">
            <a:avLst/>
          </a:prstGeom>
        </p:spPr>
      </p:pic>
    </p:spTree>
    <p:extLst>
      <p:ext uri="{BB962C8B-B14F-4D97-AF65-F5344CB8AC3E}">
        <p14:creationId xmlns:p14="http://schemas.microsoft.com/office/powerpoint/2010/main" val="21686692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err="1"/>
              <a:t>Nachbesprechung</a:t>
            </a:r>
            <a:endParaRPr dirty="0"/>
          </a:p>
        </p:txBody>
      </p:sp>
    </p:spTree>
    <p:extLst>
      <p:ext uri="{BB962C8B-B14F-4D97-AF65-F5344CB8AC3E}">
        <p14:creationId xmlns:p14="http://schemas.microsoft.com/office/powerpoint/2010/main" val="8282368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1: </a:t>
            </a:r>
            <a:r>
              <a:rPr lang="en-GB" dirty="0" err="1"/>
              <a:t>Präfixkonstruktion</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125</a:t>
            </a:fld>
            <a:endParaRPr lang="de-CH" noProof="0" dirty="0"/>
          </a:p>
        </p:txBody>
      </p:sp>
      <p:pic>
        <p:nvPicPr>
          <p:cNvPr id="8" name="Content Placeholder 7" descr="A white paper with black text&#10;&#10;Description automatically generated">
            <a:extLst>
              <a:ext uri="{FF2B5EF4-FFF2-40B4-BE49-F238E27FC236}">
                <a16:creationId xmlns:a16="http://schemas.microsoft.com/office/drawing/2014/main" id="{EB5D3CE6-B3AE-06FD-C307-B50691B7A36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944"/>
          <a:stretch/>
        </p:blipFill>
        <p:spPr>
          <a:xfrm>
            <a:off x="715607" y="1000544"/>
            <a:ext cx="7712785" cy="3766719"/>
          </a:xfrm>
        </p:spPr>
      </p:pic>
    </p:spTree>
    <p:extLst>
      <p:ext uri="{BB962C8B-B14F-4D97-AF65-F5344CB8AC3E}">
        <p14:creationId xmlns:p14="http://schemas.microsoft.com/office/powerpoint/2010/main" val="76050454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screenshot of a computer&#10;&#10;Description automatically generated">
            <a:extLst>
              <a:ext uri="{FF2B5EF4-FFF2-40B4-BE49-F238E27FC236}">
                <a16:creationId xmlns:a16="http://schemas.microsoft.com/office/drawing/2014/main" id="{F1BCF644-291E-2843-1E0B-55D404BD494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t="8815"/>
          <a:stretch/>
        </p:blipFill>
        <p:spPr>
          <a:xfrm>
            <a:off x="1135290" y="1053115"/>
            <a:ext cx="6339222" cy="3884406"/>
          </a:xfrm>
        </p:spPr>
      </p:pic>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2: Weakest Precondition</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126</a:t>
            </a:fld>
            <a:endParaRPr lang="de-CH" noProof="0" dirty="0"/>
          </a:p>
        </p:txBody>
      </p:sp>
      <p:sp>
        <p:nvSpPr>
          <p:cNvPr id="13" name="Google Shape;314;p44">
            <a:extLst>
              <a:ext uri="{FF2B5EF4-FFF2-40B4-BE49-F238E27FC236}">
                <a16:creationId xmlns:a16="http://schemas.microsoft.com/office/drawing/2014/main" id="{47972562-54A8-D9D1-2C1B-7C042F64A6F8}"/>
              </a:ext>
            </a:extLst>
          </p:cNvPr>
          <p:cNvSpPr/>
          <p:nvPr/>
        </p:nvSpPr>
        <p:spPr>
          <a:xfrm>
            <a:off x="4304901" y="2770700"/>
            <a:ext cx="3819600" cy="10563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onsolas"/>
                <a:ea typeface="Consolas"/>
                <a:cs typeface="Consolas"/>
                <a:sym typeface="Consolas"/>
              </a:rPr>
              <a:t>P: { ?? }</a:t>
            </a:r>
            <a:endParaRPr sz="19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onsolas"/>
                <a:ea typeface="Consolas"/>
                <a:cs typeface="Consolas"/>
                <a:sym typeface="Consolas"/>
              </a:rPr>
              <a:t>S:   a = b * 3; c = a + 1;</a:t>
            </a:r>
            <a:endParaRPr sz="1900" b="0" i="0" u="none" strike="noStrike" cap="none">
              <a:solidFill>
                <a:srgbClr val="000000"/>
              </a:solidFill>
              <a:latin typeface="Consolas"/>
              <a:ea typeface="Consolas"/>
              <a:cs typeface="Consolas"/>
              <a:sym typeface="Consolas"/>
            </a:endParaRPr>
          </a:p>
          <a:p>
            <a:pPr marL="0" marR="0" lvl="0" indent="0" algn="l" rtl="0">
              <a:lnSpc>
                <a:spcPct val="100000"/>
              </a:lnSpc>
              <a:spcBef>
                <a:spcPts val="0"/>
              </a:spcBef>
              <a:spcAft>
                <a:spcPts val="0"/>
              </a:spcAft>
              <a:buClr>
                <a:srgbClr val="000000"/>
              </a:buClr>
              <a:buSzPts val="1900"/>
              <a:buFont typeface="Arial"/>
              <a:buNone/>
            </a:pPr>
            <a:r>
              <a:rPr lang="en-GB" sz="1900" b="0" i="0" u="none" strike="noStrike" cap="none">
                <a:solidFill>
                  <a:srgbClr val="000000"/>
                </a:solidFill>
                <a:latin typeface="Consolas"/>
                <a:ea typeface="Consolas"/>
                <a:cs typeface="Consolas"/>
                <a:sym typeface="Consolas"/>
              </a:rPr>
              <a:t>Q: { a &gt; 0 &amp;&amp; c &lt; 5 }</a:t>
            </a:r>
            <a:endParaRPr sz="1900" b="0" i="0" u="none" strike="noStrike" cap="none">
              <a:solidFill>
                <a:srgbClr val="000000"/>
              </a:solidFill>
              <a:latin typeface="Consolas"/>
              <a:ea typeface="Consolas"/>
              <a:cs typeface="Consolas"/>
              <a:sym typeface="Consolas"/>
            </a:endParaRPr>
          </a:p>
        </p:txBody>
      </p:sp>
      <p:sp>
        <p:nvSpPr>
          <p:cNvPr id="14" name="Google Shape;315;p44">
            <a:extLst>
              <a:ext uri="{FF2B5EF4-FFF2-40B4-BE49-F238E27FC236}">
                <a16:creationId xmlns:a16="http://schemas.microsoft.com/office/drawing/2014/main" id="{A2922919-4598-C904-2882-EF9BEFD45F08}"/>
              </a:ext>
            </a:extLst>
          </p:cNvPr>
          <p:cNvSpPr/>
          <p:nvPr/>
        </p:nvSpPr>
        <p:spPr>
          <a:xfrm>
            <a:off x="4304901" y="2365575"/>
            <a:ext cx="3819600" cy="405300"/>
          </a:xfrm>
          <a:prstGeom prst="rect">
            <a:avLst/>
          </a:prstGeom>
          <a:solidFill>
            <a:srgbClr val="FFD966"/>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rgbClr val="000000"/>
                </a:solidFill>
                <a:latin typeface="Arial"/>
                <a:ea typeface="Arial"/>
                <a:cs typeface="Arial"/>
                <a:sym typeface="Arial"/>
              </a:rPr>
              <a:t>Beispiel</a:t>
            </a:r>
            <a:endParaRPr sz="20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2557445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4"/>
          <p:cNvPicPr preferRelativeResize="0"/>
          <p:nvPr/>
        </p:nvPicPr>
        <p:blipFill rotWithShape="1">
          <a:blip r:embed="rId3">
            <a:alphaModFix/>
          </a:blip>
          <a:srcRect l="1653" t="16642" r="2752" b="30010"/>
          <a:stretch/>
        </p:blipFill>
        <p:spPr>
          <a:xfrm>
            <a:off x="339768" y="1017725"/>
            <a:ext cx="8027501" cy="2743699"/>
          </a:xfrm>
          <a:prstGeom prst="rect">
            <a:avLst/>
          </a:prstGeom>
          <a:noFill/>
          <a:ln>
            <a:noFill/>
          </a:ln>
        </p:spPr>
      </p:pic>
      <p:sp>
        <p:nvSpPr>
          <p:cNvPr id="121" name="Google Shape;121;p24"/>
          <p:cNvSpPr txBox="1">
            <a:spLocks noGrp="1"/>
          </p:cNvSpPr>
          <p:nvPr>
            <p:ph type="title"/>
          </p:nvPr>
        </p:nvSpPr>
        <p:spPr>
          <a:xfrm>
            <a:off x="311700" y="33950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GB" dirty="0"/>
              <a:t>Aufgabe 3: </a:t>
            </a:r>
            <a:r>
              <a:rPr lang="en-GB" dirty="0" err="1"/>
              <a:t>Wörter</a:t>
            </a:r>
            <a:r>
              <a:rPr lang="en-GB" dirty="0"/>
              <a:t> </a:t>
            </a:r>
            <a:r>
              <a:rPr lang="en-GB" dirty="0" err="1"/>
              <a:t>Raten</a:t>
            </a:r>
            <a:endParaRPr dirty="0"/>
          </a:p>
        </p:txBody>
      </p:sp>
      <p:pic>
        <p:nvPicPr>
          <p:cNvPr id="122" name="Google Shape;122;p24"/>
          <p:cNvPicPr preferRelativeResize="0"/>
          <p:nvPr/>
        </p:nvPicPr>
        <p:blipFill rotWithShape="1">
          <a:blip r:embed="rId4">
            <a:alphaModFix/>
          </a:blip>
          <a:srcRect t="23330" r="35254" b="15960"/>
          <a:stretch/>
        </p:blipFill>
        <p:spPr>
          <a:xfrm>
            <a:off x="4071225" y="2231425"/>
            <a:ext cx="4373952" cy="2512101"/>
          </a:xfrm>
          <a:prstGeom prst="rect">
            <a:avLst/>
          </a:prstGeom>
          <a:noFill/>
          <a:ln>
            <a:noFill/>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44AD-2739-E31D-60A1-3044282DC3E9}"/>
              </a:ext>
            </a:extLst>
          </p:cNvPr>
          <p:cNvSpPr>
            <a:spLocks noGrp="1"/>
          </p:cNvSpPr>
          <p:nvPr>
            <p:ph type="title"/>
          </p:nvPr>
        </p:nvSpPr>
        <p:spPr/>
        <p:txBody>
          <a:bodyPr>
            <a:normAutofit/>
          </a:bodyPr>
          <a:lstStyle/>
          <a:p>
            <a:r>
              <a:rPr lang="en-GB" dirty="0"/>
              <a:t>Aufgabe 4: </a:t>
            </a:r>
            <a:r>
              <a:rPr lang="en-GB" dirty="0" err="1"/>
              <a:t>Datenanalyse</a:t>
            </a:r>
            <a:endParaRPr lang="en-CH" dirty="0"/>
          </a:p>
        </p:txBody>
      </p:sp>
      <p:sp>
        <p:nvSpPr>
          <p:cNvPr id="4" name="Slide Number Placeholder 3">
            <a:extLst>
              <a:ext uri="{FF2B5EF4-FFF2-40B4-BE49-F238E27FC236}">
                <a16:creationId xmlns:a16="http://schemas.microsoft.com/office/drawing/2014/main" id="{D94EB620-4268-4100-74A4-212CA09029A9}"/>
              </a:ext>
            </a:extLst>
          </p:cNvPr>
          <p:cNvSpPr>
            <a:spLocks noGrp="1"/>
          </p:cNvSpPr>
          <p:nvPr>
            <p:ph type="sldNum" sz="quarter" idx="12"/>
          </p:nvPr>
        </p:nvSpPr>
        <p:spPr/>
        <p:txBody>
          <a:bodyPr/>
          <a:lstStyle/>
          <a:p>
            <a:fld id="{B6F15528-21DE-4FAA-801E-634DDDAF4B2B}" type="slidenum">
              <a:rPr lang="de-CH" noProof="0" smtClean="0"/>
              <a:pPr/>
              <a:t>128</a:t>
            </a:fld>
            <a:endParaRPr lang="de-CH" noProof="0" dirty="0"/>
          </a:p>
        </p:txBody>
      </p:sp>
      <p:pic>
        <p:nvPicPr>
          <p:cNvPr id="7" name="Content Placeholder 6" descr="A close up of flowers&#10;&#10;Description automatically generated">
            <a:extLst>
              <a:ext uri="{FF2B5EF4-FFF2-40B4-BE49-F238E27FC236}">
                <a16:creationId xmlns:a16="http://schemas.microsoft.com/office/drawing/2014/main" id="{7A7B52E0-0B9D-127D-BE9B-1E8E7A1E609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66" b="6666"/>
          <a:stretch/>
        </p:blipFill>
        <p:spPr>
          <a:xfrm>
            <a:off x="1774217" y="848024"/>
            <a:ext cx="5595566" cy="4134445"/>
          </a:xfrm>
        </p:spPr>
      </p:pic>
    </p:spTree>
    <p:extLst>
      <p:ext uri="{BB962C8B-B14F-4D97-AF65-F5344CB8AC3E}">
        <p14:creationId xmlns:p14="http://schemas.microsoft.com/office/powerpoint/2010/main" val="361839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949FF-C113-4074-B46F-C9982B74473F}"/>
              </a:ext>
            </a:extLst>
          </p:cNvPr>
          <p:cNvSpPr>
            <a:spLocks noGrp="1"/>
          </p:cNvSpPr>
          <p:nvPr>
            <p:ph type="title"/>
          </p:nvPr>
        </p:nvSpPr>
        <p:spPr/>
        <p:txBody>
          <a:bodyPr/>
          <a:lstStyle/>
          <a:p>
            <a:r>
              <a:rPr lang="de-CH" dirty="0"/>
              <a:t>Beispiel Schritt für Schritt</a:t>
            </a:r>
            <a:endParaRPr lang="en-GB" dirty="0"/>
          </a:p>
        </p:txBody>
      </p:sp>
      <p:sp>
        <p:nvSpPr>
          <p:cNvPr id="4" name="Slide Number Placeholder 3">
            <a:extLst>
              <a:ext uri="{FF2B5EF4-FFF2-40B4-BE49-F238E27FC236}">
                <a16:creationId xmlns:a16="http://schemas.microsoft.com/office/drawing/2014/main" id="{11AD05C2-7003-4F60-B0FD-7761C324BC62}"/>
              </a:ext>
            </a:extLst>
          </p:cNvPr>
          <p:cNvSpPr>
            <a:spLocks noGrp="1"/>
          </p:cNvSpPr>
          <p:nvPr>
            <p:ph type="sldNum" sz="quarter" idx="12"/>
          </p:nvPr>
        </p:nvSpPr>
        <p:spPr/>
        <p:txBody>
          <a:bodyPr/>
          <a:lstStyle/>
          <a:p>
            <a:fld id="{B6F15528-21DE-4FAA-801E-634DDDAF4B2B}" type="slidenum">
              <a:rPr lang="en-US" smtClean="0"/>
              <a:pPr/>
              <a:t>13</a:t>
            </a:fld>
            <a:endParaRPr lang="en-US" dirty="0"/>
          </a:p>
        </p:txBody>
      </p:sp>
      <p:sp>
        <p:nvSpPr>
          <p:cNvPr id="24" name="Content Placeholder 2">
            <a:extLst>
              <a:ext uri="{FF2B5EF4-FFF2-40B4-BE49-F238E27FC236}">
                <a16:creationId xmlns:a16="http://schemas.microsoft.com/office/drawing/2014/main" id="{6A98A26A-B1CA-4756-B87D-C2B34411FE92}"/>
              </a:ext>
            </a:extLst>
          </p:cNvPr>
          <p:cNvSpPr txBox="1">
            <a:spLocks/>
          </p:cNvSpPr>
          <p:nvPr/>
        </p:nvSpPr>
        <p:spPr>
          <a:xfrm>
            <a:off x="166495" y="1200151"/>
            <a:ext cx="1522802" cy="3427509"/>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0"/>
              </a:spcAft>
              <a:buNone/>
            </a:pPr>
            <a:r>
              <a:rPr lang="de-CH" sz="1400" b="1" i="1" dirty="0">
                <a:solidFill>
                  <a:schemeClr val="accent5">
                    <a:lumMod val="75000"/>
                  </a:schemeClr>
                </a:solidFill>
                <a:latin typeface="Ubuntu Mono" panose="020B0509030602030204" pitchFamily="49" charset="0"/>
              </a:rPr>
              <a:t>{j ≥ 0}</a:t>
            </a:r>
          </a:p>
          <a:p>
            <a:pPr marL="0" indent="0">
              <a:lnSpc>
                <a:spcPct val="90000"/>
              </a:lnSpc>
              <a:spcBef>
                <a:spcPts val="0"/>
              </a:spcBef>
              <a:spcAft>
                <a:spcPts val="0"/>
              </a:spcAft>
              <a:buNone/>
            </a:pPr>
            <a:endParaRPr lang="de-CH" sz="1400" b="1" i="1" dirty="0">
              <a:solidFill>
                <a:schemeClr val="accent5">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i = j;</a:t>
            </a:r>
          </a:p>
          <a:p>
            <a:pPr marL="0" indent="0">
              <a:lnSpc>
                <a:spcPct val="90000"/>
              </a:lnSpc>
              <a:spcBef>
                <a:spcPts val="0"/>
              </a:spcBef>
              <a:spcAft>
                <a:spcPts val="0"/>
              </a:spcAft>
              <a:buNone/>
            </a:pPr>
            <a:r>
              <a:rPr lang="de-CH" sz="1400" i="1" dirty="0">
                <a:solidFill>
                  <a:schemeClr val="tx1">
                    <a:lumMod val="65000"/>
                    <a:lumOff val="35000"/>
                  </a:schemeClr>
                </a:solidFill>
                <a:latin typeface="Ubuntu Mono" panose="020B0509030602030204" pitchFamily="49" charset="0"/>
              </a:rPr>
              <a:t> </a:t>
            </a:r>
          </a:p>
          <a:p>
            <a:pPr marL="0" indent="0">
              <a:lnSpc>
                <a:spcPct val="90000"/>
              </a:lnSpc>
              <a:spcBef>
                <a:spcPts val="0"/>
              </a:spcBef>
              <a:spcAft>
                <a:spcPts val="0"/>
              </a:spcAft>
              <a:buNone/>
            </a:pPr>
            <a:endParaRPr lang="de-CH" sz="1400" i="1" dirty="0">
              <a:solidFill>
                <a:schemeClr val="tx1">
                  <a:lumMod val="65000"/>
                  <a:lumOff val="3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dirty="0" err="1">
                <a:latin typeface="Ubuntu Mono" panose="020B0509030602030204" pitchFamily="49" charset="0"/>
                <a:cs typeface="Consolas" panose="020B0609020204030204" pitchFamily="49" charset="0"/>
              </a:rPr>
              <a:t>if</a:t>
            </a:r>
            <a:r>
              <a:rPr lang="de-CH" sz="1400" dirty="0">
                <a:latin typeface="Ubuntu Mono" panose="020B0509030602030204" pitchFamily="49" charset="0"/>
                <a:cs typeface="Consolas" panose="020B0609020204030204" pitchFamily="49" charset="0"/>
              </a:rPr>
              <a:t> (x &gt;= 0) {</a:t>
            </a:r>
          </a:p>
          <a:p>
            <a:pPr marL="0" indent="0">
              <a:lnSpc>
                <a:spcPct val="90000"/>
              </a:lnSpc>
              <a:spcBef>
                <a:spcPts val="0"/>
              </a:spcBef>
              <a:spcAft>
                <a:spcPts val="0"/>
              </a:spcAft>
              <a:buNone/>
            </a:pPr>
            <a:r>
              <a:rPr lang="de-CH" sz="1400" i="1" dirty="0">
                <a:solidFill>
                  <a:schemeClr val="tx1">
                    <a:lumMod val="65000"/>
                    <a:lumOff val="35000"/>
                  </a:schemeClr>
                </a:solidFill>
                <a:latin typeface="Ubuntu Mono" panose="020B0509030602030204" pitchFamily="49" charset="0"/>
              </a:rPr>
              <a:t>   </a:t>
            </a:r>
            <a:endParaRPr lang="de-CH" sz="1400" i="1" dirty="0">
              <a:solidFill>
                <a:schemeClr val="bg1">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j = x;</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 </a:t>
            </a:r>
            <a:r>
              <a:rPr lang="de-CH" sz="1400" dirty="0" err="1">
                <a:latin typeface="Ubuntu Mono" panose="020B0509030602030204" pitchFamily="49" charset="0"/>
                <a:cs typeface="Consolas" panose="020B0609020204030204" pitchFamily="49" charset="0"/>
              </a:rPr>
              <a:t>else</a:t>
            </a: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i="1" dirty="0">
                <a:solidFill>
                  <a:schemeClr val="tx1">
                    <a:lumMod val="65000"/>
                    <a:lumOff val="35000"/>
                  </a:schemeClr>
                </a:solidFill>
                <a:latin typeface="Ubuntu Mono" panose="020B0509030602030204" pitchFamily="49" charset="0"/>
              </a:rPr>
              <a:t>  </a:t>
            </a:r>
            <a:endParaRPr lang="de-CH" sz="1400" i="1" dirty="0">
              <a:solidFill>
                <a:schemeClr val="bg1">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rPr>
              <a:t>      j = -x;</a:t>
            </a:r>
          </a:p>
          <a:p>
            <a:pPr marL="0" indent="0">
              <a:lnSpc>
                <a:spcPct val="90000"/>
              </a:lnSpc>
              <a:spcBef>
                <a:spcPts val="0"/>
              </a:spcBef>
              <a:spcAft>
                <a:spcPts val="0"/>
              </a:spcAft>
              <a:buNone/>
            </a:pPr>
            <a:r>
              <a:rPr lang="de-CH" sz="1400" i="1" dirty="0">
                <a:solidFill>
                  <a:schemeClr val="tx1">
                    <a:lumMod val="65000"/>
                    <a:lumOff val="35000"/>
                  </a:schemeClr>
                </a:solidFill>
                <a:latin typeface="Ubuntu Mono" panose="020B0509030602030204" pitchFamily="49" charset="0"/>
                <a:cs typeface="Consolas" panose="020B0609020204030204" pitchFamily="49" charset="0"/>
              </a:rPr>
              <a:t> </a:t>
            </a:r>
            <a:endParaRPr lang="de-CH" sz="1400" dirty="0">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b="1" i="1" dirty="0">
                <a:solidFill>
                  <a:schemeClr val="accent6">
                    <a:lumMod val="75000"/>
                  </a:schemeClr>
                </a:solidFill>
                <a:latin typeface="Ubuntu Mono" panose="020B0509030602030204" pitchFamily="49" charset="0"/>
              </a:rPr>
              <a:t>{i + j ≥ 0}</a:t>
            </a:r>
            <a:endParaRPr lang="de-CH" sz="1400" b="1" dirty="0">
              <a:solidFill>
                <a:schemeClr val="accent6">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r = i + j;</a:t>
            </a:r>
          </a:p>
          <a:p>
            <a:pPr marL="0" indent="0">
              <a:lnSpc>
                <a:spcPct val="90000"/>
              </a:lnSpc>
              <a:spcBef>
                <a:spcPts val="0"/>
              </a:spcBef>
              <a:spcAft>
                <a:spcPts val="0"/>
              </a:spcAft>
              <a:buNone/>
            </a:pPr>
            <a:r>
              <a:rPr lang="de-CH" sz="1400" b="1" i="1" dirty="0">
                <a:solidFill>
                  <a:schemeClr val="accent5">
                    <a:lumMod val="75000"/>
                  </a:schemeClr>
                </a:solidFill>
                <a:latin typeface="Ubuntu Mono" panose="020B0509030602030204" pitchFamily="49" charset="0"/>
              </a:rPr>
              <a:t>{r ≥ 0}</a:t>
            </a:r>
            <a:endParaRPr lang="de-CH" sz="1400" b="1" dirty="0">
              <a:solidFill>
                <a:schemeClr val="accent5">
                  <a:lumMod val="75000"/>
                </a:schemeClr>
              </a:solidFill>
              <a:latin typeface="Ubuntu Mono" panose="020B0509030602030204" pitchFamily="49" charset="0"/>
              <a:cs typeface="Consolas" panose="020B0609020204030204" pitchFamily="49" charset="0"/>
            </a:endParaRPr>
          </a:p>
        </p:txBody>
      </p:sp>
      <p:cxnSp>
        <p:nvCxnSpPr>
          <p:cNvPr id="39" name="Straight Arrow Connector 9">
            <a:extLst>
              <a:ext uri="{FF2B5EF4-FFF2-40B4-BE49-F238E27FC236}">
                <a16:creationId xmlns:a16="http://schemas.microsoft.com/office/drawing/2014/main" id="{559D81BA-5D1F-47AC-9F81-6543B66D928F}"/>
              </a:ext>
            </a:extLst>
          </p:cNvPr>
          <p:cNvCxnSpPr/>
          <p:nvPr/>
        </p:nvCxnSpPr>
        <p:spPr>
          <a:xfrm rot="10800000">
            <a:off x="238502" y="4089164"/>
            <a:ext cx="12700" cy="282786"/>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08A48A97-37B1-4FF8-A88E-F88162339BCD}"/>
              </a:ext>
            </a:extLst>
          </p:cNvPr>
          <p:cNvSpPr/>
          <p:nvPr/>
        </p:nvSpPr>
        <p:spPr>
          <a:xfrm>
            <a:off x="1401458" y="1200151"/>
            <a:ext cx="287839" cy="246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200" dirty="0">
                <a:latin typeface="Ubuntu Mono" panose="020B0509030602030204" pitchFamily="49" charset="0"/>
              </a:rPr>
              <a:t>v1</a:t>
            </a:r>
            <a:endParaRPr lang="en-GB" sz="1200" dirty="0">
              <a:latin typeface="Ubuntu Mono" panose="020B0509030602030204" pitchFamily="49" charset="0"/>
            </a:endParaRPr>
          </a:p>
        </p:txBody>
      </p:sp>
      <p:grpSp>
        <p:nvGrpSpPr>
          <p:cNvPr id="3" name="Group 2">
            <a:extLst>
              <a:ext uri="{FF2B5EF4-FFF2-40B4-BE49-F238E27FC236}">
                <a16:creationId xmlns:a16="http://schemas.microsoft.com/office/drawing/2014/main" id="{36881888-EFD6-2549-C790-F0082E05EDE9}"/>
              </a:ext>
            </a:extLst>
          </p:cNvPr>
          <p:cNvGrpSpPr/>
          <p:nvPr/>
        </p:nvGrpSpPr>
        <p:grpSpPr>
          <a:xfrm>
            <a:off x="1798078" y="1200151"/>
            <a:ext cx="1854247" cy="3427509"/>
            <a:chOff x="1798078" y="1200151"/>
            <a:chExt cx="1854247" cy="3427509"/>
          </a:xfrm>
        </p:grpSpPr>
        <p:sp>
          <p:nvSpPr>
            <p:cNvPr id="42" name="Content Placeholder 2">
              <a:extLst>
                <a:ext uri="{FF2B5EF4-FFF2-40B4-BE49-F238E27FC236}">
                  <a16:creationId xmlns:a16="http://schemas.microsoft.com/office/drawing/2014/main" id="{3AA271D7-9534-4C6D-9EF8-38C17F47F2AB}"/>
                </a:ext>
              </a:extLst>
            </p:cNvPr>
            <p:cNvSpPr txBox="1">
              <a:spLocks/>
            </p:cNvSpPr>
            <p:nvPr/>
          </p:nvSpPr>
          <p:spPr>
            <a:xfrm>
              <a:off x="2129523" y="1200151"/>
              <a:ext cx="1522802" cy="3427509"/>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0"/>
                </a:spcAft>
                <a:buNone/>
              </a:pPr>
              <a:r>
                <a:rPr lang="de-CH" sz="1400" b="1" i="1" dirty="0">
                  <a:solidFill>
                    <a:schemeClr val="accent5">
                      <a:lumMod val="75000"/>
                    </a:schemeClr>
                  </a:solidFill>
                  <a:latin typeface="Ubuntu Mono" panose="020B0509030602030204" pitchFamily="49" charset="0"/>
                </a:rPr>
                <a:t>{j ≥ 0}</a:t>
              </a:r>
            </a:p>
            <a:p>
              <a:pPr marL="0" indent="0">
                <a:lnSpc>
                  <a:spcPct val="90000"/>
                </a:lnSpc>
                <a:spcBef>
                  <a:spcPts val="0"/>
                </a:spcBef>
                <a:spcAft>
                  <a:spcPts val="0"/>
                </a:spcAft>
                <a:buNone/>
              </a:pPr>
              <a:endParaRPr lang="de-CH" sz="1400" b="1" i="1" dirty="0">
                <a:solidFill>
                  <a:schemeClr val="accent5">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i = j;</a:t>
              </a:r>
            </a:p>
            <a:p>
              <a:pPr marL="0" indent="0">
                <a:lnSpc>
                  <a:spcPct val="90000"/>
                </a:lnSpc>
                <a:spcBef>
                  <a:spcPts val="0"/>
                </a:spcBef>
                <a:spcAft>
                  <a:spcPts val="0"/>
                </a:spcAft>
                <a:buNone/>
              </a:pPr>
              <a:r>
                <a:rPr lang="de-CH" sz="1400" i="1" dirty="0">
                  <a:solidFill>
                    <a:schemeClr val="tx1">
                      <a:lumMod val="65000"/>
                      <a:lumOff val="35000"/>
                    </a:schemeClr>
                  </a:solidFill>
                  <a:latin typeface="Ubuntu Mono" panose="020B0509030602030204" pitchFamily="49" charset="0"/>
                </a:rPr>
                <a:t> </a:t>
              </a:r>
            </a:p>
            <a:p>
              <a:pPr marL="0" indent="0">
                <a:lnSpc>
                  <a:spcPct val="90000"/>
                </a:lnSpc>
                <a:spcBef>
                  <a:spcPts val="0"/>
                </a:spcBef>
                <a:spcAft>
                  <a:spcPts val="0"/>
                </a:spcAft>
                <a:buNone/>
              </a:pPr>
              <a:endParaRPr lang="de-CH" sz="1400" i="1" dirty="0">
                <a:solidFill>
                  <a:schemeClr val="tx1">
                    <a:lumMod val="65000"/>
                    <a:lumOff val="3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dirty="0" err="1">
                  <a:latin typeface="Ubuntu Mono" panose="020B0509030602030204" pitchFamily="49" charset="0"/>
                  <a:cs typeface="Consolas" panose="020B0609020204030204" pitchFamily="49" charset="0"/>
                </a:rPr>
                <a:t>if</a:t>
              </a:r>
              <a:r>
                <a:rPr lang="de-CH" sz="1400" dirty="0">
                  <a:latin typeface="Ubuntu Mono" panose="020B0509030602030204" pitchFamily="49" charset="0"/>
                  <a:cs typeface="Consolas" panose="020B0609020204030204" pitchFamily="49" charset="0"/>
                </a:rPr>
                <a:t> (x &gt;= 0) {</a:t>
              </a:r>
            </a:p>
            <a:p>
              <a:pPr marL="0" indent="0">
                <a:lnSpc>
                  <a:spcPct val="90000"/>
                </a:lnSpc>
                <a:spcBef>
                  <a:spcPts val="0"/>
                </a:spcBef>
                <a:spcAft>
                  <a:spcPts val="0"/>
                </a:spcAft>
                <a:buNone/>
              </a:pPr>
              <a:r>
                <a:rPr lang="de-CH" sz="1400" i="1" dirty="0">
                  <a:solidFill>
                    <a:schemeClr val="tx1">
                      <a:lumMod val="65000"/>
                      <a:lumOff val="35000"/>
                    </a:schemeClr>
                  </a:solidFill>
                  <a:latin typeface="Ubuntu Mono" panose="020B0509030602030204" pitchFamily="49" charset="0"/>
                </a:rPr>
                <a:t>   </a:t>
              </a:r>
              <a:endParaRPr lang="de-CH" sz="1400" i="1" dirty="0">
                <a:solidFill>
                  <a:schemeClr val="bg1">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j = x;</a:t>
              </a:r>
            </a:p>
            <a:p>
              <a:pPr marL="0" indent="0">
                <a:lnSpc>
                  <a:spcPct val="90000"/>
                </a:lnSpc>
                <a:spcBef>
                  <a:spcPts val="0"/>
                </a:spcBef>
                <a:spcAft>
                  <a:spcPts val="0"/>
                </a:spcAft>
                <a:buNone/>
              </a:pPr>
              <a:r>
                <a:rPr lang="de-CH" sz="1400" b="1" dirty="0">
                  <a:latin typeface="Ubuntu Mono" panose="020B0509030602030204" pitchFamily="49" charset="0"/>
                  <a:cs typeface="Consolas" panose="020B0609020204030204" pitchFamily="49" charset="0"/>
                </a:rPr>
                <a:t>    </a:t>
              </a:r>
              <a:r>
                <a:rPr lang="de-CH" sz="1400" b="1" i="1" dirty="0">
                  <a:solidFill>
                    <a:schemeClr val="accent6">
                      <a:lumMod val="75000"/>
                    </a:schemeClr>
                  </a:solidFill>
                  <a:latin typeface="Ubuntu Mono" panose="020B0509030602030204" pitchFamily="49" charset="0"/>
                </a:rPr>
                <a:t>{i + j ≥ 0}</a:t>
              </a:r>
              <a:endParaRPr lang="de-CH" sz="1400" b="1" dirty="0">
                <a:solidFill>
                  <a:schemeClr val="accent6">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 </a:t>
              </a:r>
              <a:r>
                <a:rPr lang="de-CH" sz="1400" dirty="0" err="1">
                  <a:latin typeface="Ubuntu Mono" panose="020B0509030602030204" pitchFamily="49" charset="0"/>
                  <a:cs typeface="Consolas" panose="020B0609020204030204" pitchFamily="49" charset="0"/>
                </a:rPr>
                <a:t>else</a:t>
              </a: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i="1" dirty="0">
                  <a:solidFill>
                    <a:schemeClr val="tx1">
                      <a:lumMod val="65000"/>
                      <a:lumOff val="35000"/>
                    </a:schemeClr>
                  </a:solidFill>
                  <a:latin typeface="Ubuntu Mono" panose="020B0509030602030204" pitchFamily="49" charset="0"/>
                </a:rPr>
                <a:t>  </a:t>
              </a:r>
              <a:endParaRPr lang="de-CH" sz="1400" i="1" dirty="0">
                <a:solidFill>
                  <a:schemeClr val="bg1">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rPr>
                <a:t>      j = -x;</a:t>
              </a:r>
            </a:p>
            <a:p>
              <a:pPr marL="0" indent="0">
                <a:lnSpc>
                  <a:spcPct val="90000"/>
                </a:lnSpc>
                <a:spcBef>
                  <a:spcPts val="0"/>
                </a:spcBef>
                <a:spcAft>
                  <a:spcPts val="0"/>
                </a:spcAft>
                <a:buNone/>
              </a:pPr>
              <a:r>
                <a:rPr lang="de-CH" sz="1400" b="1" i="1" dirty="0">
                  <a:solidFill>
                    <a:schemeClr val="tx1">
                      <a:lumMod val="65000"/>
                      <a:lumOff val="35000"/>
                    </a:schemeClr>
                  </a:solidFill>
                  <a:latin typeface="Ubuntu Mono" panose="020B0509030602030204" pitchFamily="49" charset="0"/>
                  <a:cs typeface="Consolas" panose="020B0609020204030204" pitchFamily="49" charset="0"/>
                </a:rPr>
                <a:t>    </a:t>
              </a:r>
              <a:r>
                <a:rPr lang="de-CH" sz="1400" b="1" i="1" dirty="0">
                  <a:solidFill>
                    <a:schemeClr val="accent6">
                      <a:lumMod val="75000"/>
                    </a:schemeClr>
                  </a:solidFill>
                  <a:latin typeface="Ubuntu Mono" panose="020B0509030602030204" pitchFamily="49" charset="0"/>
                </a:rPr>
                <a:t>{i + j ≥ 0}</a:t>
              </a:r>
              <a:endParaRPr lang="de-CH" sz="1400" b="1" dirty="0">
                <a:solidFill>
                  <a:schemeClr val="accent6">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{i + j ≥ 0}</a:t>
              </a:r>
              <a:endParaRPr lang="de-CH" sz="1400" dirty="0">
                <a:solidFill>
                  <a:srgbClr val="5A5434"/>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r = i + j;</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{r ≥ 0}</a:t>
              </a:r>
            </a:p>
          </p:txBody>
        </p:sp>
        <p:cxnSp>
          <p:nvCxnSpPr>
            <p:cNvPr id="44" name="Straight Arrow Connector 9">
              <a:extLst>
                <a:ext uri="{FF2B5EF4-FFF2-40B4-BE49-F238E27FC236}">
                  <a16:creationId xmlns:a16="http://schemas.microsoft.com/office/drawing/2014/main" id="{4871EE0E-66DA-46B5-BC4A-1DD1A2497AC0}"/>
                </a:ext>
              </a:extLst>
            </p:cNvPr>
            <p:cNvCxnSpPr>
              <a:cxnSpLocks/>
            </p:cNvCxnSpPr>
            <p:nvPr/>
          </p:nvCxnSpPr>
          <p:spPr>
            <a:xfrm rot="10800000" flipH="1">
              <a:off x="2228274" y="3702959"/>
              <a:ext cx="329153" cy="287571"/>
            </a:xfrm>
            <a:prstGeom prst="bentConnector3">
              <a:avLst>
                <a:gd name="adj1" fmla="val -81069"/>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9">
              <a:extLst>
                <a:ext uri="{FF2B5EF4-FFF2-40B4-BE49-F238E27FC236}">
                  <a16:creationId xmlns:a16="http://schemas.microsoft.com/office/drawing/2014/main" id="{834B5223-61A8-4099-A683-8C8F552FD7CF}"/>
                </a:ext>
              </a:extLst>
            </p:cNvPr>
            <p:cNvCxnSpPr>
              <a:cxnSpLocks/>
            </p:cNvCxnSpPr>
            <p:nvPr/>
          </p:nvCxnSpPr>
          <p:spPr>
            <a:xfrm rot="10800000" flipH="1">
              <a:off x="2235215" y="2906497"/>
              <a:ext cx="339127" cy="796346"/>
            </a:xfrm>
            <a:prstGeom prst="bentConnector3">
              <a:avLst>
                <a:gd name="adj1" fmla="val -81069"/>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7C74E212-4755-4D59-840E-2324BB4C8EF0}"/>
                </a:ext>
              </a:extLst>
            </p:cNvPr>
            <p:cNvSpPr/>
            <p:nvPr/>
          </p:nvSpPr>
          <p:spPr>
            <a:xfrm>
              <a:off x="3364486" y="1200151"/>
              <a:ext cx="287839" cy="2463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200" dirty="0">
                  <a:latin typeface="Ubuntu Mono" panose="020B0509030602030204" pitchFamily="49" charset="0"/>
                </a:rPr>
                <a:t>v2</a:t>
              </a:r>
              <a:endParaRPr lang="en-GB" sz="1200" dirty="0">
                <a:latin typeface="Ubuntu Mono" panose="020B0509030602030204" pitchFamily="49" charset="0"/>
              </a:endParaRPr>
            </a:p>
          </p:txBody>
        </p:sp>
        <p:sp>
          <p:nvSpPr>
            <p:cNvPr id="19" name="Arrow: Right 18">
              <a:extLst>
                <a:ext uri="{FF2B5EF4-FFF2-40B4-BE49-F238E27FC236}">
                  <a16:creationId xmlns:a16="http://schemas.microsoft.com/office/drawing/2014/main" id="{8145E14A-AB63-4782-B108-FFC07753972D}"/>
                </a:ext>
              </a:extLst>
            </p:cNvPr>
            <p:cNvSpPr/>
            <p:nvPr/>
          </p:nvSpPr>
          <p:spPr>
            <a:xfrm>
              <a:off x="1798078" y="1229205"/>
              <a:ext cx="222097" cy="24388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47FA3112-0207-53FC-F36F-0771E47D4A32}"/>
              </a:ext>
            </a:extLst>
          </p:cNvPr>
          <p:cNvGrpSpPr/>
          <p:nvPr/>
        </p:nvGrpSpPr>
        <p:grpSpPr>
          <a:xfrm>
            <a:off x="3761106" y="1200151"/>
            <a:ext cx="2131645" cy="3427509"/>
            <a:chOff x="3761106" y="1200151"/>
            <a:chExt cx="2131645" cy="3427509"/>
          </a:xfrm>
        </p:grpSpPr>
        <p:sp>
          <p:nvSpPr>
            <p:cNvPr id="46" name="Content Placeholder 2">
              <a:extLst>
                <a:ext uri="{FF2B5EF4-FFF2-40B4-BE49-F238E27FC236}">
                  <a16:creationId xmlns:a16="http://schemas.microsoft.com/office/drawing/2014/main" id="{B815766A-4731-40E6-A0EB-121C7E8DA0D9}"/>
                </a:ext>
              </a:extLst>
            </p:cNvPr>
            <p:cNvSpPr txBox="1">
              <a:spLocks/>
            </p:cNvSpPr>
            <p:nvPr/>
          </p:nvSpPr>
          <p:spPr>
            <a:xfrm>
              <a:off x="4092550" y="1200151"/>
              <a:ext cx="1800200" cy="3427509"/>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0"/>
                </a:spcAft>
                <a:buNone/>
              </a:pPr>
              <a:r>
                <a:rPr lang="de-CH" sz="1400" b="1" i="1" dirty="0">
                  <a:solidFill>
                    <a:schemeClr val="accent5">
                      <a:lumMod val="75000"/>
                    </a:schemeClr>
                  </a:solidFill>
                  <a:latin typeface="Ubuntu Mono" panose="020B0509030602030204" pitchFamily="49" charset="0"/>
                </a:rPr>
                <a:t>{j ≥ 0}</a:t>
              </a:r>
            </a:p>
            <a:p>
              <a:pPr marL="0" indent="0">
                <a:lnSpc>
                  <a:spcPct val="90000"/>
                </a:lnSpc>
                <a:spcBef>
                  <a:spcPts val="0"/>
                </a:spcBef>
                <a:spcAft>
                  <a:spcPts val="0"/>
                </a:spcAft>
                <a:buNone/>
              </a:pPr>
              <a:endParaRPr lang="de-CH" sz="1400" b="1" i="1" dirty="0">
                <a:solidFill>
                  <a:schemeClr val="accent5">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i = j;</a:t>
              </a:r>
            </a:p>
            <a:p>
              <a:pPr marL="0" indent="0">
                <a:lnSpc>
                  <a:spcPct val="90000"/>
                </a:lnSpc>
                <a:spcBef>
                  <a:spcPts val="0"/>
                </a:spcBef>
                <a:spcAft>
                  <a:spcPts val="0"/>
                </a:spcAft>
                <a:buNone/>
              </a:pPr>
              <a:r>
                <a:rPr lang="de-CH" sz="1400" i="1" dirty="0">
                  <a:solidFill>
                    <a:schemeClr val="tx1">
                      <a:lumMod val="65000"/>
                      <a:lumOff val="35000"/>
                    </a:schemeClr>
                  </a:solidFill>
                  <a:latin typeface="Ubuntu Mono" panose="020B0509030602030204" pitchFamily="49" charset="0"/>
                </a:rPr>
                <a:t> </a:t>
              </a:r>
            </a:p>
            <a:p>
              <a:pPr marL="0" indent="0">
                <a:lnSpc>
                  <a:spcPct val="90000"/>
                </a:lnSpc>
                <a:spcBef>
                  <a:spcPts val="0"/>
                </a:spcBef>
                <a:spcAft>
                  <a:spcPts val="0"/>
                </a:spcAft>
                <a:buNone/>
              </a:pPr>
              <a:endParaRPr lang="de-CH" sz="1400" i="1" dirty="0">
                <a:solidFill>
                  <a:schemeClr val="tx1">
                    <a:lumMod val="65000"/>
                    <a:lumOff val="3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dirty="0" err="1">
                  <a:latin typeface="Ubuntu Mono" panose="020B0509030602030204" pitchFamily="49" charset="0"/>
                  <a:cs typeface="Consolas" panose="020B0609020204030204" pitchFamily="49" charset="0"/>
                </a:rPr>
                <a:t>if</a:t>
              </a:r>
              <a:r>
                <a:rPr lang="de-CH" sz="1400" dirty="0">
                  <a:latin typeface="Ubuntu Mono" panose="020B0509030602030204" pitchFamily="49" charset="0"/>
                  <a:cs typeface="Consolas" panose="020B0609020204030204" pitchFamily="49" charset="0"/>
                </a:rPr>
                <a:t> (x &gt;= 0) {</a:t>
              </a:r>
            </a:p>
            <a:p>
              <a:pPr marL="0" indent="0">
                <a:lnSpc>
                  <a:spcPct val="90000"/>
                </a:lnSpc>
                <a:spcBef>
                  <a:spcPts val="0"/>
                </a:spcBef>
                <a:spcAft>
                  <a:spcPts val="0"/>
                </a:spcAft>
                <a:buNone/>
              </a:pPr>
              <a:r>
                <a:rPr lang="de-CH" sz="1400" b="1" i="1" dirty="0">
                  <a:solidFill>
                    <a:schemeClr val="accent6">
                      <a:lumMod val="75000"/>
                    </a:schemeClr>
                  </a:solidFill>
                  <a:latin typeface="Ubuntu Mono" panose="020B0509030602030204" pitchFamily="49" charset="0"/>
                </a:rPr>
                <a:t>    {i + x ≥ 0}</a:t>
              </a:r>
              <a:endParaRPr lang="de-CH" sz="1400" b="1" i="1" dirty="0">
                <a:solidFill>
                  <a:schemeClr val="accent6">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j = x;</a:t>
              </a:r>
            </a:p>
            <a:p>
              <a:pPr marL="0" indent="0">
                <a:lnSpc>
                  <a:spcPct val="90000"/>
                </a:lnSpc>
                <a:spcBef>
                  <a:spcPts val="0"/>
                </a:spcBef>
                <a:spcAft>
                  <a:spcPts val="0"/>
                </a:spcAft>
                <a:buNone/>
              </a:pPr>
              <a:r>
                <a:rPr lang="de-CH" sz="1400" b="1" dirty="0">
                  <a:solidFill>
                    <a:srgbClr val="5A5434"/>
                  </a:solidFill>
                  <a:latin typeface="Ubuntu Mono" panose="020B0509030602030204" pitchFamily="49" charset="0"/>
                  <a:cs typeface="Consolas" panose="020B0609020204030204" pitchFamily="49" charset="0"/>
                </a:rPr>
                <a:t>    </a:t>
              </a:r>
              <a:r>
                <a:rPr lang="de-CH" sz="1400" i="1" dirty="0">
                  <a:solidFill>
                    <a:srgbClr val="5A5434"/>
                  </a:solidFill>
                  <a:latin typeface="Ubuntu Mono" panose="020B0509030602030204" pitchFamily="49" charset="0"/>
                </a:rPr>
                <a:t>{i + j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 </a:t>
              </a:r>
              <a:r>
                <a:rPr lang="de-CH" sz="1400" dirty="0" err="1">
                  <a:latin typeface="Ubuntu Mono" panose="020B0509030602030204" pitchFamily="49" charset="0"/>
                  <a:cs typeface="Consolas" panose="020B0609020204030204" pitchFamily="49" charset="0"/>
                </a:rPr>
                <a:t>else</a:t>
              </a: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b="1" i="1" dirty="0">
                  <a:solidFill>
                    <a:schemeClr val="accent6">
                      <a:lumMod val="75000"/>
                    </a:schemeClr>
                  </a:solidFill>
                  <a:latin typeface="Ubuntu Mono" panose="020B0509030602030204" pitchFamily="49" charset="0"/>
                </a:rPr>
                <a:t>    {i + (-x) ≥ 0}</a:t>
              </a:r>
            </a:p>
            <a:p>
              <a:pPr marL="0" indent="0">
                <a:lnSpc>
                  <a:spcPct val="90000"/>
                </a:lnSpc>
                <a:spcBef>
                  <a:spcPts val="0"/>
                </a:spcBef>
                <a:spcAft>
                  <a:spcPts val="0"/>
                </a:spcAft>
                <a:buNone/>
              </a:pPr>
              <a:r>
                <a:rPr lang="de-CH" sz="1400" dirty="0">
                  <a:latin typeface="Ubuntu Mono" panose="020B0509030602030204" pitchFamily="49" charset="0"/>
                </a:rPr>
                <a:t>      j = -x;</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cs typeface="Consolas" panose="020B0609020204030204" pitchFamily="49" charset="0"/>
                </a:rPr>
                <a:t>    </a:t>
              </a:r>
              <a:r>
                <a:rPr lang="de-CH" sz="1400" i="1" dirty="0">
                  <a:solidFill>
                    <a:srgbClr val="5A5434"/>
                  </a:solidFill>
                  <a:latin typeface="Ubuntu Mono" panose="020B0509030602030204" pitchFamily="49" charset="0"/>
                </a:rPr>
                <a:t>{i + j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{i + j ≥ 0}</a:t>
              </a:r>
              <a:endParaRPr lang="de-CH" sz="1400" dirty="0">
                <a:solidFill>
                  <a:srgbClr val="5A5434"/>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r = i + j;</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{r ≥ 0}</a:t>
              </a:r>
            </a:p>
          </p:txBody>
        </p:sp>
        <p:cxnSp>
          <p:nvCxnSpPr>
            <p:cNvPr id="61" name="Straight Arrow Connector 9">
              <a:extLst>
                <a:ext uri="{FF2B5EF4-FFF2-40B4-BE49-F238E27FC236}">
                  <a16:creationId xmlns:a16="http://schemas.microsoft.com/office/drawing/2014/main" id="{8A05CA5F-7654-4FE3-9ADB-8FAD2DD5ECE4}"/>
                </a:ext>
              </a:extLst>
            </p:cNvPr>
            <p:cNvCxnSpPr/>
            <p:nvPr/>
          </p:nvCxnSpPr>
          <p:spPr>
            <a:xfrm rot="10800000">
              <a:off x="4532777" y="3304669"/>
              <a:ext cx="12700" cy="282786"/>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9">
              <a:extLst>
                <a:ext uri="{FF2B5EF4-FFF2-40B4-BE49-F238E27FC236}">
                  <a16:creationId xmlns:a16="http://schemas.microsoft.com/office/drawing/2014/main" id="{364A94C7-B6BD-4EA4-A4FA-B6E41EF18D58}"/>
                </a:ext>
              </a:extLst>
            </p:cNvPr>
            <p:cNvCxnSpPr/>
            <p:nvPr/>
          </p:nvCxnSpPr>
          <p:spPr>
            <a:xfrm rot="10800000">
              <a:off x="4532777" y="2545932"/>
              <a:ext cx="12700" cy="282786"/>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DF1824C6-61F1-4327-8F55-B93FEFFC28C3}"/>
                </a:ext>
              </a:extLst>
            </p:cNvPr>
            <p:cNvSpPr/>
            <p:nvPr/>
          </p:nvSpPr>
          <p:spPr>
            <a:xfrm>
              <a:off x="5604912" y="1200151"/>
              <a:ext cx="287839" cy="24639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200" dirty="0">
                  <a:latin typeface="Ubuntu Mono" panose="020B0509030602030204" pitchFamily="49" charset="0"/>
                </a:rPr>
                <a:t>v3</a:t>
              </a:r>
              <a:endParaRPr lang="en-GB" sz="1200" dirty="0">
                <a:latin typeface="Ubuntu Mono" panose="020B0509030602030204" pitchFamily="49" charset="0"/>
              </a:endParaRPr>
            </a:p>
          </p:txBody>
        </p:sp>
        <p:sp>
          <p:nvSpPr>
            <p:cNvPr id="20" name="Arrow: Right 19">
              <a:extLst>
                <a:ext uri="{FF2B5EF4-FFF2-40B4-BE49-F238E27FC236}">
                  <a16:creationId xmlns:a16="http://schemas.microsoft.com/office/drawing/2014/main" id="{965A4165-240C-4F2D-ADB7-1239BC7D5FA4}"/>
                </a:ext>
              </a:extLst>
            </p:cNvPr>
            <p:cNvSpPr/>
            <p:nvPr/>
          </p:nvSpPr>
          <p:spPr>
            <a:xfrm>
              <a:off x="3761106" y="1229205"/>
              <a:ext cx="222097" cy="24388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E92D6FD7-1CF8-369A-C2CA-B8A0EC28CAD0}"/>
              </a:ext>
            </a:extLst>
          </p:cNvPr>
          <p:cNvGrpSpPr/>
          <p:nvPr/>
        </p:nvGrpSpPr>
        <p:grpSpPr>
          <a:xfrm>
            <a:off x="6001532" y="1203598"/>
            <a:ext cx="2987669" cy="3424094"/>
            <a:chOff x="6001532" y="1203598"/>
            <a:chExt cx="2987669" cy="3424094"/>
          </a:xfrm>
        </p:grpSpPr>
        <p:sp>
          <p:nvSpPr>
            <p:cNvPr id="17" name="Content Placeholder 2">
              <a:extLst>
                <a:ext uri="{FF2B5EF4-FFF2-40B4-BE49-F238E27FC236}">
                  <a16:creationId xmlns:a16="http://schemas.microsoft.com/office/drawing/2014/main" id="{E9F9F409-475D-43C9-A750-1AE94E469056}"/>
                </a:ext>
              </a:extLst>
            </p:cNvPr>
            <p:cNvSpPr txBox="1">
              <a:spLocks/>
            </p:cNvSpPr>
            <p:nvPr/>
          </p:nvSpPr>
          <p:spPr>
            <a:xfrm>
              <a:off x="6332409" y="1203598"/>
              <a:ext cx="2654692" cy="3424094"/>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0"/>
                </a:spcAft>
                <a:buNone/>
              </a:pPr>
              <a:r>
                <a:rPr lang="de-CH" sz="1400" b="1" i="1" dirty="0">
                  <a:solidFill>
                    <a:schemeClr val="accent5">
                      <a:lumMod val="75000"/>
                    </a:schemeClr>
                  </a:solidFill>
                  <a:latin typeface="Ubuntu Mono" panose="020B0509030602030204" pitchFamily="49" charset="0"/>
                </a:rPr>
                <a:t>{j ≥ 0}</a:t>
              </a:r>
            </a:p>
            <a:p>
              <a:pPr marL="0" indent="0">
                <a:lnSpc>
                  <a:spcPct val="90000"/>
                </a:lnSpc>
                <a:spcBef>
                  <a:spcPts val="0"/>
                </a:spcBef>
                <a:spcAft>
                  <a:spcPts val="0"/>
                </a:spcAft>
                <a:buNone/>
              </a:pPr>
              <a:endParaRPr lang="de-CH" sz="1400" b="1" i="1" dirty="0">
                <a:solidFill>
                  <a:schemeClr val="accent5">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i = j;</a:t>
              </a:r>
            </a:p>
            <a:p>
              <a:pPr marL="0" indent="0">
                <a:lnSpc>
                  <a:spcPct val="90000"/>
                </a:lnSpc>
                <a:spcBef>
                  <a:spcPts val="0"/>
                </a:spcBef>
                <a:spcAft>
                  <a:spcPts val="0"/>
                </a:spcAft>
                <a:buNone/>
                <a:tabLst>
                  <a:tab pos="287331" algn="l"/>
                </a:tabLst>
              </a:pPr>
              <a:r>
                <a:rPr lang="de-CH" sz="1400" b="1" i="1" dirty="0">
                  <a:solidFill>
                    <a:schemeClr val="accent6">
                      <a:lumMod val="75000"/>
                    </a:schemeClr>
                  </a:solidFill>
                  <a:latin typeface="Ubuntu Mono" panose="020B0509030602030204" pitchFamily="49" charset="0"/>
                </a:rPr>
                <a:t>{ 	(x ≥ 0 ⟹ i + x ≥ 0)</a:t>
              </a:r>
              <a:br>
                <a:rPr lang="de-CH" sz="1400" b="1" i="1" dirty="0">
                  <a:solidFill>
                    <a:schemeClr val="accent6">
                      <a:lumMod val="75000"/>
                    </a:schemeClr>
                  </a:solidFill>
                  <a:latin typeface="Ubuntu Mono" panose="020B0509030602030204" pitchFamily="49" charset="0"/>
                </a:rPr>
              </a:br>
              <a:r>
                <a:rPr lang="de-CH" sz="1400" b="1" i="1" dirty="0">
                  <a:solidFill>
                    <a:schemeClr val="accent6">
                      <a:lumMod val="75000"/>
                    </a:schemeClr>
                  </a:solidFill>
                  <a:latin typeface="Ubuntu Mono" panose="020B0509030602030204" pitchFamily="49" charset="0"/>
                </a:rPr>
                <a:t> </a:t>
              </a:r>
              <a:r>
                <a:rPr lang="de-CH" sz="1400" b="1" dirty="0">
                  <a:solidFill>
                    <a:schemeClr val="accent6">
                      <a:lumMod val="75000"/>
                    </a:schemeClr>
                  </a:solidFill>
                  <a:latin typeface="Ubuntu Mono" panose="020B0509030602030204" pitchFamily="49" charset="0"/>
                </a:rPr>
                <a:t>∧</a:t>
              </a:r>
              <a:r>
                <a:rPr lang="de-CH" sz="1400" b="1" i="1" dirty="0">
                  <a:solidFill>
                    <a:schemeClr val="accent6">
                      <a:lumMod val="75000"/>
                    </a:schemeClr>
                  </a:solidFill>
                  <a:latin typeface="Ubuntu Mono" panose="020B0509030602030204" pitchFamily="49" charset="0"/>
                </a:rPr>
                <a:t>	(x &lt; 0 ⟹ i + (-x) ≥ 0)}</a:t>
              </a:r>
              <a:endParaRPr lang="de-CH" sz="1400" b="1" i="1" dirty="0">
                <a:solidFill>
                  <a:schemeClr val="accent6">
                    <a:lumMod val="75000"/>
                  </a:schemeClr>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dirty="0" err="1">
                  <a:latin typeface="Ubuntu Mono" panose="020B0509030602030204" pitchFamily="49" charset="0"/>
                  <a:cs typeface="Consolas" panose="020B0609020204030204" pitchFamily="49" charset="0"/>
                </a:rPr>
                <a:t>if</a:t>
              </a:r>
              <a:r>
                <a:rPr lang="de-CH" sz="1400" dirty="0">
                  <a:latin typeface="Ubuntu Mono" panose="020B0509030602030204" pitchFamily="49" charset="0"/>
                  <a:cs typeface="Consolas" panose="020B0609020204030204" pitchFamily="49" charset="0"/>
                </a:rPr>
                <a:t> (x &gt;= 0) {</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rPr>
                <a:t>    </a:t>
              </a:r>
              <a:r>
                <a:rPr lang="de-CH" sz="1400" i="1" dirty="0">
                  <a:solidFill>
                    <a:srgbClr val="5A5434"/>
                  </a:solidFill>
                  <a:latin typeface="Ubuntu Mono" panose="020B0509030602030204" pitchFamily="49" charset="0"/>
                </a:rPr>
                <a:t>{i + x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j = x;</a:t>
              </a:r>
            </a:p>
            <a:p>
              <a:pPr marL="0" indent="0">
                <a:lnSpc>
                  <a:spcPct val="90000"/>
                </a:lnSpc>
                <a:spcBef>
                  <a:spcPts val="0"/>
                </a:spcBef>
                <a:spcAft>
                  <a:spcPts val="0"/>
                </a:spcAft>
                <a:buNone/>
              </a:pPr>
              <a:r>
                <a:rPr lang="de-CH" sz="1400" b="1" dirty="0">
                  <a:latin typeface="Ubuntu Mono" panose="020B0509030602030204" pitchFamily="49" charset="0"/>
                  <a:cs typeface="Consolas" panose="020B0609020204030204" pitchFamily="49" charset="0"/>
                </a:rPr>
                <a:t>   </a:t>
              </a:r>
              <a:r>
                <a:rPr lang="de-CH" sz="1400" b="1" dirty="0">
                  <a:solidFill>
                    <a:srgbClr val="5A5434"/>
                  </a:solidFill>
                  <a:latin typeface="Ubuntu Mono" panose="020B0509030602030204" pitchFamily="49" charset="0"/>
                  <a:cs typeface="Consolas" panose="020B0609020204030204" pitchFamily="49" charset="0"/>
                </a:rPr>
                <a:t> </a:t>
              </a:r>
              <a:r>
                <a:rPr lang="de-CH" sz="1400" i="1" dirty="0">
                  <a:solidFill>
                    <a:srgbClr val="5A5434"/>
                  </a:solidFill>
                  <a:latin typeface="Ubuntu Mono" panose="020B0509030602030204" pitchFamily="49" charset="0"/>
                </a:rPr>
                <a:t>{i + j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 </a:t>
              </a:r>
              <a:r>
                <a:rPr lang="de-CH" sz="1400" dirty="0" err="1">
                  <a:latin typeface="Ubuntu Mono" panose="020B0509030602030204" pitchFamily="49" charset="0"/>
                  <a:cs typeface="Consolas" panose="020B0609020204030204" pitchFamily="49" charset="0"/>
                </a:rPr>
                <a:t>else</a:t>
              </a: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rPr>
                <a:t>    </a:t>
              </a:r>
              <a:r>
                <a:rPr lang="de-CH" sz="1400" i="1" dirty="0">
                  <a:solidFill>
                    <a:srgbClr val="5A5434"/>
                  </a:solidFill>
                  <a:latin typeface="Ubuntu Mono" panose="020B0509030602030204" pitchFamily="49" charset="0"/>
                </a:rPr>
                <a:t>{i + (-x) ≥ 0}</a:t>
              </a:r>
            </a:p>
            <a:p>
              <a:pPr marL="0" indent="0">
                <a:lnSpc>
                  <a:spcPct val="90000"/>
                </a:lnSpc>
                <a:spcBef>
                  <a:spcPts val="0"/>
                </a:spcBef>
                <a:spcAft>
                  <a:spcPts val="0"/>
                </a:spcAft>
                <a:buNone/>
              </a:pPr>
              <a:r>
                <a:rPr lang="de-CH" sz="1400" dirty="0">
                  <a:latin typeface="Ubuntu Mono" panose="020B0509030602030204" pitchFamily="49" charset="0"/>
                </a:rPr>
                <a:t>      j = -x;</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cs typeface="Consolas" panose="020B0609020204030204" pitchFamily="49" charset="0"/>
                </a:rPr>
                <a:t>    </a:t>
              </a:r>
              <a:r>
                <a:rPr lang="de-CH" sz="1400" i="1" dirty="0">
                  <a:solidFill>
                    <a:srgbClr val="5A5434"/>
                  </a:solidFill>
                  <a:latin typeface="Ubuntu Mono" panose="020B0509030602030204" pitchFamily="49" charset="0"/>
                </a:rPr>
                <a:t>{i + j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{i + j ≥ 0}</a:t>
              </a:r>
              <a:endParaRPr lang="de-CH" sz="1400" dirty="0">
                <a:solidFill>
                  <a:srgbClr val="5A5434"/>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r = i + j;</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{r ≥ 0}</a:t>
              </a:r>
            </a:p>
          </p:txBody>
        </p:sp>
        <p:sp>
          <p:nvSpPr>
            <p:cNvPr id="18" name="Rectangle 17">
              <a:extLst>
                <a:ext uri="{FF2B5EF4-FFF2-40B4-BE49-F238E27FC236}">
                  <a16:creationId xmlns:a16="http://schemas.microsoft.com/office/drawing/2014/main" id="{44621047-4336-4F4E-AD1D-83200855652E}"/>
                </a:ext>
              </a:extLst>
            </p:cNvPr>
            <p:cNvSpPr/>
            <p:nvPr/>
          </p:nvSpPr>
          <p:spPr>
            <a:xfrm>
              <a:off x="8701362" y="1203598"/>
              <a:ext cx="287839" cy="2442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200" dirty="0">
                  <a:latin typeface="Ubuntu Mono" panose="020B0509030602030204" pitchFamily="49" charset="0"/>
                </a:rPr>
                <a:t>v4</a:t>
              </a:r>
              <a:endParaRPr lang="en-GB" sz="1200" dirty="0">
                <a:latin typeface="Ubuntu Mono" panose="020B0509030602030204" pitchFamily="49" charset="0"/>
              </a:endParaRPr>
            </a:p>
          </p:txBody>
        </p:sp>
        <p:sp>
          <p:nvSpPr>
            <p:cNvPr id="21" name="Arrow: Right 20">
              <a:extLst>
                <a:ext uri="{FF2B5EF4-FFF2-40B4-BE49-F238E27FC236}">
                  <a16:creationId xmlns:a16="http://schemas.microsoft.com/office/drawing/2014/main" id="{EC0DC2F9-7E8E-4AFA-A5C6-B1432BD5B475}"/>
                </a:ext>
              </a:extLst>
            </p:cNvPr>
            <p:cNvSpPr/>
            <p:nvPr/>
          </p:nvSpPr>
          <p:spPr>
            <a:xfrm>
              <a:off x="6001532" y="1229205"/>
              <a:ext cx="222097" cy="24388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321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AD05C2-7003-4F60-B0FD-7761C324BC62}"/>
              </a:ext>
            </a:extLst>
          </p:cNvPr>
          <p:cNvSpPr>
            <a:spLocks noGrp="1"/>
          </p:cNvSpPr>
          <p:nvPr>
            <p:ph type="sldNum" sz="quarter" idx="12"/>
          </p:nvPr>
        </p:nvSpPr>
        <p:spPr/>
        <p:txBody>
          <a:bodyPr/>
          <a:lstStyle/>
          <a:p>
            <a:fld id="{B6F15528-21DE-4FAA-801E-634DDDAF4B2B}" type="slidenum">
              <a:rPr lang="en-US" smtClean="0"/>
              <a:pPr/>
              <a:t>14</a:t>
            </a:fld>
            <a:endParaRPr lang="en-US" dirty="0"/>
          </a:p>
        </p:txBody>
      </p:sp>
      <p:sp>
        <p:nvSpPr>
          <p:cNvPr id="38" name="Content Placeholder 2">
            <a:extLst>
              <a:ext uri="{FF2B5EF4-FFF2-40B4-BE49-F238E27FC236}">
                <a16:creationId xmlns:a16="http://schemas.microsoft.com/office/drawing/2014/main" id="{02D1F688-4818-4B7D-B8BB-76D8B97E4A87}"/>
              </a:ext>
            </a:extLst>
          </p:cNvPr>
          <p:cNvSpPr txBox="1">
            <a:spLocks/>
          </p:cNvSpPr>
          <p:nvPr/>
        </p:nvSpPr>
        <p:spPr>
          <a:xfrm>
            <a:off x="1331640" y="1203598"/>
            <a:ext cx="2736304" cy="3584426"/>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0"/>
              </a:spcBef>
              <a:spcAft>
                <a:spcPts val="0"/>
              </a:spcAft>
              <a:buNone/>
            </a:pPr>
            <a:r>
              <a:rPr lang="de-CH" sz="1400" b="1" i="1" dirty="0">
                <a:solidFill>
                  <a:schemeClr val="accent5">
                    <a:lumMod val="75000"/>
                  </a:schemeClr>
                </a:solidFill>
                <a:latin typeface="Ubuntu Mono" panose="020B0509030602030204" pitchFamily="49" charset="0"/>
              </a:rPr>
              <a:t>{j ≥ 0}</a:t>
            </a:r>
          </a:p>
          <a:p>
            <a:pPr marL="0" indent="0">
              <a:lnSpc>
                <a:spcPct val="90000"/>
              </a:lnSpc>
              <a:spcBef>
                <a:spcPts val="0"/>
              </a:spcBef>
              <a:spcAft>
                <a:spcPts val="0"/>
              </a:spcAft>
              <a:buNone/>
              <a:tabLst>
                <a:tab pos="285743" algn="l"/>
              </a:tabLst>
            </a:pPr>
            <a:r>
              <a:rPr lang="de-CH" sz="1400" b="1" i="1" dirty="0">
                <a:solidFill>
                  <a:schemeClr val="accent6">
                    <a:lumMod val="75000"/>
                  </a:schemeClr>
                </a:solidFill>
                <a:latin typeface="Ubuntu Mono" panose="020B0509030602030204" pitchFamily="49" charset="0"/>
              </a:rPr>
              <a:t>{	(x ≥ 0 ⟹ j + x ≥ 0)</a:t>
            </a:r>
            <a:br>
              <a:rPr lang="de-CH" sz="1400" b="1" i="1" dirty="0">
                <a:solidFill>
                  <a:schemeClr val="accent6">
                    <a:lumMod val="75000"/>
                  </a:schemeClr>
                </a:solidFill>
                <a:latin typeface="Ubuntu Mono" panose="020B0509030602030204" pitchFamily="49" charset="0"/>
              </a:rPr>
            </a:br>
            <a:r>
              <a:rPr lang="de-CH" sz="1400" b="1" i="1" dirty="0">
                <a:solidFill>
                  <a:schemeClr val="accent6">
                    <a:lumMod val="75000"/>
                  </a:schemeClr>
                </a:solidFill>
                <a:latin typeface="Ubuntu Mono" panose="020B0509030602030204" pitchFamily="49" charset="0"/>
              </a:rPr>
              <a:t> </a:t>
            </a:r>
            <a:r>
              <a:rPr lang="de-CH" sz="1400" b="1" dirty="0">
                <a:solidFill>
                  <a:schemeClr val="accent6">
                    <a:lumMod val="75000"/>
                  </a:schemeClr>
                </a:solidFill>
                <a:latin typeface="Ubuntu Mono" panose="020B0509030602030204" pitchFamily="49" charset="0"/>
              </a:rPr>
              <a:t>∧</a:t>
            </a:r>
            <a:r>
              <a:rPr lang="de-CH" sz="1400" b="1" i="1" dirty="0">
                <a:solidFill>
                  <a:schemeClr val="accent6">
                    <a:lumMod val="75000"/>
                  </a:schemeClr>
                </a:solidFill>
                <a:latin typeface="Ubuntu Mono" panose="020B0509030602030204" pitchFamily="49" charset="0"/>
              </a:rPr>
              <a:t>	(x &lt; 0 ⟹ j + (-x) ≥ 0) }</a:t>
            </a:r>
            <a:endParaRPr lang="de-CH" sz="1400" b="1" i="1" dirty="0">
              <a:solidFill>
                <a:schemeClr val="accent5">
                  <a:lumMod val="75000"/>
                </a:schemeClr>
              </a:solidFill>
              <a:latin typeface="Ubuntu Mono" panose="020B0509030602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i = j;</a:t>
            </a:r>
          </a:p>
          <a:p>
            <a:pPr marL="0" indent="0">
              <a:lnSpc>
                <a:spcPct val="90000"/>
              </a:lnSpc>
              <a:spcBef>
                <a:spcPts val="0"/>
              </a:spcBef>
              <a:spcAft>
                <a:spcPts val="0"/>
              </a:spcAft>
              <a:buNone/>
              <a:tabLst>
                <a:tab pos="287331" algn="l"/>
              </a:tabLst>
            </a:pPr>
            <a:r>
              <a:rPr lang="de-CH" sz="1400" i="1" dirty="0">
                <a:solidFill>
                  <a:srgbClr val="5A5434"/>
                </a:solidFill>
                <a:latin typeface="Ubuntu Mono" panose="020B0509030602030204" pitchFamily="49" charset="0"/>
              </a:rPr>
              <a:t>{ 	(x ≥ 0 ⟹ i + x ≥ 0)</a:t>
            </a:r>
            <a:br>
              <a:rPr lang="de-CH" sz="1400" i="1" dirty="0">
                <a:solidFill>
                  <a:srgbClr val="5A5434"/>
                </a:solidFill>
                <a:latin typeface="Ubuntu Mono" panose="020B0509030602030204" pitchFamily="49" charset="0"/>
              </a:rPr>
            </a:br>
            <a:r>
              <a:rPr lang="de-CH" sz="1400" i="1" dirty="0">
                <a:solidFill>
                  <a:srgbClr val="5A5434"/>
                </a:solidFill>
                <a:latin typeface="Ubuntu Mono" panose="020B0509030602030204" pitchFamily="49" charset="0"/>
              </a:rPr>
              <a:t> </a:t>
            </a:r>
            <a:r>
              <a:rPr lang="de-CH" sz="1400" dirty="0">
                <a:solidFill>
                  <a:srgbClr val="5A5434"/>
                </a:solidFill>
                <a:latin typeface="Ubuntu Mono" panose="020B0509030602030204" pitchFamily="49" charset="0"/>
              </a:rPr>
              <a:t>∧</a:t>
            </a:r>
            <a:r>
              <a:rPr lang="de-CH" sz="1400" i="1" dirty="0">
                <a:solidFill>
                  <a:srgbClr val="5A5434"/>
                </a:solidFill>
                <a:latin typeface="Ubuntu Mono" panose="020B0509030602030204" pitchFamily="49" charset="0"/>
              </a:rPr>
              <a:t>	(x &lt; 0 ⟹ i + (-x) ≥ 0) }</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r>
              <a:rPr lang="de-CH" sz="1400" dirty="0" err="1">
                <a:latin typeface="Ubuntu Mono" panose="020B0509030602030204" pitchFamily="49" charset="0"/>
                <a:cs typeface="Consolas" panose="020B0609020204030204" pitchFamily="49" charset="0"/>
              </a:rPr>
              <a:t>if</a:t>
            </a:r>
            <a:r>
              <a:rPr lang="de-CH" sz="1400" dirty="0">
                <a:latin typeface="Ubuntu Mono" panose="020B0509030602030204" pitchFamily="49" charset="0"/>
                <a:cs typeface="Consolas" panose="020B0609020204030204" pitchFamily="49" charset="0"/>
              </a:rPr>
              <a:t> (x &gt;= 0) {</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rPr>
              <a:t>    </a:t>
            </a:r>
            <a:r>
              <a:rPr lang="de-CH" sz="1400" i="1" dirty="0">
                <a:solidFill>
                  <a:srgbClr val="5A5434"/>
                </a:solidFill>
                <a:latin typeface="Ubuntu Mono" panose="020B0509030602030204" pitchFamily="49" charset="0"/>
              </a:rPr>
              <a:t>{i + x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j = x;</a:t>
            </a:r>
          </a:p>
          <a:p>
            <a:pPr marL="0" indent="0">
              <a:lnSpc>
                <a:spcPct val="90000"/>
              </a:lnSpc>
              <a:spcBef>
                <a:spcPts val="0"/>
              </a:spcBef>
              <a:spcAft>
                <a:spcPts val="0"/>
              </a:spcAft>
              <a:buNone/>
            </a:pPr>
            <a:r>
              <a:rPr lang="de-CH" sz="1400" b="1" dirty="0">
                <a:solidFill>
                  <a:srgbClr val="5A5434"/>
                </a:solidFill>
                <a:latin typeface="Ubuntu Mono" panose="020B0509030602030204" pitchFamily="49" charset="0"/>
                <a:cs typeface="Consolas" panose="020B0609020204030204" pitchFamily="49" charset="0"/>
              </a:rPr>
              <a:t>    </a:t>
            </a:r>
            <a:r>
              <a:rPr lang="de-CH" sz="1400" i="1" dirty="0">
                <a:solidFill>
                  <a:srgbClr val="5A5434"/>
                </a:solidFill>
                <a:latin typeface="Ubuntu Mono" panose="020B0509030602030204" pitchFamily="49" charset="0"/>
              </a:rPr>
              <a:t>{i + j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 </a:t>
            </a:r>
            <a:r>
              <a:rPr lang="de-CH" sz="1400" dirty="0" err="1">
                <a:latin typeface="Ubuntu Mono" panose="020B0509030602030204" pitchFamily="49" charset="0"/>
                <a:cs typeface="Consolas" panose="020B0609020204030204" pitchFamily="49" charset="0"/>
              </a:rPr>
              <a:t>else</a:t>
            </a: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rPr>
              <a:t>    </a:t>
            </a:r>
            <a:r>
              <a:rPr lang="de-CH" sz="1400" i="1" dirty="0">
                <a:solidFill>
                  <a:srgbClr val="5A5434"/>
                </a:solidFill>
                <a:latin typeface="Ubuntu Mono" panose="020B0509030602030204" pitchFamily="49" charset="0"/>
              </a:rPr>
              <a:t>{i + (-x) ≥ 0}</a:t>
            </a:r>
          </a:p>
          <a:p>
            <a:pPr marL="0" indent="0">
              <a:lnSpc>
                <a:spcPct val="90000"/>
              </a:lnSpc>
              <a:spcBef>
                <a:spcPts val="0"/>
              </a:spcBef>
              <a:spcAft>
                <a:spcPts val="0"/>
              </a:spcAft>
              <a:buNone/>
            </a:pPr>
            <a:r>
              <a:rPr lang="de-CH" sz="1400" dirty="0">
                <a:latin typeface="Ubuntu Mono" panose="020B0509030602030204" pitchFamily="49" charset="0"/>
              </a:rPr>
              <a:t>      j = -x;</a:t>
            </a:r>
          </a:p>
          <a:p>
            <a:pPr marL="0" indent="0">
              <a:lnSpc>
                <a:spcPct val="90000"/>
              </a:lnSpc>
              <a:spcBef>
                <a:spcPts val="0"/>
              </a:spcBef>
              <a:spcAft>
                <a:spcPts val="0"/>
              </a:spcAft>
              <a:buNone/>
            </a:pPr>
            <a:r>
              <a:rPr lang="de-CH" sz="1400" b="1" i="1" dirty="0">
                <a:solidFill>
                  <a:srgbClr val="5A5434"/>
                </a:solidFill>
                <a:latin typeface="Ubuntu Mono" panose="020B0509030602030204" pitchFamily="49" charset="0"/>
                <a:cs typeface="Consolas" panose="020B0609020204030204" pitchFamily="49" charset="0"/>
              </a:rPr>
              <a:t>    </a:t>
            </a:r>
            <a:r>
              <a:rPr lang="de-CH" sz="1400" i="1" dirty="0">
                <a:solidFill>
                  <a:srgbClr val="5A5434"/>
                </a:solidFill>
                <a:latin typeface="Ubuntu Mono" panose="020B0509030602030204" pitchFamily="49" charset="0"/>
              </a:rPr>
              <a:t>{i + j ≥ 0}</a:t>
            </a: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{i + j ≥ 0}</a:t>
            </a:r>
            <a:endParaRPr lang="de-CH" sz="1400" dirty="0">
              <a:solidFill>
                <a:srgbClr val="5A5434"/>
              </a:solidFill>
              <a:latin typeface="Ubuntu Mono" panose="020B0509030602030204" pitchFamily="49" charset="0"/>
              <a:cs typeface="Consolas" panose="020B0609020204030204" pitchFamily="49" charset="0"/>
            </a:endParaRPr>
          </a:p>
          <a:p>
            <a:pPr marL="0" indent="0">
              <a:lnSpc>
                <a:spcPct val="90000"/>
              </a:lnSpc>
              <a:spcBef>
                <a:spcPts val="0"/>
              </a:spcBef>
              <a:spcAft>
                <a:spcPts val="0"/>
              </a:spcAft>
              <a:buNone/>
            </a:pPr>
            <a:r>
              <a:rPr lang="de-CH" sz="1400" dirty="0">
                <a:latin typeface="Ubuntu Mono" panose="020B0509030602030204" pitchFamily="49" charset="0"/>
                <a:cs typeface="Consolas" panose="020B0609020204030204" pitchFamily="49" charset="0"/>
              </a:rPr>
              <a:t>  r = i + j;</a:t>
            </a:r>
          </a:p>
          <a:p>
            <a:pPr marL="0" indent="0">
              <a:lnSpc>
                <a:spcPct val="90000"/>
              </a:lnSpc>
              <a:spcBef>
                <a:spcPts val="0"/>
              </a:spcBef>
              <a:spcAft>
                <a:spcPts val="0"/>
              </a:spcAft>
              <a:buNone/>
            </a:pPr>
            <a:r>
              <a:rPr lang="de-CH" sz="1400" i="1" dirty="0">
                <a:solidFill>
                  <a:srgbClr val="5A5434"/>
                </a:solidFill>
                <a:latin typeface="Ubuntu Mono" panose="020B0509030602030204" pitchFamily="49" charset="0"/>
              </a:rPr>
              <a:t>{r ≥ 0}</a:t>
            </a:r>
          </a:p>
        </p:txBody>
      </p:sp>
      <p:sp>
        <p:nvSpPr>
          <p:cNvPr id="40" name="Rectangle 39">
            <a:extLst>
              <a:ext uri="{FF2B5EF4-FFF2-40B4-BE49-F238E27FC236}">
                <a16:creationId xmlns:a16="http://schemas.microsoft.com/office/drawing/2014/main" id="{EBE33473-125C-4540-9DEB-D1E04D901C04}"/>
              </a:ext>
            </a:extLst>
          </p:cNvPr>
          <p:cNvSpPr/>
          <p:nvPr/>
        </p:nvSpPr>
        <p:spPr>
          <a:xfrm>
            <a:off x="3780106" y="1203598"/>
            <a:ext cx="287839" cy="24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200" dirty="0">
                <a:latin typeface="Ubuntu Mono" panose="020B0509030602030204" pitchFamily="49" charset="0"/>
              </a:rPr>
              <a:t>v5</a:t>
            </a:r>
            <a:endParaRPr lang="en-GB" sz="1200" dirty="0">
              <a:latin typeface="Ubuntu Mono" panose="020B0509030602030204" pitchFamily="49" charset="0"/>
            </a:endParaRPr>
          </a:p>
        </p:txBody>
      </p:sp>
      <p:cxnSp>
        <p:nvCxnSpPr>
          <p:cNvPr id="47" name="Straight Arrow Connector 9">
            <a:extLst>
              <a:ext uri="{FF2B5EF4-FFF2-40B4-BE49-F238E27FC236}">
                <a16:creationId xmlns:a16="http://schemas.microsoft.com/office/drawing/2014/main" id="{AE63B991-D223-4E10-9677-EF02E1264CA3}"/>
              </a:ext>
            </a:extLst>
          </p:cNvPr>
          <p:cNvCxnSpPr/>
          <p:nvPr/>
        </p:nvCxnSpPr>
        <p:spPr>
          <a:xfrm rot="10800000">
            <a:off x="1397562" y="1644656"/>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Arrow: Right 51">
            <a:extLst>
              <a:ext uri="{FF2B5EF4-FFF2-40B4-BE49-F238E27FC236}">
                <a16:creationId xmlns:a16="http://schemas.microsoft.com/office/drawing/2014/main" id="{F0D52717-5CD6-4528-862D-82D9A2371A5D}"/>
              </a:ext>
            </a:extLst>
          </p:cNvPr>
          <p:cNvSpPr/>
          <p:nvPr/>
        </p:nvSpPr>
        <p:spPr>
          <a:xfrm>
            <a:off x="986021" y="1229205"/>
            <a:ext cx="222097" cy="243880"/>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a:extLst>
              <a:ext uri="{FF2B5EF4-FFF2-40B4-BE49-F238E27FC236}">
                <a16:creationId xmlns:a16="http://schemas.microsoft.com/office/drawing/2014/main" id="{AF152AE7-292B-4F18-B564-EC5264E36025}"/>
              </a:ext>
            </a:extLst>
          </p:cNvPr>
          <p:cNvSpPr/>
          <p:nvPr/>
        </p:nvSpPr>
        <p:spPr>
          <a:xfrm>
            <a:off x="574659" y="1203598"/>
            <a:ext cx="287839" cy="24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CH" sz="1200" dirty="0">
                <a:latin typeface="Ubuntu Mono" panose="020B0509030602030204" pitchFamily="49" charset="0"/>
              </a:rPr>
              <a:t>v4</a:t>
            </a:r>
            <a:endParaRPr lang="en-GB" sz="1200" dirty="0">
              <a:latin typeface="Ubuntu Mono" panose="020B0509030602030204" pitchFamily="49" charset="0"/>
            </a:endParaRPr>
          </a:p>
        </p:txBody>
      </p:sp>
      <p:sp>
        <p:nvSpPr>
          <p:cNvPr id="55" name="Content Placeholder 2">
            <a:extLst>
              <a:ext uri="{FF2B5EF4-FFF2-40B4-BE49-F238E27FC236}">
                <a16:creationId xmlns:a16="http://schemas.microsoft.com/office/drawing/2014/main" id="{2A94E07A-3D3B-4596-9C98-641BA2AD4A1C}"/>
              </a:ext>
            </a:extLst>
          </p:cNvPr>
          <p:cNvSpPr>
            <a:spLocks noGrp="1"/>
          </p:cNvSpPr>
          <p:nvPr>
            <p:ph idx="1"/>
          </p:nvPr>
        </p:nvSpPr>
        <p:spPr>
          <a:xfrm>
            <a:off x="4191468" y="1143001"/>
            <a:ext cx="4495333" cy="3728098"/>
          </a:xfrm>
        </p:spPr>
        <p:txBody>
          <a:bodyPr>
            <a:noAutofit/>
          </a:bodyPr>
          <a:lstStyle/>
          <a:p>
            <a:pPr marL="57149" indent="0">
              <a:spcBef>
                <a:spcPts val="200"/>
              </a:spcBef>
              <a:spcAft>
                <a:spcPts val="200"/>
              </a:spcAft>
              <a:buNone/>
              <a:tabLst>
                <a:tab pos="973114" algn="l"/>
                <a:tab pos="1717632" algn="l"/>
              </a:tabLst>
            </a:pPr>
            <a:r>
              <a:rPr lang="en-US" sz="2000" dirty="0"/>
              <a:t>Dann </a:t>
            </a:r>
            <a:r>
              <a:rPr lang="en-US" sz="2000" dirty="0" err="1"/>
              <a:t>noch</a:t>
            </a:r>
            <a:r>
              <a:rPr lang="en-US" sz="2000" dirty="0"/>
              <a:t> </a:t>
            </a:r>
            <a:r>
              <a:rPr lang="en-US" sz="2000" dirty="0" err="1"/>
              <a:t>zu</a:t>
            </a:r>
            <a:r>
              <a:rPr lang="en-US" sz="2000" dirty="0"/>
              <a:t> </a:t>
            </a:r>
            <a:r>
              <a:rPr lang="en-US" sz="2000" dirty="0" err="1"/>
              <a:t>zeigen</a:t>
            </a:r>
            <a:r>
              <a:rPr lang="en-US" sz="2000" dirty="0"/>
              <a:t>:</a:t>
            </a:r>
          </a:p>
          <a:p>
            <a:pPr marL="57149" indent="0">
              <a:spcBef>
                <a:spcPts val="200"/>
              </a:spcBef>
              <a:spcAft>
                <a:spcPts val="200"/>
              </a:spcAft>
              <a:buNone/>
              <a:tabLst>
                <a:tab pos="973114" algn="l"/>
                <a:tab pos="1717632" algn="l"/>
              </a:tabLst>
            </a:pPr>
            <a:endParaRPr lang="en-US" sz="400" dirty="0"/>
          </a:p>
          <a:p>
            <a:pPr marL="0" indent="0">
              <a:spcBef>
                <a:spcPts val="0"/>
              </a:spcBef>
              <a:buNone/>
              <a:tabLst>
                <a:tab pos="285743" algn="l"/>
              </a:tabLst>
            </a:pPr>
            <a:r>
              <a:rPr lang="de-CH" sz="2000" i="1" dirty="0">
                <a:latin typeface="Ubuntu Mono" panose="020B0509030602030204" pitchFamily="49" charset="0"/>
              </a:rPr>
              <a:t>	</a:t>
            </a:r>
            <a:r>
              <a:rPr lang="de-CH" sz="2000" i="1" dirty="0">
                <a:solidFill>
                  <a:schemeClr val="accent5">
                    <a:lumMod val="75000"/>
                  </a:schemeClr>
                </a:solidFill>
                <a:latin typeface="Ubuntu Mono" panose="020B0509030602030204" pitchFamily="49" charset="0"/>
              </a:rPr>
              <a:t>(j ≥ 0)</a:t>
            </a:r>
          </a:p>
          <a:p>
            <a:pPr marL="0" indent="0">
              <a:spcBef>
                <a:spcPts val="0"/>
              </a:spcBef>
              <a:buNone/>
              <a:tabLst>
                <a:tab pos="285743" algn="l"/>
              </a:tabLst>
            </a:pPr>
            <a:r>
              <a:rPr lang="de-CH" sz="2000" i="1" dirty="0">
                <a:latin typeface="Ubuntu Mono" panose="020B0509030602030204" pitchFamily="49" charset="0"/>
              </a:rPr>
              <a:t>    ⟹</a:t>
            </a:r>
          </a:p>
          <a:p>
            <a:pPr marL="0" indent="0">
              <a:spcBef>
                <a:spcPts val="0"/>
              </a:spcBef>
              <a:buNone/>
              <a:tabLst>
                <a:tab pos="285743" algn="l"/>
                <a:tab pos="739757" algn="l"/>
              </a:tabLst>
            </a:pPr>
            <a:r>
              <a:rPr lang="de-CH" sz="2000" i="1" dirty="0">
                <a:latin typeface="Ubuntu Mono" panose="020B0509030602030204" pitchFamily="49" charset="0"/>
              </a:rPr>
              <a:t>	</a:t>
            </a:r>
            <a:r>
              <a:rPr lang="de-CH" sz="2000" i="1" dirty="0">
                <a:solidFill>
                  <a:schemeClr val="accent6">
                    <a:lumMod val="75000"/>
                  </a:schemeClr>
                </a:solidFill>
                <a:latin typeface="Ubuntu Mono" panose="020B0509030602030204" pitchFamily="49" charset="0"/>
              </a:rPr>
              <a:t>( 	(</a:t>
            </a:r>
            <a:r>
              <a:rPr lang="de-CH" sz="2000" i="1" dirty="0">
                <a:solidFill>
                  <a:schemeClr val="accent2">
                    <a:lumMod val="75000"/>
                  </a:schemeClr>
                </a:solidFill>
                <a:latin typeface="Ubuntu Mono" panose="020B0509030602030204" pitchFamily="49" charset="0"/>
              </a:rPr>
              <a:t>x ≥ 0</a:t>
            </a:r>
            <a:r>
              <a:rPr lang="de-CH" sz="2000" i="1" dirty="0">
                <a:solidFill>
                  <a:schemeClr val="accent6">
                    <a:lumMod val="75000"/>
                  </a:schemeClr>
                </a:solidFill>
                <a:latin typeface="Ubuntu Mono" panose="020B0509030602030204" pitchFamily="49" charset="0"/>
              </a:rPr>
              <a:t> ⟹ j + x ≥ 0)</a:t>
            </a:r>
            <a:br>
              <a:rPr lang="de-CH" sz="2000" i="1" dirty="0">
                <a:solidFill>
                  <a:schemeClr val="accent6">
                    <a:lumMod val="75000"/>
                  </a:schemeClr>
                </a:solidFill>
                <a:latin typeface="Ubuntu Mono" panose="020B0509030602030204" pitchFamily="49" charset="0"/>
              </a:rPr>
            </a:br>
            <a:r>
              <a:rPr lang="de-CH" sz="2000" i="1" dirty="0">
                <a:solidFill>
                  <a:schemeClr val="accent6">
                    <a:lumMod val="75000"/>
                  </a:schemeClr>
                </a:solidFill>
                <a:latin typeface="Ubuntu Mono" panose="020B0509030602030204" pitchFamily="49" charset="0"/>
              </a:rPr>
              <a:t>	 </a:t>
            </a:r>
            <a:r>
              <a:rPr lang="de-CH" sz="2000" dirty="0">
                <a:solidFill>
                  <a:schemeClr val="accent6">
                    <a:lumMod val="75000"/>
                  </a:schemeClr>
                </a:solidFill>
                <a:latin typeface="Ubuntu Mono" panose="020B0509030602030204" pitchFamily="49" charset="0"/>
              </a:rPr>
              <a:t>∧	</a:t>
            </a:r>
            <a:r>
              <a:rPr lang="de-CH" sz="2000" i="1" dirty="0">
                <a:solidFill>
                  <a:schemeClr val="accent6">
                    <a:lumMod val="75000"/>
                  </a:schemeClr>
                </a:solidFill>
                <a:latin typeface="Ubuntu Mono" panose="020B0509030602030204" pitchFamily="49" charset="0"/>
              </a:rPr>
              <a:t>(</a:t>
            </a:r>
            <a:r>
              <a:rPr lang="de-CH" sz="2000" i="1" dirty="0">
                <a:solidFill>
                  <a:schemeClr val="accent2">
                    <a:lumMod val="75000"/>
                  </a:schemeClr>
                </a:solidFill>
                <a:latin typeface="Ubuntu Mono" panose="020B0509030602030204" pitchFamily="49" charset="0"/>
              </a:rPr>
              <a:t>x &lt; 0</a:t>
            </a:r>
            <a:r>
              <a:rPr lang="de-CH" sz="2000" i="1" dirty="0">
                <a:solidFill>
                  <a:schemeClr val="accent6">
                    <a:lumMod val="75000"/>
                  </a:schemeClr>
                </a:solidFill>
                <a:latin typeface="Ubuntu Mono" panose="020B0509030602030204" pitchFamily="49" charset="0"/>
              </a:rPr>
              <a:t> ⟹ j + (-x) ≥ 0))</a:t>
            </a:r>
          </a:p>
          <a:p>
            <a:pPr marL="0" indent="0">
              <a:spcBef>
                <a:spcPts val="0"/>
              </a:spcBef>
              <a:buNone/>
              <a:tabLst>
                <a:tab pos="285743" algn="l"/>
                <a:tab pos="739757" algn="l"/>
              </a:tabLst>
            </a:pPr>
            <a:endParaRPr lang="de-CH" sz="2000" dirty="0"/>
          </a:p>
          <a:p>
            <a:pPr marL="0" indent="0">
              <a:spcBef>
                <a:spcPts val="0"/>
              </a:spcBef>
              <a:buNone/>
              <a:tabLst>
                <a:tab pos="285743" algn="l"/>
                <a:tab pos="739757" algn="l"/>
              </a:tabLst>
            </a:pPr>
            <a:r>
              <a:rPr lang="de-CH" sz="2000" dirty="0"/>
              <a:t>Fallunterscheidung (zwei Konjunkte):</a:t>
            </a:r>
          </a:p>
          <a:p>
            <a:pPr marL="0" indent="0">
              <a:spcBef>
                <a:spcPts val="0"/>
              </a:spcBef>
              <a:buNone/>
              <a:tabLst>
                <a:tab pos="285743" algn="l"/>
                <a:tab pos="739757" algn="l"/>
              </a:tabLst>
            </a:pPr>
            <a:endParaRPr lang="de-CH" sz="500" dirty="0"/>
          </a:p>
          <a:p>
            <a:pPr marL="285743" lvl="1">
              <a:spcBef>
                <a:spcPts val="0"/>
              </a:spcBef>
              <a:buFont typeface="+mj-lt"/>
              <a:buAutoNum type="arabicPeriod"/>
              <a:tabLst>
                <a:tab pos="285743" algn="l"/>
                <a:tab pos="739757" algn="l"/>
              </a:tabLst>
            </a:pPr>
            <a:r>
              <a:rPr lang="de-CH" b="0" dirty="0"/>
              <a:t>Wenn </a:t>
            </a:r>
            <a:r>
              <a:rPr lang="de-CH" b="0" i="1" dirty="0">
                <a:solidFill>
                  <a:schemeClr val="accent5">
                    <a:lumMod val="75000"/>
                  </a:schemeClr>
                </a:solidFill>
              </a:rPr>
              <a:t>j ≥ 0</a:t>
            </a:r>
            <a:r>
              <a:rPr lang="de-CH" b="0" dirty="0"/>
              <a:t> und </a:t>
            </a:r>
            <a:r>
              <a:rPr lang="de-CH" b="0" i="1" dirty="0">
                <a:solidFill>
                  <a:schemeClr val="accent2">
                    <a:lumMod val="75000"/>
                  </a:schemeClr>
                </a:solidFill>
                <a:latin typeface="Ubuntu Mono" panose="020B0509030602030204" pitchFamily="49" charset="0"/>
              </a:rPr>
              <a:t>x</a:t>
            </a:r>
            <a:r>
              <a:rPr lang="de-CH" b="0" i="1" dirty="0">
                <a:solidFill>
                  <a:schemeClr val="accent2">
                    <a:lumMod val="75000"/>
                  </a:schemeClr>
                </a:solidFill>
              </a:rPr>
              <a:t> </a:t>
            </a:r>
            <a:r>
              <a:rPr lang="de-CH" b="0" i="1" dirty="0">
                <a:solidFill>
                  <a:schemeClr val="accent2">
                    <a:lumMod val="75000"/>
                  </a:schemeClr>
                </a:solidFill>
                <a:latin typeface="Ubuntu Mono" panose="020B0509030602030204" pitchFamily="49" charset="0"/>
              </a:rPr>
              <a:t>≥</a:t>
            </a:r>
            <a:r>
              <a:rPr lang="de-CH" b="0" i="1" dirty="0">
                <a:solidFill>
                  <a:schemeClr val="accent2">
                    <a:lumMod val="75000"/>
                  </a:schemeClr>
                </a:solidFill>
              </a:rPr>
              <a:t> </a:t>
            </a:r>
            <a:r>
              <a:rPr lang="de-CH" b="0" i="1" dirty="0">
                <a:solidFill>
                  <a:schemeClr val="accent2">
                    <a:lumMod val="75000"/>
                  </a:schemeClr>
                </a:solidFill>
                <a:latin typeface="Ubuntu Mono" panose="020B0509030602030204" pitchFamily="49" charset="0"/>
              </a:rPr>
              <a:t>0</a:t>
            </a:r>
            <a:r>
              <a:rPr lang="de-CH" b="0" i="1" dirty="0"/>
              <a:t>, </a:t>
            </a:r>
            <a:r>
              <a:rPr lang="de-CH" b="0" dirty="0"/>
              <a:t>dann </a:t>
            </a:r>
            <a:r>
              <a:rPr lang="de-CH" b="0" i="1" dirty="0">
                <a:solidFill>
                  <a:schemeClr val="accent6">
                    <a:lumMod val="75000"/>
                  </a:schemeClr>
                </a:solidFill>
                <a:latin typeface="Ubuntu Mono" panose="020B0509030602030204" pitchFamily="49" charset="0"/>
              </a:rPr>
              <a:t>j</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x</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0</a:t>
            </a:r>
          </a:p>
          <a:p>
            <a:pPr marL="285743" lvl="1">
              <a:spcBef>
                <a:spcPts val="0"/>
              </a:spcBef>
              <a:buFont typeface="+mj-lt"/>
              <a:buAutoNum type="arabicPeriod"/>
              <a:tabLst>
                <a:tab pos="285743" algn="l"/>
                <a:tab pos="739757" algn="l"/>
              </a:tabLst>
            </a:pPr>
            <a:endParaRPr lang="de-CH" sz="500" i="1" dirty="0">
              <a:latin typeface="Ubuntu Mono" panose="020B0509030602030204" pitchFamily="49" charset="0"/>
            </a:endParaRPr>
          </a:p>
          <a:p>
            <a:pPr marL="285743" lvl="1">
              <a:spcBef>
                <a:spcPts val="0"/>
              </a:spcBef>
              <a:buFont typeface="+mj-lt"/>
              <a:buAutoNum type="arabicPeriod"/>
              <a:tabLst>
                <a:tab pos="285743" algn="l"/>
                <a:tab pos="739757" algn="l"/>
              </a:tabLst>
            </a:pPr>
            <a:r>
              <a:rPr lang="de-CH" b="0" dirty="0"/>
              <a:t>Wenn </a:t>
            </a:r>
            <a:r>
              <a:rPr lang="de-CH" b="0" i="1" dirty="0">
                <a:solidFill>
                  <a:schemeClr val="accent5">
                    <a:lumMod val="75000"/>
                  </a:schemeClr>
                </a:solidFill>
              </a:rPr>
              <a:t>j ≥ 0</a:t>
            </a:r>
            <a:r>
              <a:rPr lang="de-CH" b="0" dirty="0"/>
              <a:t> und </a:t>
            </a:r>
            <a:r>
              <a:rPr lang="de-CH" b="0" i="1" dirty="0">
                <a:solidFill>
                  <a:schemeClr val="accent2">
                    <a:lumMod val="75000"/>
                  </a:schemeClr>
                </a:solidFill>
                <a:latin typeface="Ubuntu Mono" panose="020B0509030602030204" pitchFamily="49" charset="0"/>
              </a:rPr>
              <a:t>x</a:t>
            </a:r>
            <a:r>
              <a:rPr lang="de-CH" b="0" i="1" dirty="0">
                <a:solidFill>
                  <a:schemeClr val="accent2">
                    <a:lumMod val="75000"/>
                  </a:schemeClr>
                </a:solidFill>
              </a:rPr>
              <a:t> </a:t>
            </a:r>
            <a:r>
              <a:rPr lang="de-CH" b="0" i="1" dirty="0">
                <a:solidFill>
                  <a:schemeClr val="accent2">
                    <a:lumMod val="75000"/>
                  </a:schemeClr>
                </a:solidFill>
                <a:latin typeface="Ubuntu Mono" panose="020B0509030602030204" pitchFamily="49" charset="0"/>
              </a:rPr>
              <a:t>&lt;</a:t>
            </a:r>
            <a:r>
              <a:rPr lang="de-CH" b="0" i="1" dirty="0">
                <a:solidFill>
                  <a:schemeClr val="accent2">
                    <a:lumMod val="75000"/>
                  </a:schemeClr>
                </a:solidFill>
              </a:rPr>
              <a:t> </a:t>
            </a:r>
            <a:r>
              <a:rPr lang="de-CH" b="0" i="1" dirty="0">
                <a:solidFill>
                  <a:schemeClr val="accent2">
                    <a:lumMod val="75000"/>
                  </a:schemeClr>
                </a:solidFill>
                <a:latin typeface="Ubuntu Mono" panose="020B0509030602030204" pitchFamily="49" charset="0"/>
              </a:rPr>
              <a:t>0</a:t>
            </a:r>
            <a:r>
              <a:rPr lang="de-CH" b="0" i="1" dirty="0"/>
              <a:t>, </a:t>
            </a:r>
            <a:r>
              <a:rPr lang="de-CH" b="0" dirty="0"/>
              <a:t>dann </a:t>
            </a:r>
            <a:r>
              <a:rPr lang="de-CH" b="0" i="1" dirty="0">
                <a:solidFill>
                  <a:schemeClr val="accent6">
                    <a:lumMod val="75000"/>
                  </a:schemeClr>
                </a:solidFill>
                <a:latin typeface="Ubuntu Mono" panose="020B0509030602030204" pitchFamily="49" charset="0"/>
              </a:rPr>
              <a:t>j</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x)</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a:t>
            </a:r>
            <a:r>
              <a:rPr lang="de-CH" b="0" i="1" dirty="0">
                <a:solidFill>
                  <a:schemeClr val="accent6">
                    <a:lumMod val="75000"/>
                  </a:schemeClr>
                </a:solidFill>
              </a:rPr>
              <a:t> </a:t>
            </a:r>
            <a:r>
              <a:rPr lang="de-CH" b="0" i="1" dirty="0">
                <a:solidFill>
                  <a:schemeClr val="accent6">
                    <a:lumMod val="75000"/>
                  </a:schemeClr>
                </a:solidFill>
                <a:latin typeface="Ubuntu Mono" panose="020B0509030602030204" pitchFamily="49" charset="0"/>
              </a:rPr>
              <a:t>0</a:t>
            </a:r>
          </a:p>
        </p:txBody>
      </p:sp>
      <p:sp>
        <p:nvSpPr>
          <p:cNvPr id="57" name="TextBox 56">
            <a:extLst>
              <a:ext uri="{FF2B5EF4-FFF2-40B4-BE49-F238E27FC236}">
                <a16:creationId xmlns:a16="http://schemas.microsoft.com/office/drawing/2014/main" id="{67478AD1-ACB3-4642-A8AD-C76F3F4BC481}"/>
              </a:ext>
            </a:extLst>
          </p:cNvPr>
          <p:cNvSpPr txBox="1"/>
          <p:nvPr/>
        </p:nvSpPr>
        <p:spPr>
          <a:xfrm>
            <a:off x="8244408" y="3878648"/>
            <a:ext cx="576064" cy="523220"/>
          </a:xfrm>
          <a:prstGeom prst="rect">
            <a:avLst/>
          </a:prstGeom>
          <a:noFill/>
        </p:spPr>
        <p:txBody>
          <a:bodyPr wrap="square" rtlCol="0">
            <a:spAutoFit/>
          </a:bodyPr>
          <a:lstStyle/>
          <a:p>
            <a:r>
              <a:rPr lang="en-CH" sz="2800" b="1" dirty="0">
                <a:solidFill>
                  <a:srgbClr val="008000"/>
                </a:solidFill>
                <a:sym typeface="Wingdings 2" panose="05020102010507070707" pitchFamily="18" charset="2"/>
              </a:rPr>
              <a:t></a:t>
            </a:r>
            <a:endParaRPr lang="en-CH" sz="2800" b="1" dirty="0">
              <a:solidFill>
                <a:srgbClr val="008000"/>
              </a:solidFill>
            </a:endParaRPr>
          </a:p>
        </p:txBody>
      </p:sp>
      <p:sp>
        <p:nvSpPr>
          <p:cNvPr id="58" name="TextBox 57">
            <a:extLst>
              <a:ext uri="{FF2B5EF4-FFF2-40B4-BE49-F238E27FC236}">
                <a16:creationId xmlns:a16="http://schemas.microsoft.com/office/drawing/2014/main" id="{6006CEA4-4BC5-4761-A0A9-87C84F03D9A2}"/>
              </a:ext>
            </a:extLst>
          </p:cNvPr>
          <p:cNvSpPr txBox="1"/>
          <p:nvPr/>
        </p:nvSpPr>
        <p:spPr>
          <a:xfrm>
            <a:off x="8515640" y="4347879"/>
            <a:ext cx="576064" cy="523220"/>
          </a:xfrm>
          <a:prstGeom prst="rect">
            <a:avLst/>
          </a:prstGeom>
          <a:noFill/>
        </p:spPr>
        <p:txBody>
          <a:bodyPr wrap="square" rtlCol="0">
            <a:spAutoFit/>
          </a:bodyPr>
          <a:lstStyle/>
          <a:p>
            <a:r>
              <a:rPr lang="en-CH" sz="2800" b="1" dirty="0">
                <a:solidFill>
                  <a:srgbClr val="008000"/>
                </a:solidFill>
                <a:sym typeface="Wingdings 2" panose="05020102010507070707" pitchFamily="18" charset="2"/>
              </a:rPr>
              <a:t></a:t>
            </a:r>
            <a:endParaRPr lang="en-CH" sz="2800" b="1" dirty="0">
              <a:solidFill>
                <a:srgbClr val="008000"/>
              </a:solidFill>
            </a:endParaRPr>
          </a:p>
        </p:txBody>
      </p:sp>
    </p:spTree>
    <p:extLst>
      <p:ext uri="{BB962C8B-B14F-4D97-AF65-F5344CB8AC3E}">
        <p14:creationId xmlns:p14="http://schemas.microsoft.com/office/powerpoint/2010/main" val="220032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a:t>Weakest Precondition </a:t>
            </a:r>
            <a:r>
              <a:rPr lang="en-GB" dirty="0" err="1"/>
              <a:t>mit</a:t>
            </a:r>
            <a:r>
              <a:rPr lang="en-GB" dirty="0"/>
              <a:t> </a:t>
            </a:r>
            <a:r>
              <a:rPr lang="en-GB" dirty="0" err="1"/>
              <a:t>Verzweigung</a:t>
            </a:r>
            <a:endParaRPr dirty="0"/>
          </a:p>
        </p:txBody>
      </p:sp>
    </p:spTree>
    <p:extLst>
      <p:ext uri="{BB962C8B-B14F-4D97-AF65-F5344CB8AC3E}">
        <p14:creationId xmlns:p14="http://schemas.microsoft.com/office/powerpoint/2010/main" val="1098352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7DBC-6548-800F-1FBE-D8BA9026FB2F}"/>
              </a:ext>
            </a:extLst>
          </p:cNvPr>
          <p:cNvSpPr>
            <a:spLocks noGrp="1"/>
          </p:cNvSpPr>
          <p:nvPr>
            <p:ph type="title"/>
          </p:nvPr>
        </p:nvSpPr>
        <p:spPr/>
        <p:txBody>
          <a:bodyPr/>
          <a:lstStyle/>
          <a:p>
            <a:r>
              <a:rPr lang="en-CH" dirty="0" err="1"/>
              <a:t>Schwächste</a:t>
            </a:r>
            <a:r>
              <a:rPr lang="en-CH" dirty="0"/>
              <a:t> </a:t>
            </a:r>
            <a:r>
              <a:rPr lang="en-CH" dirty="0" err="1"/>
              <a:t>Vorbedin</a:t>
            </a:r>
            <a:r>
              <a:rPr lang="en-GB" dirty="0"/>
              <a:t>g</a:t>
            </a:r>
            <a:r>
              <a:rPr lang="en-CH" dirty="0" err="1"/>
              <a:t>ung</a:t>
            </a:r>
            <a:r>
              <a:rPr lang="en-CH" dirty="0"/>
              <a:t> - Beispiel</a:t>
            </a:r>
          </a:p>
        </p:txBody>
      </p:sp>
      <p:cxnSp>
        <p:nvCxnSpPr>
          <p:cNvPr id="4" name="Straight Connector 3">
            <a:extLst>
              <a:ext uri="{FF2B5EF4-FFF2-40B4-BE49-F238E27FC236}">
                <a16:creationId xmlns:a16="http://schemas.microsoft.com/office/drawing/2014/main" id="{4359AD74-01AF-C89F-8AE5-7D800CC516F1}"/>
              </a:ext>
            </a:extLst>
          </p:cNvPr>
          <p:cNvCxnSpPr>
            <a:cxnSpLocks/>
            <a:stCxn id="2" idx="2"/>
          </p:cNvCxnSpPr>
          <p:nvPr/>
        </p:nvCxnSpPr>
        <p:spPr>
          <a:xfrm>
            <a:off x="4629150" y="1628775"/>
            <a:ext cx="0" cy="33285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1CEA2B4-CDF7-2B00-3248-36D794FB14FD}"/>
              </a:ext>
            </a:extLst>
          </p:cNvPr>
          <p:cNvSpPr txBox="1"/>
          <p:nvPr/>
        </p:nvSpPr>
        <p:spPr>
          <a:xfrm>
            <a:off x="1475656" y="1630496"/>
            <a:ext cx="2773361" cy="3000821"/>
          </a:xfrm>
          <a:prstGeom prst="rect">
            <a:avLst/>
          </a:prstGeom>
          <a:noFill/>
        </p:spPr>
        <p:txBody>
          <a:bodyPr wrap="square" rtlCol="0">
            <a:spAutoFit/>
          </a:bodyPr>
          <a:lstStyle/>
          <a:p>
            <a:r>
              <a:rPr lang="en-CH" sz="2700" dirty="0">
                <a:latin typeface="Ubuntu Mono" panose="020B0509030602030204" pitchFamily="49" charset="0"/>
              </a:rPr>
              <a:t>{           </a:t>
            </a:r>
            <a:r>
              <a:rPr lang="en-GB" sz="2700" dirty="0">
                <a:latin typeface="Ubuntu Mono" panose="020B0509030602030204" pitchFamily="49" charset="0"/>
              </a:rPr>
              <a:t>}</a:t>
            </a:r>
            <a:endParaRPr lang="en-CH" sz="2700" dirty="0">
              <a:latin typeface="Ubuntu Mono" panose="020B0509030602030204" pitchFamily="49" charset="0"/>
            </a:endParaRPr>
          </a:p>
          <a:p>
            <a:endParaRPr lang="en-CH" sz="2700" dirty="0">
              <a:latin typeface="Ubuntu Mono" panose="020B0509030602030204" pitchFamily="49" charset="0"/>
            </a:endParaRPr>
          </a:p>
          <a:p>
            <a:r>
              <a:rPr lang="de-CH" sz="2700" dirty="0">
                <a:latin typeface="Ubuntu Mono" panose="020B0509030602030204" pitchFamily="49" charset="0"/>
              </a:rPr>
              <a:t>  if (x &gt;= y){</a:t>
            </a:r>
          </a:p>
          <a:p>
            <a:r>
              <a:rPr lang="de-CH" sz="2700" dirty="0">
                <a:latin typeface="Ubuntu Mono" panose="020B0509030602030204" pitchFamily="49" charset="0"/>
              </a:rPr>
              <a:t>    y = x</a:t>
            </a:r>
            <a:endParaRPr lang="en-CH" sz="2700" dirty="0">
              <a:latin typeface="Ubuntu Mono" panose="020B0509030602030204" pitchFamily="49" charset="0"/>
            </a:endParaRPr>
          </a:p>
          <a:p>
            <a:r>
              <a:rPr lang="en-GB" sz="2700" dirty="0">
                <a:latin typeface="Ubuntu Mono" panose="020B0509030602030204" pitchFamily="49" charset="0"/>
              </a:rPr>
              <a:t>  </a:t>
            </a:r>
            <a:r>
              <a:rPr lang="en-CH" sz="2700" dirty="0">
                <a:latin typeface="Ubuntu Mono" panose="020B0509030602030204" pitchFamily="49" charset="0"/>
              </a:rPr>
              <a:t>}</a:t>
            </a:r>
            <a:endParaRPr lang="en-GB" sz="2700" dirty="0">
              <a:latin typeface="Ubuntu Mono" panose="020B0509030602030204" pitchFamily="49" charset="0"/>
            </a:endParaRPr>
          </a:p>
          <a:p>
            <a:endParaRPr lang="en-CH" sz="2700" dirty="0">
              <a:latin typeface="Ubuntu Mono" panose="020B0509030602030204" pitchFamily="49" charset="0"/>
            </a:endParaRPr>
          </a:p>
          <a:p>
            <a:r>
              <a:rPr lang="en-CH" sz="2700" dirty="0">
                <a:latin typeface="Ubuntu Mono" panose="020B0509030602030204" pitchFamily="49" charset="0"/>
              </a:rPr>
              <a:t>{y</a:t>
            </a:r>
            <a:r>
              <a:rPr lang="en-GB" sz="2700" dirty="0">
                <a:latin typeface="Ubuntu Mono" panose="020B0509030602030204" pitchFamily="49" charset="0"/>
              </a:rPr>
              <a:t> </a:t>
            </a:r>
            <a:r>
              <a:rPr lang="en-CH" sz="2700" dirty="0">
                <a:latin typeface="Ubuntu Mono" panose="020B0509030602030204" pitchFamily="49" charset="0"/>
              </a:rPr>
              <a:t>&gt;=</a:t>
            </a:r>
            <a:r>
              <a:rPr lang="en-GB" sz="2700" dirty="0">
                <a:latin typeface="Ubuntu Mono" panose="020B0509030602030204" pitchFamily="49" charset="0"/>
              </a:rPr>
              <a:t> </a:t>
            </a:r>
            <a:r>
              <a:rPr lang="en-CH" sz="2700" dirty="0">
                <a:latin typeface="Ubuntu Mono" panose="020B0509030602030204" pitchFamily="49" charset="0"/>
              </a:rPr>
              <a:t>x}</a:t>
            </a:r>
          </a:p>
        </p:txBody>
      </p:sp>
      <p:sp>
        <p:nvSpPr>
          <p:cNvPr id="3" name="Slide Number Placeholder 3">
            <a:extLst>
              <a:ext uri="{FF2B5EF4-FFF2-40B4-BE49-F238E27FC236}">
                <a16:creationId xmlns:a16="http://schemas.microsoft.com/office/drawing/2014/main" id="{D2CB9F43-FC71-2EA5-30FA-B8FBDBBBF6DD}"/>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2328410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35D05-588B-F6BE-1949-280FDBD4FA6E}"/>
              </a:ext>
            </a:extLst>
          </p:cNvPr>
          <p:cNvSpPr>
            <a:spLocks noGrp="1"/>
          </p:cNvSpPr>
          <p:nvPr>
            <p:ph type="title"/>
          </p:nvPr>
        </p:nvSpPr>
        <p:spPr/>
        <p:txBody>
          <a:bodyPr>
            <a:normAutofit/>
          </a:bodyPr>
          <a:lstStyle/>
          <a:p>
            <a:r>
              <a:rPr lang="en-CH" sz="3000" dirty="0"/>
              <a:t>Weakest Precondition – </a:t>
            </a:r>
            <a:r>
              <a:rPr lang="en-GB" sz="3000" dirty="0" err="1"/>
              <a:t>Mit</a:t>
            </a:r>
            <a:r>
              <a:rPr lang="en-GB" sz="3000" dirty="0"/>
              <a:t> </a:t>
            </a:r>
            <a:r>
              <a:rPr lang="en-GB" sz="3000" dirty="0" err="1"/>
              <a:t>Verzweigung</a:t>
            </a:r>
            <a:r>
              <a:rPr lang="en-GB" sz="3000" dirty="0"/>
              <a:t> </a:t>
            </a:r>
            <a:endParaRPr lang="en-CH" sz="3000" dirty="0"/>
          </a:p>
        </p:txBody>
      </p:sp>
      <p:sp>
        <p:nvSpPr>
          <p:cNvPr id="4" name="TextBox 3">
            <a:extLst>
              <a:ext uri="{FF2B5EF4-FFF2-40B4-BE49-F238E27FC236}">
                <a16:creationId xmlns:a16="http://schemas.microsoft.com/office/drawing/2014/main" id="{42EEE90B-79F9-0C3A-914F-337BA02F2F34}"/>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2D9530FA-8837-6DCE-CF2B-4466F5B481D3}"/>
              </a:ext>
            </a:extLst>
          </p:cNvPr>
          <p:cNvSpPr txBox="1"/>
          <p:nvPr/>
        </p:nvSpPr>
        <p:spPr>
          <a:xfrm>
            <a:off x="1246448" y="1776646"/>
            <a:ext cx="4405671" cy="2400657"/>
          </a:xfrm>
          <a:prstGeom prst="rect">
            <a:avLst/>
          </a:prstGeom>
          <a:noFill/>
        </p:spPr>
        <p:txBody>
          <a:bodyPr wrap="square">
            <a:spAutoFit/>
          </a:bodyPr>
          <a:lstStyle/>
          <a:p>
            <a:r>
              <a:rPr lang="en-GB" sz="3000" dirty="0"/>
              <a:t>if (x&lt;5) {</a:t>
            </a:r>
          </a:p>
          <a:p>
            <a:r>
              <a:rPr lang="en-GB" sz="3000" dirty="0"/>
              <a:t>	y = x*x;</a:t>
            </a:r>
          </a:p>
          <a:p>
            <a:r>
              <a:rPr lang="en-GB" sz="3000" dirty="0"/>
              <a:t>} else {</a:t>
            </a:r>
          </a:p>
          <a:p>
            <a:r>
              <a:rPr lang="en-GB" sz="3000" dirty="0"/>
              <a:t>	y = x+1;</a:t>
            </a:r>
          </a:p>
          <a:p>
            <a:r>
              <a:rPr lang="en-GB" sz="3000" dirty="0"/>
              <a:t>}</a:t>
            </a:r>
          </a:p>
        </p:txBody>
      </p:sp>
      <p:sp>
        <p:nvSpPr>
          <p:cNvPr id="11" name="TextBox 10">
            <a:extLst>
              <a:ext uri="{FF2B5EF4-FFF2-40B4-BE49-F238E27FC236}">
                <a16:creationId xmlns:a16="http://schemas.microsoft.com/office/drawing/2014/main" id="{9055F65C-1C0C-25E9-AB64-146264CE5E70}"/>
              </a:ext>
            </a:extLst>
          </p:cNvPr>
          <p:cNvSpPr txBox="1"/>
          <p:nvPr/>
        </p:nvSpPr>
        <p:spPr>
          <a:xfrm>
            <a:off x="1177001" y="4282902"/>
            <a:ext cx="1966250" cy="715581"/>
          </a:xfrm>
          <a:prstGeom prst="rect">
            <a:avLst/>
          </a:prstGeom>
          <a:noFill/>
        </p:spPr>
        <p:txBody>
          <a:bodyPr wrap="square">
            <a:spAutoFit/>
          </a:bodyPr>
          <a:lstStyle/>
          <a:p>
            <a:r>
              <a:rPr lang="en-GB" sz="4050" dirty="0"/>
              <a:t>{y&gt;9}</a:t>
            </a:r>
            <a:endParaRPr lang="en-CH" sz="4050" dirty="0"/>
          </a:p>
        </p:txBody>
      </p:sp>
      <p:sp>
        <p:nvSpPr>
          <p:cNvPr id="3" name="Slide Number Placeholder 3">
            <a:extLst>
              <a:ext uri="{FF2B5EF4-FFF2-40B4-BE49-F238E27FC236}">
                <a16:creationId xmlns:a16="http://schemas.microsoft.com/office/drawing/2014/main" id="{79FFCD03-138A-192A-4384-B9FB73D7266E}"/>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92377992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AD709C-26A2-792E-90F0-FD6A6B79214B}"/>
              </a:ext>
            </a:extLst>
          </p:cNvPr>
          <p:cNvSpPr/>
          <p:nvPr/>
        </p:nvSpPr>
        <p:spPr>
          <a:xfrm>
            <a:off x="1246449" y="1776646"/>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
            <a:extLst>
              <a:ext uri="{FF2B5EF4-FFF2-40B4-BE49-F238E27FC236}">
                <a16:creationId xmlns:a16="http://schemas.microsoft.com/office/drawing/2014/main" id="{B9E35D05-588B-F6BE-1949-280FDBD4FA6E}"/>
              </a:ext>
            </a:extLst>
          </p:cNvPr>
          <p:cNvSpPr>
            <a:spLocks noGrp="1"/>
          </p:cNvSpPr>
          <p:nvPr>
            <p:ph type="title"/>
          </p:nvPr>
        </p:nvSpPr>
        <p:spPr/>
        <p:txBody>
          <a:bodyPr>
            <a:normAutofit/>
          </a:bodyPr>
          <a:lstStyle/>
          <a:p>
            <a:r>
              <a:rPr lang="en-CH" sz="3000" dirty="0"/>
              <a:t>Weakest Precondition – </a:t>
            </a:r>
            <a:r>
              <a:rPr lang="en-GB" sz="3000" dirty="0" err="1"/>
              <a:t>Mit</a:t>
            </a:r>
            <a:r>
              <a:rPr lang="en-GB" sz="3000" dirty="0"/>
              <a:t> </a:t>
            </a:r>
            <a:r>
              <a:rPr lang="en-GB" sz="3000" dirty="0" err="1"/>
              <a:t>Verzweigung</a:t>
            </a:r>
            <a:endParaRPr lang="en-CH" sz="3000" dirty="0"/>
          </a:p>
        </p:txBody>
      </p:sp>
      <p:sp>
        <p:nvSpPr>
          <p:cNvPr id="13" name="Rectangle 12">
            <a:extLst>
              <a:ext uri="{FF2B5EF4-FFF2-40B4-BE49-F238E27FC236}">
                <a16:creationId xmlns:a16="http://schemas.microsoft.com/office/drawing/2014/main" id="{56C0DBAD-FA1B-C185-36B5-BF1FE71A6995}"/>
              </a:ext>
            </a:extLst>
          </p:cNvPr>
          <p:cNvSpPr/>
          <p:nvPr/>
        </p:nvSpPr>
        <p:spPr>
          <a:xfrm>
            <a:off x="1246449" y="2751883"/>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2" name="Rectangle 11">
            <a:extLst>
              <a:ext uri="{FF2B5EF4-FFF2-40B4-BE49-F238E27FC236}">
                <a16:creationId xmlns:a16="http://schemas.microsoft.com/office/drawing/2014/main" id="{95F336B0-2277-AE07-094C-84C34B398787}"/>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TextBox 3">
            <a:extLst>
              <a:ext uri="{FF2B5EF4-FFF2-40B4-BE49-F238E27FC236}">
                <a16:creationId xmlns:a16="http://schemas.microsoft.com/office/drawing/2014/main" id="{42EEE90B-79F9-0C3A-914F-337BA02F2F34}"/>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2D9530FA-8837-6DCE-CF2B-4466F5B481D3}"/>
              </a:ext>
            </a:extLst>
          </p:cNvPr>
          <p:cNvSpPr txBox="1"/>
          <p:nvPr/>
        </p:nvSpPr>
        <p:spPr>
          <a:xfrm>
            <a:off x="1227199" y="1774512"/>
            <a:ext cx="2366881" cy="2400657"/>
          </a:xfrm>
          <a:prstGeom prst="rect">
            <a:avLst/>
          </a:prstGeom>
          <a:noFill/>
        </p:spPr>
        <p:txBody>
          <a:bodyPr wrap="square">
            <a:spAutoFit/>
          </a:bodyPr>
          <a:lstStyle/>
          <a:p>
            <a:r>
              <a:rPr lang="en-GB" sz="3000" dirty="0"/>
              <a:t>if (x&lt;5)</a:t>
            </a:r>
          </a:p>
          <a:p>
            <a:r>
              <a:rPr lang="en-GB" sz="3000" dirty="0"/>
              <a:t>	y = x*x;</a:t>
            </a:r>
          </a:p>
          <a:p>
            <a:r>
              <a:rPr lang="en-GB" sz="3000" dirty="0"/>
              <a:t>else</a:t>
            </a:r>
          </a:p>
          <a:p>
            <a:r>
              <a:rPr lang="en-GB" sz="3000" dirty="0"/>
              <a:t>	y = x+1;</a:t>
            </a:r>
          </a:p>
          <a:p>
            <a:endParaRPr lang="en-GB" sz="3000" dirty="0"/>
          </a:p>
        </p:txBody>
      </p:sp>
      <p:sp>
        <p:nvSpPr>
          <p:cNvPr id="14" name="Rectangle 13">
            <a:extLst>
              <a:ext uri="{FF2B5EF4-FFF2-40B4-BE49-F238E27FC236}">
                <a16:creationId xmlns:a16="http://schemas.microsoft.com/office/drawing/2014/main" id="{A163774C-6711-5E6D-13F9-DB4FD552A576}"/>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7" name="Straight Connector 6">
            <a:extLst>
              <a:ext uri="{FF2B5EF4-FFF2-40B4-BE49-F238E27FC236}">
                <a16:creationId xmlns:a16="http://schemas.microsoft.com/office/drawing/2014/main" id="{7B13D1FB-D1F4-BCB0-B245-9FFE1D5CC7A5}"/>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A678EFE-9883-9C31-5B95-E68CB939506B}"/>
              </a:ext>
            </a:extLst>
          </p:cNvPr>
          <p:cNvSpPr txBox="1"/>
          <p:nvPr/>
        </p:nvSpPr>
        <p:spPr>
          <a:xfrm>
            <a:off x="4878730" y="1397643"/>
            <a:ext cx="806631" cy="438582"/>
          </a:xfrm>
          <a:prstGeom prst="rect">
            <a:avLst/>
          </a:prstGeom>
          <a:noFill/>
        </p:spPr>
        <p:txBody>
          <a:bodyPr wrap="none" rtlCol="0">
            <a:spAutoFit/>
          </a:bodyPr>
          <a:lstStyle/>
          <a:p>
            <a:r>
              <a:rPr lang="en-GB" sz="2250" b="1" dirty="0"/>
              <a:t>{x</a:t>
            </a:r>
            <a:r>
              <a:rPr lang="en-CH" sz="2250" b="1" dirty="0"/>
              <a:t>&lt;5}</a:t>
            </a:r>
          </a:p>
        </p:txBody>
      </p:sp>
      <p:sp>
        <p:nvSpPr>
          <p:cNvPr id="24" name="TextBox 23">
            <a:extLst>
              <a:ext uri="{FF2B5EF4-FFF2-40B4-BE49-F238E27FC236}">
                <a16:creationId xmlns:a16="http://schemas.microsoft.com/office/drawing/2014/main" id="{FA4B86D2-6453-A52F-0EBD-F7CC6DA5746D}"/>
              </a:ext>
            </a:extLst>
          </p:cNvPr>
          <p:cNvSpPr txBox="1"/>
          <p:nvPr/>
        </p:nvSpPr>
        <p:spPr>
          <a:xfrm>
            <a:off x="7313239" y="1348281"/>
            <a:ext cx="950901" cy="438582"/>
          </a:xfrm>
          <a:prstGeom prst="rect">
            <a:avLst/>
          </a:prstGeom>
          <a:noFill/>
        </p:spPr>
        <p:txBody>
          <a:bodyPr wrap="none" rtlCol="0">
            <a:spAutoFit/>
          </a:bodyPr>
          <a:lstStyle/>
          <a:p>
            <a:r>
              <a:rPr lang="en-GB" sz="2250" b="1" dirty="0"/>
              <a:t>{x</a:t>
            </a:r>
            <a:r>
              <a:rPr lang="en-CH" sz="2250" b="1" dirty="0"/>
              <a:t>&gt;=5}</a:t>
            </a:r>
          </a:p>
        </p:txBody>
      </p:sp>
      <p:sp>
        <p:nvSpPr>
          <p:cNvPr id="8" name="TextBox 7">
            <a:extLst>
              <a:ext uri="{FF2B5EF4-FFF2-40B4-BE49-F238E27FC236}">
                <a16:creationId xmlns:a16="http://schemas.microsoft.com/office/drawing/2014/main" id="{97D482B9-671C-2F63-30E9-9B16D4E20AC9}"/>
              </a:ext>
            </a:extLst>
          </p:cNvPr>
          <p:cNvSpPr txBox="1"/>
          <p:nvPr/>
        </p:nvSpPr>
        <p:spPr>
          <a:xfrm>
            <a:off x="1177001" y="4282902"/>
            <a:ext cx="1966250" cy="715581"/>
          </a:xfrm>
          <a:prstGeom prst="rect">
            <a:avLst/>
          </a:prstGeom>
          <a:noFill/>
        </p:spPr>
        <p:txBody>
          <a:bodyPr wrap="square">
            <a:spAutoFit/>
          </a:bodyPr>
          <a:lstStyle/>
          <a:p>
            <a:r>
              <a:rPr lang="en-GB" sz="4050" dirty="0"/>
              <a:t>{y&gt;9}</a:t>
            </a:r>
            <a:endParaRPr lang="en-CH" sz="4050" dirty="0"/>
          </a:p>
        </p:txBody>
      </p:sp>
      <p:sp>
        <p:nvSpPr>
          <p:cNvPr id="3" name="Slide Number Placeholder 3">
            <a:extLst>
              <a:ext uri="{FF2B5EF4-FFF2-40B4-BE49-F238E27FC236}">
                <a16:creationId xmlns:a16="http://schemas.microsoft.com/office/drawing/2014/main" id="{9F418783-693B-77AD-B320-75C6E1638975}"/>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377093920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DC117-C662-200A-CF89-37C1416A8F9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18E2B20-A2CE-0260-82BC-28C174C2469F}"/>
              </a:ext>
            </a:extLst>
          </p:cNvPr>
          <p:cNvSpPr/>
          <p:nvPr/>
        </p:nvSpPr>
        <p:spPr>
          <a:xfrm>
            <a:off x="1246449" y="1776646"/>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
            <a:extLst>
              <a:ext uri="{FF2B5EF4-FFF2-40B4-BE49-F238E27FC236}">
                <a16:creationId xmlns:a16="http://schemas.microsoft.com/office/drawing/2014/main" id="{30CA11F4-2129-C065-7183-51B123FBC594}"/>
              </a:ext>
            </a:extLst>
          </p:cNvPr>
          <p:cNvSpPr>
            <a:spLocks noGrp="1"/>
          </p:cNvSpPr>
          <p:nvPr>
            <p:ph type="title"/>
          </p:nvPr>
        </p:nvSpPr>
        <p:spPr/>
        <p:txBody>
          <a:bodyPr>
            <a:normAutofit/>
          </a:bodyPr>
          <a:lstStyle/>
          <a:p>
            <a:r>
              <a:rPr lang="en-CH" sz="3000" dirty="0"/>
              <a:t>Weakest Precondition – </a:t>
            </a:r>
            <a:r>
              <a:rPr lang="en-GB" sz="3000" dirty="0" err="1"/>
              <a:t>Mit</a:t>
            </a:r>
            <a:r>
              <a:rPr lang="en-GB" sz="3000" dirty="0"/>
              <a:t> </a:t>
            </a:r>
            <a:r>
              <a:rPr lang="en-GB" sz="3000" dirty="0" err="1"/>
              <a:t>Verzweigung</a:t>
            </a:r>
            <a:endParaRPr lang="en-CH" sz="3000" dirty="0"/>
          </a:p>
        </p:txBody>
      </p:sp>
      <p:sp>
        <p:nvSpPr>
          <p:cNvPr id="13" name="Rectangle 12">
            <a:extLst>
              <a:ext uri="{FF2B5EF4-FFF2-40B4-BE49-F238E27FC236}">
                <a16:creationId xmlns:a16="http://schemas.microsoft.com/office/drawing/2014/main" id="{7A48CEF8-19DD-7664-7BBE-5E277C715564}"/>
              </a:ext>
            </a:extLst>
          </p:cNvPr>
          <p:cNvSpPr/>
          <p:nvPr/>
        </p:nvSpPr>
        <p:spPr>
          <a:xfrm>
            <a:off x="1246449" y="2751883"/>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2" name="Rectangle 11">
            <a:extLst>
              <a:ext uri="{FF2B5EF4-FFF2-40B4-BE49-F238E27FC236}">
                <a16:creationId xmlns:a16="http://schemas.microsoft.com/office/drawing/2014/main" id="{CB46D622-55B9-F82F-AF2A-589037622676}"/>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TextBox 3">
            <a:extLst>
              <a:ext uri="{FF2B5EF4-FFF2-40B4-BE49-F238E27FC236}">
                <a16:creationId xmlns:a16="http://schemas.microsoft.com/office/drawing/2014/main" id="{17E194A6-EC5D-3C27-0193-0D97F0672F88}"/>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502870DB-9F7A-333E-4919-9DD17464CE28}"/>
              </a:ext>
            </a:extLst>
          </p:cNvPr>
          <p:cNvSpPr txBox="1"/>
          <p:nvPr/>
        </p:nvSpPr>
        <p:spPr>
          <a:xfrm>
            <a:off x="1227199" y="1774512"/>
            <a:ext cx="2366881" cy="2400657"/>
          </a:xfrm>
          <a:prstGeom prst="rect">
            <a:avLst/>
          </a:prstGeom>
          <a:noFill/>
        </p:spPr>
        <p:txBody>
          <a:bodyPr wrap="square">
            <a:spAutoFit/>
          </a:bodyPr>
          <a:lstStyle/>
          <a:p>
            <a:r>
              <a:rPr lang="en-GB" sz="3000" dirty="0"/>
              <a:t>if (x&lt;5)</a:t>
            </a:r>
          </a:p>
          <a:p>
            <a:r>
              <a:rPr lang="en-GB" sz="3000" dirty="0"/>
              <a:t>	y = x*x;</a:t>
            </a:r>
          </a:p>
          <a:p>
            <a:r>
              <a:rPr lang="en-GB" sz="3000" dirty="0"/>
              <a:t>else</a:t>
            </a:r>
          </a:p>
          <a:p>
            <a:r>
              <a:rPr lang="en-GB" sz="3000" dirty="0"/>
              <a:t>	y = x+1;</a:t>
            </a:r>
          </a:p>
          <a:p>
            <a:endParaRPr lang="en-GB" sz="3000" dirty="0"/>
          </a:p>
        </p:txBody>
      </p:sp>
      <p:sp>
        <p:nvSpPr>
          <p:cNvPr id="14" name="Rectangle 13">
            <a:extLst>
              <a:ext uri="{FF2B5EF4-FFF2-40B4-BE49-F238E27FC236}">
                <a16:creationId xmlns:a16="http://schemas.microsoft.com/office/drawing/2014/main" id="{6BD9AB20-225F-B756-23BE-E80A1BA4D272}"/>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7" name="Straight Connector 6">
            <a:extLst>
              <a:ext uri="{FF2B5EF4-FFF2-40B4-BE49-F238E27FC236}">
                <a16:creationId xmlns:a16="http://schemas.microsoft.com/office/drawing/2014/main" id="{3BBC3234-0DE3-BE55-097D-C9436708F784}"/>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250CE26-5F9D-AEC1-9A51-D8EFD55225D0}"/>
              </a:ext>
            </a:extLst>
          </p:cNvPr>
          <p:cNvSpPr txBox="1"/>
          <p:nvPr/>
        </p:nvSpPr>
        <p:spPr>
          <a:xfrm>
            <a:off x="4878730" y="1397643"/>
            <a:ext cx="806631" cy="438582"/>
          </a:xfrm>
          <a:prstGeom prst="rect">
            <a:avLst/>
          </a:prstGeom>
          <a:noFill/>
        </p:spPr>
        <p:txBody>
          <a:bodyPr wrap="none" rtlCol="0">
            <a:spAutoFit/>
          </a:bodyPr>
          <a:lstStyle/>
          <a:p>
            <a:r>
              <a:rPr lang="en-GB" sz="2250" b="1" dirty="0"/>
              <a:t>{x</a:t>
            </a:r>
            <a:r>
              <a:rPr lang="en-CH" sz="2250" b="1" dirty="0"/>
              <a:t>&lt;5}</a:t>
            </a:r>
          </a:p>
        </p:txBody>
      </p:sp>
      <p:sp>
        <p:nvSpPr>
          <p:cNvPr id="24" name="TextBox 23">
            <a:extLst>
              <a:ext uri="{FF2B5EF4-FFF2-40B4-BE49-F238E27FC236}">
                <a16:creationId xmlns:a16="http://schemas.microsoft.com/office/drawing/2014/main" id="{F6059C0A-5B7C-4C4B-5FA0-EF2B45820541}"/>
              </a:ext>
            </a:extLst>
          </p:cNvPr>
          <p:cNvSpPr txBox="1"/>
          <p:nvPr/>
        </p:nvSpPr>
        <p:spPr>
          <a:xfrm>
            <a:off x="7313239" y="1348281"/>
            <a:ext cx="950901" cy="438582"/>
          </a:xfrm>
          <a:prstGeom prst="rect">
            <a:avLst/>
          </a:prstGeom>
          <a:noFill/>
        </p:spPr>
        <p:txBody>
          <a:bodyPr wrap="none" rtlCol="0">
            <a:spAutoFit/>
          </a:bodyPr>
          <a:lstStyle/>
          <a:p>
            <a:r>
              <a:rPr lang="en-GB" sz="2250" b="1" dirty="0"/>
              <a:t>{x</a:t>
            </a:r>
            <a:r>
              <a:rPr lang="en-CH" sz="2250" b="1" dirty="0"/>
              <a:t>&gt;=5}</a:t>
            </a:r>
          </a:p>
        </p:txBody>
      </p:sp>
      <p:sp>
        <p:nvSpPr>
          <p:cNvPr id="3" name="TextBox 2">
            <a:extLst>
              <a:ext uri="{FF2B5EF4-FFF2-40B4-BE49-F238E27FC236}">
                <a16:creationId xmlns:a16="http://schemas.microsoft.com/office/drawing/2014/main" id="{B6003799-8EA2-5657-2A0E-3DF6A534EB7C}"/>
              </a:ext>
            </a:extLst>
          </p:cNvPr>
          <p:cNvSpPr txBox="1"/>
          <p:nvPr/>
        </p:nvSpPr>
        <p:spPr>
          <a:xfrm>
            <a:off x="4279843" y="3060057"/>
            <a:ext cx="1966250" cy="715581"/>
          </a:xfrm>
          <a:prstGeom prst="rect">
            <a:avLst/>
          </a:prstGeom>
          <a:noFill/>
        </p:spPr>
        <p:txBody>
          <a:bodyPr wrap="square">
            <a:spAutoFit/>
          </a:bodyPr>
          <a:lstStyle/>
          <a:p>
            <a:r>
              <a:rPr lang="en-GB" sz="4050" dirty="0"/>
              <a:t>{y&gt;9}</a:t>
            </a:r>
            <a:endParaRPr lang="en-CH" sz="4050" dirty="0"/>
          </a:p>
        </p:txBody>
      </p:sp>
      <p:sp>
        <p:nvSpPr>
          <p:cNvPr id="6" name="TextBox 5">
            <a:extLst>
              <a:ext uri="{FF2B5EF4-FFF2-40B4-BE49-F238E27FC236}">
                <a16:creationId xmlns:a16="http://schemas.microsoft.com/office/drawing/2014/main" id="{6F92E890-F481-C598-9256-90EDC7BF5196}"/>
              </a:ext>
            </a:extLst>
          </p:cNvPr>
          <p:cNvSpPr txBox="1"/>
          <p:nvPr/>
        </p:nvSpPr>
        <p:spPr>
          <a:xfrm>
            <a:off x="7177750" y="3060057"/>
            <a:ext cx="1966250" cy="715581"/>
          </a:xfrm>
          <a:prstGeom prst="rect">
            <a:avLst/>
          </a:prstGeom>
          <a:noFill/>
        </p:spPr>
        <p:txBody>
          <a:bodyPr wrap="square">
            <a:spAutoFit/>
          </a:bodyPr>
          <a:lstStyle/>
          <a:p>
            <a:r>
              <a:rPr lang="en-GB" sz="4050" dirty="0"/>
              <a:t>{y&gt;9}</a:t>
            </a:r>
            <a:endParaRPr lang="en-CH" sz="4050" dirty="0"/>
          </a:p>
        </p:txBody>
      </p:sp>
      <p:sp>
        <p:nvSpPr>
          <p:cNvPr id="10" name="Slide Number Placeholder 3">
            <a:extLst>
              <a:ext uri="{FF2B5EF4-FFF2-40B4-BE49-F238E27FC236}">
                <a16:creationId xmlns:a16="http://schemas.microsoft.com/office/drawing/2014/main" id="{98191D71-4DE4-9EAA-2C8C-873AD70F7EE4}"/>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6436166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Organisatorisches</a:t>
            </a:r>
          </a:p>
        </p:txBody>
      </p:sp>
      <p:sp>
        <p:nvSpPr>
          <p:cNvPr id="3" name="Content Placeholder 2"/>
          <p:cNvSpPr>
            <a:spLocks noGrp="1"/>
          </p:cNvSpPr>
          <p:nvPr>
            <p:ph idx="1"/>
          </p:nvPr>
        </p:nvSpPr>
        <p:spPr/>
        <p:txBody>
          <a:bodyPr>
            <a:normAutofit/>
          </a:bodyPr>
          <a:lstStyle/>
          <a:p>
            <a:r>
              <a:rPr lang="de-CH" b="0" dirty="0"/>
              <a:t>Mein Name: Leandro Zazzi</a:t>
            </a:r>
            <a:endParaRPr lang="de-CH" b="0" i="1" dirty="0">
              <a:solidFill>
                <a:srgbClr val="FF0000"/>
              </a:solidFill>
            </a:endParaRPr>
          </a:p>
          <a:p>
            <a:r>
              <a:rPr lang="de-CH" b="0" dirty="0"/>
              <a:t>Bei Fragen: lzazzi@ethz.ch</a:t>
            </a:r>
            <a:endParaRPr lang="de-CH" b="0" i="1" dirty="0">
              <a:solidFill>
                <a:srgbClr val="FF0000"/>
              </a:solidFill>
            </a:endParaRPr>
          </a:p>
          <a:p>
            <a:pPr lvl="1"/>
            <a:r>
              <a:rPr lang="de-CH" dirty="0"/>
              <a:t>Mails bitte mit «[EProg25]» im Betreff</a:t>
            </a:r>
            <a:endParaRPr lang="de-CH" b="0" dirty="0"/>
          </a:p>
          <a:p>
            <a:r>
              <a:rPr lang="de-CH" b="0" dirty="0"/>
              <a:t>Neue Aufgaben: </a:t>
            </a:r>
            <a:r>
              <a:rPr lang="de-CH" dirty="0"/>
              <a:t>Dienstag Abend </a:t>
            </a:r>
            <a:r>
              <a:rPr lang="de-CH" b="0" dirty="0"/>
              <a:t>(im Normalfall)</a:t>
            </a:r>
          </a:p>
          <a:p>
            <a:r>
              <a:rPr lang="de-CH" b="0" dirty="0"/>
              <a:t>Abgabe der Übungen bis </a:t>
            </a:r>
            <a:r>
              <a:rPr lang="de-CH" dirty="0"/>
              <a:t>Dienstag Abend (23:59) </a:t>
            </a:r>
            <a:r>
              <a:rPr lang="de-CH" b="0" dirty="0"/>
              <a:t>Folgewoche</a:t>
            </a:r>
            <a:endParaRPr lang="de-CH" dirty="0"/>
          </a:p>
          <a:p>
            <a:pPr lvl="1"/>
            <a:r>
              <a:rPr lang="de-CH" b="0" dirty="0"/>
              <a:t>Abgabe immer via Git</a:t>
            </a:r>
          </a:p>
          <a:p>
            <a:pPr lvl="1"/>
            <a:r>
              <a:rPr lang="de-CH" dirty="0"/>
              <a:t>Lösungen in separatem Projekt auf Git</a:t>
            </a:r>
            <a:endParaRPr lang="de-CH" b="0" dirty="0"/>
          </a:p>
          <a:p>
            <a:pPr marL="457200" lvl="1" indent="0">
              <a:buNone/>
            </a:pPr>
            <a:endParaRPr lang="de-CH"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289200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54E09-6332-7280-5F3E-1784B00E385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0A17541-62B0-7307-6DB1-383C5CEDB15E}"/>
              </a:ext>
            </a:extLst>
          </p:cNvPr>
          <p:cNvSpPr/>
          <p:nvPr/>
        </p:nvSpPr>
        <p:spPr>
          <a:xfrm>
            <a:off x="1246449" y="1776646"/>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
            <a:extLst>
              <a:ext uri="{FF2B5EF4-FFF2-40B4-BE49-F238E27FC236}">
                <a16:creationId xmlns:a16="http://schemas.microsoft.com/office/drawing/2014/main" id="{12B02747-2194-6970-7657-91AA71688444}"/>
              </a:ext>
            </a:extLst>
          </p:cNvPr>
          <p:cNvSpPr>
            <a:spLocks noGrp="1"/>
          </p:cNvSpPr>
          <p:nvPr>
            <p:ph type="title"/>
          </p:nvPr>
        </p:nvSpPr>
        <p:spPr/>
        <p:txBody>
          <a:bodyPr>
            <a:normAutofit/>
          </a:bodyPr>
          <a:lstStyle/>
          <a:p>
            <a:r>
              <a:rPr lang="en-CH" sz="3000" dirty="0"/>
              <a:t>Weakest Precondition – </a:t>
            </a:r>
            <a:r>
              <a:rPr lang="en-GB" sz="3000" dirty="0" err="1"/>
              <a:t>Mit</a:t>
            </a:r>
            <a:r>
              <a:rPr lang="en-GB" sz="3000" dirty="0"/>
              <a:t> </a:t>
            </a:r>
            <a:r>
              <a:rPr lang="en-GB" sz="3000" dirty="0" err="1"/>
              <a:t>Verzweigung</a:t>
            </a:r>
            <a:endParaRPr lang="en-CH" sz="3000" dirty="0"/>
          </a:p>
        </p:txBody>
      </p:sp>
      <p:sp>
        <p:nvSpPr>
          <p:cNvPr id="13" name="Rectangle 12">
            <a:extLst>
              <a:ext uri="{FF2B5EF4-FFF2-40B4-BE49-F238E27FC236}">
                <a16:creationId xmlns:a16="http://schemas.microsoft.com/office/drawing/2014/main" id="{CA6A7A61-5C3F-1E32-0F7C-1A205B6FAF40}"/>
              </a:ext>
            </a:extLst>
          </p:cNvPr>
          <p:cNvSpPr/>
          <p:nvPr/>
        </p:nvSpPr>
        <p:spPr>
          <a:xfrm>
            <a:off x="1246449" y="2751883"/>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2" name="Rectangle 11">
            <a:extLst>
              <a:ext uri="{FF2B5EF4-FFF2-40B4-BE49-F238E27FC236}">
                <a16:creationId xmlns:a16="http://schemas.microsoft.com/office/drawing/2014/main" id="{D21FB517-4AE5-4F9B-3942-0DE80E61EC62}"/>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TextBox 3">
            <a:extLst>
              <a:ext uri="{FF2B5EF4-FFF2-40B4-BE49-F238E27FC236}">
                <a16:creationId xmlns:a16="http://schemas.microsoft.com/office/drawing/2014/main" id="{58688842-1887-7875-FAA7-06D30388137E}"/>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04DA2330-6457-CA43-A750-76D5ED37A61F}"/>
              </a:ext>
            </a:extLst>
          </p:cNvPr>
          <p:cNvSpPr txBox="1"/>
          <p:nvPr/>
        </p:nvSpPr>
        <p:spPr>
          <a:xfrm>
            <a:off x="1227199" y="1774512"/>
            <a:ext cx="2366881" cy="2400657"/>
          </a:xfrm>
          <a:prstGeom prst="rect">
            <a:avLst/>
          </a:prstGeom>
          <a:noFill/>
        </p:spPr>
        <p:txBody>
          <a:bodyPr wrap="square">
            <a:spAutoFit/>
          </a:bodyPr>
          <a:lstStyle/>
          <a:p>
            <a:r>
              <a:rPr lang="en-GB" sz="3000" dirty="0"/>
              <a:t>if (x&lt;5)</a:t>
            </a:r>
          </a:p>
          <a:p>
            <a:r>
              <a:rPr lang="en-GB" sz="3000" dirty="0"/>
              <a:t>	y = x*x;</a:t>
            </a:r>
          </a:p>
          <a:p>
            <a:r>
              <a:rPr lang="en-GB" sz="3000" dirty="0"/>
              <a:t>else</a:t>
            </a:r>
          </a:p>
          <a:p>
            <a:r>
              <a:rPr lang="en-GB" sz="3000" dirty="0"/>
              <a:t>	y = x+1;</a:t>
            </a:r>
          </a:p>
          <a:p>
            <a:endParaRPr lang="en-GB" sz="3000" dirty="0"/>
          </a:p>
        </p:txBody>
      </p:sp>
      <p:sp>
        <p:nvSpPr>
          <p:cNvPr id="14" name="Rectangle 13">
            <a:extLst>
              <a:ext uri="{FF2B5EF4-FFF2-40B4-BE49-F238E27FC236}">
                <a16:creationId xmlns:a16="http://schemas.microsoft.com/office/drawing/2014/main" id="{4200762C-9A8D-5EA9-FDE9-8054A0D4346B}"/>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7" name="Straight Connector 6">
            <a:extLst>
              <a:ext uri="{FF2B5EF4-FFF2-40B4-BE49-F238E27FC236}">
                <a16:creationId xmlns:a16="http://schemas.microsoft.com/office/drawing/2014/main" id="{D4673EC5-C762-4147-C6CC-C4C5C84F54D0}"/>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DC647A-5EFC-D1B2-0121-C3A890E8277B}"/>
              </a:ext>
            </a:extLst>
          </p:cNvPr>
          <p:cNvSpPr txBox="1"/>
          <p:nvPr/>
        </p:nvSpPr>
        <p:spPr>
          <a:xfrm>
            <a:off x="4878730" y="1397643"/>
            <a:ext cx="806631" cy="438582"/>
          </a:xfrm>
          <a:prstGeom prst="rect">
            <a:avLst/>
          </a:prstGeom>
          <a:noFill/>
        </p:spPr>
        <p:txBody>
          <a:bodyPr wrap="none" rtlCol="0">
            <a:spAutoFit/>
          </a:bodyPr>
          <a:lstStyle/>
          <a:p>
            <a:r>
              <a:rPr lang="en-GB" sz="2250" b="1" dirty="0"/>
              <a:t>{x</a:t>
            </a:r>
            <a:r>
              <a:rPr lang="en-CH" sz="2250" b="1" dirty="0"/>
              <a:t>&lt;5}</a:t>
            </a:r>
          </a:p>
        </p:txBody>
      </p:sp>
      <p:sp>
        <p:nvSpPr>
          <p:cNvPr id="24" name="TextBox 23">
            <a:extLst>
              <a:ext uri="{FF2B5EF4-FFF2-40B4-BE49-F238E27FC236}">
                <a16:creationId xmlns:a16="http://schemas.microsoft.com/office/drawing/2014/main" id="{2C96F1A0-A46C-F3D7-6307-A2FEF071896D}"/>
              </a:ext>
            </a:extLst>
          </p:cNvPr>
          <p:cNvSpPr txBox="1"/>
          <p:nvPr/>
        </p:nvSpPr>
        <p:spPr>
          <a:xfrm>
            <a:off x="7313239" y="1348281"/>
            <a:ext cx="950901" cy="438582"/>
          </a:xfrm>
          <a:prstGeom prst="rect">
            <a:avLst/>
          </a:prstGeom>
          <a:noFill/>
        </p:spPr>
        <p:txBody>
          <a:bodyPr wrap="none" rtlCol="0">
            <a:spAutoFit/>
          </a:bodyPr>
          <a:lstStyle/>
          <a:p>
            <a:r>
              <a:rPr lang="en-GB" sz="2250" b="1" dirty="0"/>
              <a:t>{x</a:t>
            </a:r>
            <a:r>
              <a:rPr lang="en-CH" sz="2250" b="1" dirty="0"/>
              <a:t>&gt;=5}</a:t>
            </a:r>
          </a:p>
        </p:txBody>
      </p:sp>
      <p:sp>
        <p:nvSpPr>
          <p:cNvPr id="3" name="TextBox 2">
            <a:extLst>
              <a:ext uri="{FF2B5EF4-FFF2-40B4-BE49-F238E27FC236}">
                <a16:creationId xmlns:a16="http://schemas.microsoft.com/office/drawing/2014/main" id="{21F8C2E2-4BC3-F88C-3CC1-A18E7D49E4FD}"/>
              </a:ext>
            </a:extLst>
          </p:cNvPr>
          <p:cNvSpPr txBox="1"/>
          <p:nvPr/>
        </p:nvSpPr>
        <p:spPr>
          <a:xfrm>
            <a:off x="4279843" y="3060057"/>
            <a:ext cx="1966250" cy="715581"/>
          </a:xfrm>
          <a:prstGeom prst="rect">
            <a:avLst/>
          </a:prstGeom>
          <a:noFill/>
        </p:spPr>
        <p:txBody>
          <a:bodyPr wrap="square">
            <a:spAutoFit/>
          </a:bodyPr>
          <a:lstStyle/>
          <a:p>
            <a:r>
              <a:rPr lang="en-GB" sz="4050" dirty="0"/>
              <a:t>{y&gt;9}</a:t>
            </a:r>
            <a:endParaRPr lang="en-CH" sz="4050" dirty="0"/>
          </a:p>
        </p:txBody>
      </p:sp>
      <p:sp>
        <p:nvSpPr>
          <p:cNvPr id="8" name="TextBox 7">
            <a:extLst>
              <a:ext uri="{FF2B5EF4-FFF2-40B4-BE49-F238E27FC236}">
                <a16:creationId xmlns:a16="http://schemas.microsoft.com/office/drawing/2014/main" id="{719F796F-14D7-A325-D45E-7CB800EEB972}"/>
              </a:ext>
            </a:extLst>
          </p:cNvPr>
          <p:cNvSpPr txBox="1"/>
          <p:nvPr/>
        </p:nvSpPr>
        <p:spPr>
          <a:xfrm>
            <a:off x="6668362" y="3060057"/>
            <a:ext cx="1966250" cy="715581"/>
          </a:xfrm>
          <a:prstGeom prst="rect">
            <a:avLst/>
          </a:prstGeom>
          <a:noFill/>
        </p:spPr>
        <p:txBody>
          <a:bodyPr wrap="square">
            <a:spAutoFit/>
          </a:bodyPr>
          <a:lstStyle/>
          <a:p>
            <a:r>
              <a:rPr lang="en-GB" sz="4050" dirty="0"/>
              <a:t>{x+1&gt;9}</a:t>
            </a:r>
            <a:endParaRPr lang="en-CH" sz="4050" dirty="0"/>
          </a:p>
        </p:txBody>
      </p:sp>
      <p:sp>
        <p:nvSpPr>
          <p:cNvPr id="10" name="Slide Number Placeholder 3">
            <a:extLst>
              <a:ext uri="{FF2B5EF4-FFF2-40B4-BE49-F238E27FC236}">
                <a16:creationId xmlns:a16="http://schemas.microsoft.com/office/drawing/2014/main" id="{A339C294-2770-6D82-CEE0-006353F8FBA2}"/>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393754551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52B26-FBAB-746D-2084-6A06D5513D1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F65F5DB-129D-1B88-E218-6DF5B4A03C4D}"/>
              </a:ext>
            </a:extLst>
          </p:cNvPr>
          <p:cNvSpPr/>
          <p:nvPr/>
        </p:nvSpPr>
        <p:spPr>
          <a:xfrm>
            <a:off x="1246449" y="1776646"/>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
            <a:extLst>
              <a:ext uri="{FF2B5EF4-FFF2-40B4-BE49-F238E27FC236}">
                <a16:creationId xmlns:a16="http://schemas.microsoft.com/office/drawing/2014/main" id="{DA886B05-55E0-AF17-F219-0B190C2A91A6}"/>
              </a:ext>
            </a:extLst>
          </p:cNvPr>
          <p:cNvSpPr>
            <a:spLocks noGrp="1"/>
          </p:cNvSpPr>
          <p:nvPr>
            <p:ph type="title"/>
          </p:nvPr>
        </p:nvSpPr>
        <p:spPr/>
        <p:txBody>
          <a:bodyPr>
            <a:normAutofit/>
          </a:bodyPr>
          <a:lstStyle/>
          <a:p>
            <a:r>
              <a:rPr lang="en-CH" sz="3000" dirty="0"/>
              <a:t>Weakest Precondition – </a:t>
            </a:r>
            <a:r>
              <a:rPr lang="en-GB" sz="3000" dirty="0" err="1"/>
              <a:t>Mit</a:t>
            </a:r>
            <a:r>
              <a:rPr lang="en-GB" sz="3000" dirty="0"/>
              <a:t> </a:t>
            </a:r>
            <a:r>
              <a:rPr lang="en-GB" sz="3000" dirty="0" err="1"/>
              <a:t>Verzweigung</a:t>
            </a:r>
            <a:endParaRPr lang="en-CH" sz="3000" dirty="0"/>
          </a:p>
        </p:txBody>
      </p:sp>
      <p:sp>
        <p:nvSpPr>
          <p:cNvPr id="13" name="Rectangle 12">
            <a:extLst>
              <a:ext uri="{FF2B5EF4-FFF2-40B4-BE49-F238E27FC236}">
                <a16:creationId xmlns:a16="http://schemas.microsoft.com/office/drawing/2014/main" id="{149A2550-F57A-8A81-D6EF-CAA1F3AD75BE}"/>
              </a:ext>
            </a:extLst>
          </p:cNvPr>
          <p:cNvSpPr/>
          <p:nvPr/>
        </p:nvSpPr>
        <p:spPr>
          <a:xfrm>
            <a:off x="1246449" y="2751883"/>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2" name="Rectangle 11">
            <a:extLst>
              <a:ext uri="{FF2B5EF4-FFF2-40B4-BE49-F238E27FC236}">
                <a16:creationId xmlns:a16="http://schemas.microsoft.com/office/drawing/2014/main" id="{504BF7C1-0C11-643F-FA67-E966E4E0F411}"/>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TextBox 3">
            <a:extLst>
              <a:ext uri="{FF2B5EF4-FFF2-40B4-BE49-F238E27FC236}">
                <a16:creationId xmlns:a16="http://schemas.microsoft.com/office/drawing/2014/main" id="{45B3ED3C-7960-780D-17B5-E9947E5E58D7}"/>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B391985C-74E4-B79A-3406-A35247DCC6AC}"/>
              </a:ext>
            </a:extLst>
          </p:cNvPr>
          <p:cNvSpPr txBox="1"/>
          <p:nvPr/>
        </p:nvSpPr>
        <p:spPr>
          <a:xfrm>
            <a:off x="1227199" y="1774512"/>
            <a:ext cx="2366881" cy="2400657"/>
          </a:xfrm>
          <a:prstGeom prst="rect">
            <a:avLst/>
          </a:prstGeom>
          <a:noFill/>
        </p:spPr>
        <p:txBody>
          <a:bodyPr wrap="square">
            <a:spAutoFit/>
          </a:bodyPr>
          <a:lstStyle/>
          <a:p>
            <a:r>
              <a:rPr lang="en-GB" sz="3000" dirty="0"/>
              <a:t>if (x&lt;5)</a:t>
            </a:r>
          </a:p>
          <a:p>
            <a:r>
              <a:rPr lang="en-GB" sz="3000" dirty="0"/>
              <a:t>	y = x*x;</a:t>
            </a:r>
          </a:p>
          <a:p>
            <a:r>
              <a:rPr lang="en-GB" sz="3000" dirty="0"/>
              <a:t>else</a:t>
            </a:r>
          </a:p>
          <a:p>
            <a:r>
              <a:rPr lang="en-GB" sz="3000" dirty="0"/>
              <a:t>	y = x+1;</a:t>
            </a:r>
          </a:p>
          <a:p>
            <a:endParaRPr lang="en-GB" sz="3000" dirty="0"/>
          </a:p>
        </p:txBody>
      </p:sp>
      <p:sp>
        <p:nvSpPr>
          <p:cNvPr id="14" name="Rectangle 13">
            <a:extLst>
              <a:ext uri="{FF2B5EF4-FFF2-40B4-BE49-F238E27FC236}">
                <a16:creationId xmlns:a16="http://schemas.microsoft.com/office/drawing/2014/main" id="{A3FA19E8-9ABD-C12A-A1B0-8A6D7AE5D3B9}"/>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7" name="Straight Connector 6">
            <a:extLst>
              <a:ext uri="{FF2B5EF4-FFF2-40B4-BE49-F238E27FC236}">
                <a16:creationId xmlns:a16="http://schemas.microsoft.com/office/drawing/2014/main" id="{53F689D4-6EC4-C9CF-EB30-A0F998EE4E25}"/>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DE386C7-F8AC-0B1B-3D6D-DD714C390B09}"/>
              </a:ext>
            </a:extLst>
          </p:cNvPr>
          <p:cNvSpPr txBox="1"/>
          <p:nvPr/>
        </p:nvSpPr>
        <p:spPr>
          <a:xfrm>
            <a:off x="4878730" y="1397643"/>
            <a:ext cx="806631" cy="438582"/>
          </a:xfrm>
          <a:prstGeom prst="rect">
            <a:avLst/>
          </a:prstGeom>
          <a:noFill/>
        </p:spPr>
        <p:txBody>
          <a:bodyPr wrap="none" rtlCol="0">
            <a:spAutoFit/>
          </a:bodyPr>
          <a:lstStyle/>
          <a:p>
            <a:r>
              <a:rPr lang="en-GB" sz="2250" b="1" dirty="0"/>
              <a:t>{x</a:t>
            </a:r>
            <a:r>
              <a:rPr lang="en-CH" sz="2250" b="1" dirty="0"/>
              <a:t>&lt;5}</a:t>
            </a:r>
          </a:p>
        </p:txBody>
      </p:sp>
      <p:sp>
        <p:nvSpPr>
          <p:cNvPr id="24" name="TextBox 23">
            <a:extLst>
              <a:ext uri="{FF2B5EF4-FFF2-40B4-BE49-F238E27FC236}">
                <a16:creationId xmlns:a16="http://schemas.microsoft.com/office/drawing/2014/main" id="{47F61B21-7BA5-D550-9FB9-04A21D96524C}"/>
              </a:ext>
            </a:extLst>
          </p:cNvPr>
          <p:cNvSpPr txBox="1"/>
          <p:nvPr/>
        </p:nvSpPr>
        <p:spPr>
          <a:xfrm>
            <a:off x="7313239" y="1348281"/>
            <a:ext cx="950901" cy="438582"/>
          </a:xfrm>
          <a:prstGeom prst="rect">
            <a:avLst/>
          </a:prstGeom>
          <a:noFill/>
        </p:spPr>
        <p:txBody>
          <a:bodyPr wrap="none" rtlCol="0">
            <a:spAutoFit/>
          </a:bodyPr>
          <a:lstStyle/>
          <a:p>
            <a:r>
              <a:rPr lang="en-GB" sz="2250" b="1" dirty="0"/>
              <a:t>{x</a:t>
            </a:r>
            <a:r>
              <a:rPr lang="en-CH" sz="2250" b="1" dirty="0"/>
              <a:t>&gt;=5}</a:t>
            </a:r>
          </a:p>
        </p:txBody>
      </p:sp>
      <p:sp>
        <p:nvSpPr>
          <p:cNvPr id="6" name="TextBox 5">
            <a:extLst>
              <a:ext uri="{FF2B5EF4-FFF2-40B4-BE49-F238E27FC236}">
                <a16:creationId xmlns:a16="http://schemas.microsoft.com/office/drawing/2014/main" id="{BA86F8F6-BAED-C795-8BB3-944ECE59D874}"/>
              </a:ext>
            </a:extLst>
          </p:cNvPr>
          <p:cNvSpPr txBox="1"/>
          <p:nvPr/>
        </p:nvSpPr>
        <p:spPr>
          <a:xfrm>
            <a:off x="4318804" y="2201809"/>
            <a:ext cx="1966250" cy="715581"/>
          </a:xfrm>
          <a:prstGeom prst="rect">
            <a:avLst/>
          </a:prstGeom>
          <a:noFill/>
        </p:spPr>
        <p:txBody>
          <a:bodyPr wrap="square">
            <a:spAutoFit/>
          </a:bodyPr>
          <a:lstStyle/>
          <a:p>
            <a:r>
              <a:rPr lang="en-GB" sz="4050" dirty="0"/>
              <a:t>{y&gt;9}</a:t>
            </a:r>
            <a:endParaRPr lang="en-CH" sz="4050" dirty="0"/>
          </a:p>
        </p:txBody>
      </p:sp>
      <p:sp>
        <p:nvSpPr>
          <p:cNvPr id="10" name="TextBox 9">
            <a:extLst>
              <a:ext uri="{FF2B5EF4-FFF2-40B4-BE49-F238E27FC236}">
                <a16:creationId xmlns:a16="http://schemas.microsoft.com/office/drawing/2014/main" id="{DE561B16-FCBE-5304-4990-372A564AC2C4}"/>
              </a:ext>
            </a:extLst>
          </p:cNvPr>
          <p:cNvSpPr txBox="1"/>
          <p:nvPr/>
        </p:nvSpPr>
        <p:spPr>
          <a:xfrm>
            <a:off x="6707322" y="2201809"/>
            <a:ext cx="1966250" cy="715581"/>
          </a:xfrm>
          <a:prstGeom prst="rect">
            <a:avLst/>
          </a:prstGeom>
          <a:noFill/>
        </p:spPr>
        <p:txBody>
          <a:bodyPr wrap="square">
            <a:spAutoFit/>
          </a:bodyPr>
          <a:lstStyle/>
          <a:p>
            <a:r>
              <a:rPr lang="en-GB" sz="4050" dirty="0"/>
              <a:t>{x+1&gt;9}</a:t>
            </a:r>
            <a:endParaRPr lang="en-CH" sz="4050" dirty="0"/>
          </a:p>
        </p:txBody>
      </p:sp>
      <p:sp>
        <p:nvSpPr>
          <p:cNvPr id="11" name="Slide Number Placeholder 3">
            <a:extLst>
              <a:ext uri="{FF2B5EF4-FFF2-40B4-BE49-F238E27FC236}">
                <a16:creationId xmlns:a16="http://schemas.microsoft.com/office/drawing/2014/main" id="{31E468AD-4CDA-2BAC-2A7D-CBD19DDD9043}"/>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2092465287"/>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C15A5-FBB7-D62D-501C-4F247240F21B}"/>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03A7D204-A9FC-7EBF-4F0F-55BDF5C4AD09}"/>
              </a:ext>
            </a:extLst>
          </p:cNvPr>
          <p:cNvSpPr/>
          <p:nvPr/>
        </p:nvSpPr>
        <p:spPr>
          <a:xfrm>
            <a:off x="1246449" y="1776646"/>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 name="Title 1">
            <a:extLst>
              <a:ext uri="{FF2B5EF4-FFF2-40B4-BE49-F238E27FC236}">
                <a16:creationId xmlns:a16="http://schemas.microsoft.com/office/drawing/2014/main" id="{C10A155D-ED47-3D52-EAF7-628C650D9796}"/>
              </a:ext>
            </a:extLst>
          </p:cNvPr>
          <p:cNvSpPr>
            <a:spLocks noGrp="1"/>
          </p:cNvSpPr>
          <p:nvPr>
            <p:ph type="title"/>
          </p:nvPr>
        </p:nvSpPr>
        <p:spPr/>
        <p:txBody>
          <a:bodyPr>
            <a:normAutofit/>
          </a:bodyPr>
          <a:lstStyle/>
          <a:p>
            <a:r>
              <a:rPr lang="en-CH" sz="3000" dirty="0"/>
              <a:t>Weakest Precondition – </a:t>
            </a:r>
            <a:r>
              <a:rPr lang="en-GB" sz="3000" dirty="0" err="1"/>
              <a:t>Mit</a:t>
            </a:r>
            <a:r>
              <a:rPr lang="en-GB" sz="3000" dirty="0"/>
              <a:t> </a:t>
            </a:r>
            <a:r>
              <a:rPr lang="en-GB" sz="3000" dirty="0" err="1"/>
              <a:t>Verzweigung</a:t>
            </a:r>
            <a:endParaRPr lang="en-CH" sz="3000" dirty="0"/>
          </a:p>
        </p:txBody>
      </p:sp>
      <p:sp>
        <p:nvSpPr>
          <p:cNvPr id="13" name="Rectangle 12">
            <a:extLst>
              <a:ext uri="{FF2B5EF4-FFF2-40B4-BE49-F238E27FC236}">
                <a16:creationId xmlns:a16="http://schemas.microsoft.com/office/drawing/2014/main" id="{579B2B77-8830-BA5B-8243-57E8470E34A3}"/>
              </a:ext>
            </a:extLst>
          </p:cNvPr>
          <p:cNvSpPr/>
          <p:nvPr/>
        </p:nvSpPr>
        <p:spPr>
          <a:xfrm>
            <a:off x="1246449" y="2751883"/>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2" name="Rectangle 11">
            <a:extLst>
              <a:ext uri="{FF2B5EF4-FFF2-40B4-BE49-F238E27FC236}">
                <a16:creationId xmlns:a16="http://schemas.microsoft.com/office/drawing/2014/main" id="{2AC531A5-D286-1FF3-AF7A-82D03670A686}"/>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TextBox 3">
            <a:extLst>
              <a:ext uri="{FF2B5EF4-FFF2-40B4-BE49-F238E27FC236}">
                <a16:creationId xmlns:a16="http://schemas.microsoft.com/office/drawing/2014/main" id="{65DB7E64-CCEB-6F2F-E8B3-D6F6CD1F2CF6}"/>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567B2D14-3D3B-5FF3-EA1A-E6026184E704}"/>
              </a:ext>
            </a:extLst>
          </p:cNvPr>
          <p:cNvSpPr txBox="1"/>
          <p:nvPr/>
        </p:nvSpPr>
        <p:spPr>
          <a:xfrm>
            <a:off x="1227199" y="1774512"/>
            <a:ext cx="2366881" cy="2400657"/>
          </a:xfrm>
          <a:prstGeom prst="rect">
            <a:avLst/>
          </a:prstGeom>
          <a:noFill/>
        </p:spPr>
        <p:txBody>
          <a:bodyPr wrap="square">
            <a:spAutoFit/>
          </a:bodyPr>
          <a:lstStyle/>
          <a:p>
            <a:r>
              <a:rPr lang="en-GB" sz="3000" dirty="0"/>
              <a:t>if (x&lt;5)</a:t>
            </a:r>
          </a:p>
          <a:p>
            <a:r>
              <a:rPr lang="en-GB" sz="3000" dirty="0"/>
              <a:t>	y = x*x;</a:t>
            </a:r>
          </a:p>
          <a:p>
            <a:r>
              <a:rPr lang="en-GB" sz="3000" dirty="0"/>
              <a:t>else</a:t>
            </a:r>
          </a:p>
          <a:p>
            <a:r>
              <a:rPr lang="en-GB" sz="3000" dirty="0"/>
              <a:t>	y = x+1;</a:t>
            </a:r>
          </a:p>
          <a:p>
            <a:endParaRPr lang="en-GB" sz="3000" dirty="0"/>
          </a:p>
        </p:txBody>
      </p:sp>
      <p:sp>
        <p:nvSpPr>
          <p:cNvPr id="14" name="Rectangle 13">
            <a:extLst>
              <a:ext uri="{FF2B5EF4-FFF2-40B4-BE49-F238E27FC236}">
                <a16:creationId xmlns:a16="http://schemas.microsoft.com/office/drawing/2014/main" id="{5DC71651-C5F1-960F-2D5D-2A6A07E708AA}"/>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7" name="Straight Connector 6">
            <a:extLst>
              <a:ext uri="{FF2B5EF4-FFF2-40B4-BE49-F238E27FC236}">
                <a16:creationId xmlns:a16="http://schemas.microsoft.com/office/drawing/2014/main" id="{89A29925-92D3-900D-E390-EDC9BF8B9453}"/>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21E69F7-58C6-B82A-8BF4-6F346E90CF3B}"/>
              </a:ext>
            </a:extLst>
          </p:cNvPr>
          <p:cNvSpPr txBox="1"/>
          <p:nvPr/>
        </p:nvSpPr>
        <p:spPr>
          <a:xfrm>
            <a:off x="4878730" y="1397643"/>
            <a:ext cx="806631" cy="438582"/>
          </a:xfrm>
          <a:prstGeom prst="rect">
            <a:avLst/>
          </a:prstGeom>
          <a:noFill/>
        </p:spPr>
        <p:txBody>
          <a:bodyPr wrap="none" rtlCol="0">
            <a:spAutoFit/>
          </a:bodyPr>
          <a:lstStyle/>
          <a:p>
            <a:r>
              <a:rPr lang="en-GB" sz="2250" b="1" dirty="0"/>
              <a:t>{x</a:t>
            </a:r>
            <a:r>
              <a:rPr lang="en-CH" sz="2250" b="1" dirty="0"/>
              <a:t>&lt;5}</a:t>
            </a:r>
          </a:p>
        </p:txBody>
      </p:sp>
      <p:sp>
        <p:nvSpPr>
          <p:cNvPr id="24" name="TextBox 23">
            <a:extLst>
              <a:ext uri="{FF2B5EF4-FFF2-40B4-BE49-F238E27FC236}">
                <a16:creationId xmlns:a16="http://schemas.microsoft.com/office/drawing/2014/main" id="{DE4075D4-588B-4D44-B7B0-C5757C36000E}"/>
              </a:ext>
            </a:extLst>
          </p:cNvPr>
          <p:cNvSpPr txBox="1"/>
          <p:nvPr/>
        </p:nvSpPr>
        <p:spPr>
          <a:xfrm>
            <a:off x="7313239" y="1348281"/>
            <a:ext cx="950901" cy="438582"/>
          </a:xfrm>
          <a:prstGeom prst="rect">
            <a:avLst/>
          </a:prstGeom>
          <a:noFill/>
        </p:spPr>
        <p:txBody>
          <a:bodyPr wrap="none" rtlCol="0">
            <a:spAutoFit/>
          </a:bodyPr>
          <a:lstStyle/>
          <a:p>
            <a:r>
              <a:rPr lang="en-GB" sz="2250" b="1" dirty="0"/>
              <a:t>{x</a:t>
            </a:r>
            <a:r>
              <a:rPr lang="en-CH" sz="2250" b="1" dirty="0"/>
              <a:t>&gt;=5}</a:t>
            </a:r>
          </a:p>
        </p:txBody>
      </p:sp>
      <p:sp>
        <p:nvSpPr>
          <p:cNvPr id="10" name="TextBox 9">
            <a:extLst>
              <a:ext uri="{FF2B5EF4-FFF2-40B4-BE49-F238E27FC236}">
                <a16:creationId xmlns:a16="http://schemas.microsoft.com/office/drawing/2014/main" id="{02F0C8C7-326C-2886-5D7E-DF1033DF6167}"/>
              </a:ext>
            </a:extLst>
          </p:cNvPr>
          <p:cNvSpPr txBox="1"/>
          <p:nvPr/>
        </p:nvSpPr>
        <p:spPr>
          <a:xfrm>
            <a:off x="6707322" y="2201809"/>
            <a:ext cx="1966250" cy="715581"/>
          </a:xfrm>
          <a:prstGeom prst="rect">
            <a:avLst/>
          </a:prstGeom>
          <a:noFill/>
        </p:spPr>
        <p:txBody>
          <a:bodyPr wrap="square">
            <a:spAutoFit/>
          </a:bodyPr>
          <a:lstStyle/>
          <a:p>
            <a:r>
              <a:rPr lang="en-GB" sz="4050" dirty="0"/>
              <a:t>{x+1&gt;9}</a:t>
            </a:r>
            <a:endParaRPr lang="en-CH" sz="4050" dirty="0"/>
          </a:p>
        </p:txBody>
      </p:sp>
      <p:sp>
        <p:nvSpPr>
          <p:cNvPr id="8" name="TextBox 7">
            <a:extLst>
              <a:ext uri="{FF2B5EF4-FFF2-40B4-BE49-F238E27FC236}">
                <a16:creationId xmlns:a16="http://schemas.microsoft.com/office/drawing/2014/main" id="{0CA7D713-9079-1D29-A7F4-4AFC95CEFE47}"/>
              </a:ext>
            </a:extLst>
          </p:cNvPr>
          <p:cNvSpPr txBox="1"/>
          <p:nvPr/>
        </p:nvSpPr>
        <p:spPr>
          <a:xfrm>
            <a:off x="3915499" y="2183181"/>
            <a:ext cx="1966250" cy="715581"/>
          </a:xfrm>
          <a:prstGeom prst="rect">
            <a:avLst/>
          </a:prstGeom>
          <a:noFill/>
        </p:spPr>
        <p:txBody>
          <a:bodyPr wrap="square">
            <a:spAutoFit/>
          </a:bodyPr>
          <a:lstStyle/>
          <a:p>
            <a:r>
              <a:rPr lang="en-GB" sz="4050" dirty="0"/>
              <a:t>{x*x&gt;9}</a:t>
            </a:r>
            <a:endParaRPr lang="en-CH" sz="4050" dirty="0"/>
          </a:p>
        </p:txBody>
      </p:sp>
      <p:sp>
        <p:nvSpPr>
          <p:cNvPr id="11" name="Slide Number Placeholder 3">
            <a:extLst>
              <a:ext uri="{FF2B5EF4-FFF2-40B4-BE49-F238E27FC236}">
                <a16:creationId xmlns:a16="http://schemas.microsoft.com/office/drawing/2014/main" id="{8ADEC4E5-76E0-02B9-D33E-3992F0BD0F2E}"/>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22</a:t>
            </a:fld>
            <a:endParaRPr lang="en-US" dirty="0"/>
          </a:p>
        </p:txBody>
      </p:sp>
    </p:spTree>
    <p:extLst>
      <p:ext uri="{BB962C8B-B14F-4D97-AF65-F5344CB8AC3E}">
        <p14:creationId xmlns:p14="http://schemas.microsoft.com/office/powerpoint/2010/main" val="3238371474"/>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9767-92FC-9480-4BF8-5AD16A842032}"/>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8C1A6996-2860-046D-7620-D14DE1F9313E}"/>
              </a:ext>
            </a:extLst>
          </p:cNvPr>
          <p:cNvSpPr/>
          <p:nvPr/>
        </p:nvSpPr>
        <p:spPr>
          <a:xfrm>
            <a:off x="1246449" y="1776646"/>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3" name="Rectangle 12">
            <a:extLst>
              <a:ext uri="{FF2B5EF4-FFF2-40B4-BE49-F238E27FC236}">
                <a16:creationId xmlns:a16="http://schemas.microsoft.com/office/drawing/2014/main" id="{2A3E78B8-58C2-2646-ABBA-255DA3E88388}"/>
              </a:ext>
            </a:extLst>
          </p:cNvPr>
          <p:cNvSpPr/>
          <p:nvPr/>
        </p:nvSpPr>
        <p:spPr>
          <a:xfrm>
            <a:off x="1246449" y="2751883"/>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2" name="Rectangle 11">
            <a:extLst>
              <a:ext uri="{FF2B5EF4-FFF2-40B4-BE49-F238E27FC236}">
                <a16:creationId xmlns:a16="http://schemas.microsoft.com/office/drawing/2014/main" id="{AB09C2B7-0D1C-D9BF-4B39-1E33172EF15A}"/>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TextBox 3">
            <a:extLst>
              <a:ext uri="{FF2B5EF4-FFF2-40B4-BE49-F238E27FC236}">
                <a16:creationId xmlns:a16="http://schemas.microsoft.com/office/drawing/2014/main" id="{D49689ED-B3C6-3C34-6133-E7A9C90998AA}"/>
              </a:ext>
            </a:extLst>
          </p:cNvPr>
          <p:cNvSpPr txBox="1"/>
          <p:nvPr/>
        </p:nvSpPr>
        <p:spPr>
          <a:xfrm>
            <a:off x="1246449" y="1071282"/>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43F8A174-8D1D-B11F-812B-F931219FBE3F}"/>
              </a:ext>
            </a:extLst>
          </p:cNvPr>
          <p:cNvSpPr txBox="1"/>
          <p:nvPr/>
        </p:nvSpPr>
        <p:spPr>
          <a:xfrm>
            <a:off x="1227199" y="1774512"/>
            <a:ext cx="2366881" cy="2400657"/>
          </a:xfrm>
          <a:prstGeom prst="rect">
            <a:avLst/>
          </a:prstGeom>
          <a:noFill/>
        </p:spPr>
        <p:txBody>
          <a:bodyPr wrap="square">
            <a:spAutoFit/>
          </a:bodyPr>
          <a:lstStyle/>
          <a:p>
            <a:r>
              <a:rPr lang="en-GB" sz="3000" dirty="0"/>
              <a:t>if (x&lt;5)</a:t>
            </a:r>
          </a:p>
          <a:p>
            <a:r>
              <a:rPr lang="en-GB" sz="3000" dirty="0"/>
              <a:t>	y = x*x;</a:t>
            </a:r>
          </a:p>
          <a:p>
            <a:r>
              <a:rPr lang="en-GB" sz="3000" dirty="0"/>
              <a:t>else</a:t>
            </a:r>
          </a:p>
          <a:p>
            <a:r>
              <a:rPr lang="en-GB" sz="3000" dirty="0"/>
              <a:t>	y = x+1;</a:t>
            </a:r>
          </a:p>
          <a:p>
            <a:endParaRPr lang="en-GB" sz="3000" dirty="0"/>
          </a:p>
        </p:txBody>
      </p:sp>
      <p:sp>
        <p:nvSpPr>
          <p:cNvPr id="14" name="Rectangle 13">
            <a:extLst>
              <a:ext uri="{FF2B5EF4-FFF2-40B4-BE49-F238E27FC236}">
                <a16:creationId xmlns:a16="http://schemas.microsoft.com/office/drawing/2014/main" id="{B1C51E44-11CD-D9F4-2DBD-C09D33858349}"/>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7" name="Straight Connector 6">
            <a:extLst>
              <a:ext uri="{FF2B5EF4-FFF2-40B4-BE49-F238E27FC236}">
                <a16:creationId xmlns:a16="http://schemas.microsoft.com/office/drawing/2014/main" id="{11C0C1E0-AF64-7B9A-1514-865EBA9782CE}"/>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6E24A96-6ADA-AEA7-8525-E0F33920AFA8}"/>
              </a:ext>
            </a:extLst>
          </p:cNvPr>
          <p:cNvSpPr txBox="1"/>
          <p:nvPr/>
        </p:nvSpPr>
        <p:spPr>
          <a:xfrm>
            <a:off x="4878730" y="1397643"/>
            <a:ext cx="806631" cy="438582"/>
          </a:xfrm>
          <a:prstGeom prst="rect">
            <a:avLst/>
          </a:prstGeom>
          <a:noFill/>
        </p:spPr>
        <p:txBody>
          <a:bodyPr wrap="none" rtlCol="0">
            <a:spAutoFit/>
          </a:bodyPr>
          <a:lstStyle/>
          <a:p>
            <a:r>
              <a:rPr lang="en-GB" sz="2250" b="1" dirty="0"/>
              <a:t>{x</a:t>
            </a:r>
            <a:r>
              <a:rPr lang="en-CH" sz="2250" b="1" dirty="0"/>
              <a:t>&lt;5}</a:t>
            </a:r>
          </a:p>
        </p:txBody>
      </p:sp>
      <p:sp>
        <p:nvSpPr>
          <p:cNvPr id="24" name="TextBox 23">
            <a:extLst>
              <a:ext uri="{FF2B5EF4-FFF2-40B4-BE49-F238E27FC236}">
                <a16:creationId xmlns:a16="http://schemas.microsoft.com/office/drawing/2014/main" id="{7D408BFE-729D-67CA-E2A1-55674275EC6F}"/>
              </a:ext>
            </a:extLst>
          </p:cNvPr>
          <p:cNvSpPr txBox="1"/>
          <p:nvPr/>
        </p:nvSpPr>
        <p:spPr>
          <a:xfrm>
            <a:off x="7313239" y="1348281"/>
            <a:ext cx="950901" cy="438582"/>
          </a:xfrm>
          <a:prstGeom prst="rect">
            <a:avLst/>
          </a:prstGeom>
          <a:noFill/>
        </p:spPr>
        <p:txBody>
          <a:bodyPr wrap="none" rtlCol="0">
            <a:spAutoFit/>
          </a:bodyPr>
          <a:lstStyle/>
          <a:p>
            <a:r>
              <a:rPr lang="en-GB" sz="2250" b="1" dirty="0"/>
              <a:t>{x</a:t>
            </a:r>
            <a:r>
              <a:rPr lang="en-CH" sz="2250" b="1" dirty="0"/>
              <a:t>&gt;=5}</a:t>
            </a:r>
          </a:p>
        </p:txBody>
      </p:sp>
      <p:sp>
        <p:nvSpPr>
          <p:cNvPr id="10" name="TextBox 9">
            <a:extLst>
              <a:ext uri="{FF2B5EF4-FFF2-40B4-BE49-F238E27FC236}">
                <a16:creationId xmlns:a16="http://schemas.microsoft.com/office/drawing/2014/main" id="{464CC20E-A30D-7A19-6F0F-679F73C20EFD}"/>
              </a:ext>
            </a:extLst>
          </p:cNvPr>
          <p:cNvSpPr txBox="1"/>
          <p:nvPr/>
        </p:nvSpPr>
        <p:spPr>
          <a:xfrm>
            <a:off x="6707322" y="2201809"/>
            <a:ext cx="1966250" cy="715581"/>
          </a:xfrm>
          <a:prstGeom prst="rect">
            <a:avLst/>
          </a:prstGeom>
          <a:noFill/>
        </p:spPr>
        <p:txBody>
          <a:bodyPr wrap="square">
            <a:spAutoFit/>
          </a:bodyPr>
          <a:lstStyle/>
          <a:p>
            <a:r>
              <a:rPr lang="en-GB" sz="4050" dirty="0"/>
              <a:t>{x+1&gt;9}</a:t>
            </a:r>
            <a:endParaRPr lang="en-CH" sz="4050" dirty="0"/>
          </a:p>
        </p:txBody>
      </p:sp>
      <p:sp>
        <p:nvSpPr>
          <p:cNvPr id="8" name="TextBox 7">
            <a:extLst>
              <a:ext uri="{FF2B5EF4-FFF2-40B4-BE49-F238E27FC236}">
                <a16:creationId xmlns:a16="http://schemas.microsoft.com/office/drawing/2014/main" id="{3D34F53C-A2C3-0D0E-05AF-BBA2FFC14B2A}"/>
              </a:ext>
            </a:extLst>
          </p:cNvPr>
          <p:cNvSpPr txBox="1"/>
          <p:nvPr/>
        </p:nvSpPr>
        <p:spPr>
          <a:xfrm>
            <a:off x="3915499" y="2183181"/>
            <a:ext cx="1966250" cy="715581"/>
          </a:xfrm>
          <a:prstGeom prst="rect">
            <a:avLst/>
          </a:prstGeom>
          <a:noFill/>
        </p:spPr>
        <p:txBody>
          <a:bodyPr wrap="square">
            <a:spAutoFit/>
          </a:bodyPr>
          <a:lstStyle/>
          <a:p>
            <a:r>
              <a:rPr lang="en-GB" sz="4050" dirty="0"/>
              <a:t>{x*x&gt;9}</a:t>
            </a:r>
            <a:endParaRPr lang="en-CH" sz="4050" dirty="0"/>
          </a:p>
        </p:txBody>
      </p:sp>
      <p:sp>
        <p:nvSpPr>
          <p:cNvPr id="11" name="Rectangle 10">
            <a:extLst>
              <a:ext uri="{FF2B5EF4-FFF2-40B4-BE49-F238E27FC236}">
                <a16:creationId xmlns:a16="http://schemas.microsoft.com/office/drawing/2014/main" id="{A149EBAA-9487-A687-C7C1-E8E160EF2ED5}"/>
              </a:ext>
            </a:extLst>
          </p:cNvPr>
          <p:cNvSpPr/>
          <p:nvPr/>
        </p:nvSpPr>
        <p:spPr>
          <a:xfrm>
            <a:off x="5220072" y="158543"/>
            <a:ext cx="3550523" cy="894144"/>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5" name="Rectangle 14">
            <a:extLst>
              <a:ext uri="{FF2B5EF4-FFF2-40B4-BE49-F238E27FC236}">
                <a16:creationId xmlns:a16="http://schemas.microsoft.com/office/drawing/2014/main" id="{326A1136-E12A-A282-016A-C0E910BE7C7B}"/>
              </a:ext>
            </a:extLst>
          </p:cNvPr>
          <p:cNvSpPr/>
          <p:nvPr/>
        </p:nvSpPr>
        <p:spPr>
          <a:xfrm>
            <a:off x="1310833" y="164939"/>
            <a:ext cx="3261167" cy="894144"/>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16" name="TextBox 15">
            <a:extLst>
              <a:ext uri="{FF2B5EF4-FFF2-40B4-BE49-F238E27FC236}">
                <a16:creationId xmlns:a16="http://schemas.microsoft.com/office/drawing/2014/main" id="{340E1890-46F0-14ED-3BB0-5F4C06266FF0}"/>
              </a:ext>
            </a:extLst>
          </p:cNvPr>
          <p:cNvSpPr txBox="1"/>
          <p:nvPr/>
        </p:nvSpPr>
        <p:spPr>
          <a:xfrm>
            <a:off x="1060892" y="230776"/>
            <a:ext cx="7975601" cy="715581"/>
          </a:xfrm>
          <a:prstGeom prst="rect">
            <a:avLst/>
          </a:prstGeom>
          <a:noFill/>
          <a:ln>
            <a:noFill/>
          </a:ln>
        </p:spPr>
        <p:txBody>
          <a:bodyPr wrap="square">
            <a:spAutoFit/>
          </a:bodyPr>
          <a:lstStyle/>
          <a:p>
            <a:r>
              <a:rPr lang="en-GB" sz="4050" dirty="0"/>
              <a:t>{(</a:t>
            </a:r>
            <a:r>
              <a:rPr lang="en-GB" sz="4050" b="1" dirty="0"/>
              <a:t>x&lt;5 </a:t>
            </a:r>
            <a:r>
              <a:rPr lang="en-GB" sz="4050" dirty="0"/>
              <a:t>&amp;&amp; x*x&gt;9) || (</a:t>
            </a:r>
            <a:r>
              <a:rPr lang="en-GB" sz="4050" b="1" dirty="0"/>
              <a:t>x&gt;=5 </a:t>
            </a:r>
            <a:r>
              <a:rPr lang="en-GB" sz="4050" dirty="0"/>
              <a:t>&amp;&amp; x+1&gt;9)}</a:t>
            </a:r>
            <a:endParaRPr lang="en-CH" sz="4050" dirty="0"/>
          </a:p>
        </p:txBody>
      </p:sp>
      <p:sp>
        <p:nvSpPr>
          <p:cNvPr id="17" name="Slide Number Placeholder 3">
            <a:extLst>
              <a:ext uri="{FF2B5EF4-FFF2-40B4-BE49-F238E27FC236}">
                <a16:creationId xmlns:a16="http://schemas.microsoft.com/office/drawing/2014/main" id="{84F277BC-1EB0-67F7-67CA-FE1F1DBAA10D}"/>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348689105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78D07-081C-2774-A0EF-BE2F28150268}"/>
              </a:ext>
            </a:extLst>
          </p:cNvPr>
          <p:cNvSpPr>
            <a:spLocks noGrp="1"/>
          </p:cNvSpPr>
          <p:nvPr>
            <p:ph type="title"/>
          </p:nvPr>
        </p:nvSpPr>
        <p:spPr>
          <a:xfrm>
            <a:off x="573180" y="267494"/>
            <a:ext cx="7997639" cy="1114425"/>
          </a:xfrm>
        </p:spPr>
        <p:txBody>
          <a:bodyPr/>
          <a:lstStyle/>
          <a:p>
            <a:r>
              <a:rPr lang="en-CH" dirty="0"/>
              <a:t>Weakest Precondition - Prüfungsbeispiel</a:t>
            </a:r>
          </a:p>
        </p:txBody>
      </p:sp>
      <p:sp>
        <p:nvSpPr>
          <p:cNvPr id="3" name="TextBox 2">
            <a:extLst>
              <a:ext uri="{FF2B5EF4-FFF2-40B4-BE49-F238E27FC236}">
                <a16:creationId xmlns:a16="http://schemas.microsoft.com/office/drawing/2014/main" id="{D96A92A0-FB72-CA3B-576A-86AF14E8AA2F}"/>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4" name="TextBox 3">
            <a:extLst>
              <a:ext uri="{FF2B5EF4-FFF2-40B4-BE49-F238E27FC236}">
                <a16:creationId xmlns:a16="http://schemas.microsoft.com/office/drawing/2014/main" id="{3BE05D4F-9AD6-A601-8012-D23C990E21DF}"/>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06C34380-1C0D-C87A-10B8-5EE2DCA0CCCF}"/>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7" name="Slide Number Placeholder 3">
            <a:extLst>
              <a:ext uri="{FF2B5EF4-FFF2-40B4-BE49-F238E27FC236}">
                <a16:creationId xmlns:a16="http://schemas.microsoft.com/office/drawing/2014/main" id="{4AC87A09-6871-224E-400C-D8B325BEFBFE}"/>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2858979064"/>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FFBD3F-3A3B-6550-8776-D3AA14A9C533}"/>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DB7283F2-7222-E6E5-04D5-7573E77FFA81}"/>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EA90FD42-49F7-2B34-63F3-18694F3C77D5}"/>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F92A01D8-86B4-1E04-FDAE-216995A51192}"/>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71861F0D-4266-A2BB-708F-ADB60D42F228}"/>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F56BF6FB-B4A7-B558-2DEF-55F47162DFBB}"/>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718EAFF-1F6B-5CE8-61D8-002EA5D08F72}"/>
              </a:ext>
            </a:extLst>
          </p:cNvPr>
          <p:cNvSpPr txBox="1"/>
          <p:nvPr/>
        </p:nvSpPr>
        <p:spPr>
          <a:xfrm>
            <a:off x="4300588" y="126742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EAB07711-5763-3F9E-BC52-0D6861B2C6FB}"/>
              </a:ext>
            </a:extLst>
          </p:cNvPr>
          <p:cNvSpPr txBox="1"/>
          <p:nvPr/>
        </p:nvSpPr>
        <p:spPr>
          <a:xfrm>
            <a:off x="6806090" y="1267428"/>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14" name="Title 1">
            <a:extLst>
              <a:ext uri="{FF2B5EF4-FFF2-40B4-BE49-F238E27FC236}">
                <a16:creationId xmlns:a16="http://schemas.microsoft.com/office/drawing/2014/main" id="{7B01D444-5603-48A1-C9C7-8A2B75D5E8DD}"/>
              </a:ext>
            </a:extLst>
          </p:cNvPr>
          <p:cNvSpPr>
            <a:spLocks noGrp="1"/>
          </p:cNvSpPr>
          <p:nvPr>
            <p:ph type="title"/>
          </p:nvPr>
        </p:nvSpPr>
        <p:spPr>
          <a:xfrm>
            <a:off x="573180" y="203929"/>
            <a:ext cx="7997639" cy="1114425"/>
          </a:xfrm>
        </p:spPr>
        <p:txBody>
          <a:bodyPr/>
          <a:lstStyle/>
          <a:p>
            <a:r>
              <a:rPr lang="en-CH" dirty="0"/>
              <a:t>Weakest Precondition - Prüfungsbeispiel</a:t>
            </a:r>
          </a:p>
        </p:txBody>
      </p:sp>
      <p:sp>
        <p:nvSpPr>
          <p:cNvPr id="2" name="TextBox 1">
            <a:extLst>
              <a:ext uri="{FF2B5EF4-FFF2-40B4-BE49-F238E27FC236}">
                <a16:creationId xmlns:a16="http://schemas.microsoft.com/office/drawing/2014/main" id="{07CB800C-ED9B-1241-69F2-D19DA2819063}"/>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AFB477CA-6941-4F9B-2E2A-ECB037B06820}"/>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0" name="Slide Number Placeholder 3">
            <a:extLst>
              <a:ext uri="{FF2B5EF4-FFF2-40B4-BE49-F238E27FC236}">
                <a16:creationId xmlns:a16="http://schemas.microsoft.com/office/drawing/2014/main" id="{020D4F72-79E8-4C03-840B-CE7218DED0C4}"/>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25</a:t>
            </a:fld>
            <a:endParaRPr lang="en-US" dirty="0"/>
          </a:p>
        </p:txBody>
      </p:sp>
    </p:spTree>
    <p:extLst>
      <p:ext uri="{BB962C8B-B14F-4D97-AF65-F5344CB8AC3E}">
        <p14:creationId xmlns:p14="http://schemas.microsoft.com/office/powerpoint/2010/main" val="1001509440"/>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F1D4-2E70-025A-ED82-114F0C0DA0F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739A672-1B1C-AF96-8A53-76ADB1B15D9D}"/>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224D1B0E-AD43-E74B-9B03-B4CC863CA498}"/>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FF7BA0B0-84D6-B0C4-B49E-78F2D52EDA5C}"/>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1E619B50-AD58-897F-26CC-56104E412EF7}"/>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3B66AC48-3D1F-4027-628E-E21E84B4E332}"/>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BB3D3314-94C8-8241-D6EF-8DC9DBE0717F}"/>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EB24187-13B9-8BB8-3088-7EECB60D26A0}"/>
              </a:ext>
            </a:extLst>
          </p:cNvPr>
          <p:cNvSpPr txBox="1"/>
          <p:nvPr/>
        </p:nvSpPr>
        <p:spPr>
          <a:xfrm>
            <a:off x="4296252" y="132569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BE441927-00F3-EB4E-2130-D10CFE4FC0CE}"/>
              </a:ext>
            </a:extLst>
          </p:cNvPr>
          <p:cNvSpPr txBox="1"/>
          <p:nvPr/>
        </p:nvSpPr>
        <p:spPr>
          <a:xfrm>
            <a:off x="6806090" y="1285530"/>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14" name="Title 1">
            <a:extLst>
              <a:ext uri="{FF2B5EF4-FFF2-40B4-BE49-F238E27FC236}">
                <a16:creationId xmlns:a16="http://schemas.microsoft.com/office/drawing/2014/main" id="{86C86A21-8C5C-96C6-7733-BAEE880764B0}"/>
              </a:ext>
            </a:extLst>
          </p:cNvPr>
          <p:cNvSpPr>
            <a:spLocks noGrp="1"/>
          </p:cNvSpPr>
          <p:nvPr>
            <p:ph type="title"/>
          </p:nvPr>
        </p:nvSpPr>
        <p:spPr>
          <a:xfrm>
            <a:off x="573180" y="203929"/>
            <a:ext cx="7997639" cy="1114425"/>
          </a:xfrm>
        </p:spPr>
        <p:txBody>
          <a:bodyPr/>
          <a:lstStyle/>
          <a:p>
            <a:r>
              <a:rPr lang="en-CH" dirty="0"/>
              <a:t>Weakest Precondition - Prüfungsbeispiel</a:t>
            </a:r>
          </a:p>
        </p:txBody>
      </p:sp>
      <p:sp>
        <p:nvSpPr>
          <p:cNvPr id="2" name="TextBox 1">
            <a:extLst>
              <a:ext uri="{FF2B5EF4-FFF2-40B4-BE49-F238E27FC236}">
                <a16:creationId xmlns:a16="http://schemas.microsoft.com/office/drawing/2014/main" id="{267D0275-0576-85D4-1AB4-1027913CE391}"/>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55D3C68C-3483-8539-D202-94CB4944FFB2}"/>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0" name="TextBox 9">
            <a:extLst>
              <a:ext uri="{FF2B5EF4-FFF2-40B4-BE49-F238E27FC236}">
                <a16:creationId xmlns:a16="http://schemas.microsoft.com/office/drawing/2014/main" id="{F049461D-A638-1BEB-83AC-94EB663DE296}"/>
              </a:ext>
            </a:extLst>
          </p:cNvPr>
          <p:cNvSpPr txBox="1"/>
          <p:nvPr/>
        </p:nvSpPr>
        <p:spPr>
          <a:xfrm>
            <a:off x="4369828" y="3097428"/>
            <a:ext cx="1234633" cy="600164"/>
          </a:xfrm>
          <a:prstGeom prst="rect">
            <a:avLst/>
          </a:prstGeom>
          <a:noFill/>
        </p:spPr>
        <p:txBody>
          <a:bodyPr wrap="none" rtlCol="0">
            <a:spAutoFit/>
          </a:bodyPr>
          <a:lstStyle/>
          <a:p>
            <a:r>
              <a:rPr lang="en-CH" sz="3300" dirty="0"/>
              <a:t>{z</a:t>
            </a:r>
            <a:r>
              <a:rPr lang="en-GB" sz="3300" dirty="0"/>
              <a:t> </a:t>
            </a:r>
            <a:r>
              <a:rPr lang="en-CH" sz="3300" dirty="0"/>
              <a:t>&gt;</a:t>
            </a:r>
            <a:r>
              <a:rPr lang="en-GB" sz="3300" dirty="0"/>
              <a:t> </a:t>
            </a:r>
            <a:r>
              <a:rPr lang="en-CH" sz="3300" dirty="0"/>
              <a:t>0}</a:t>
            </a:r>
          </a:p>
        </p:txBody>
      </p:sp>
      <p:sp>
        <p:nvSpPr>
          <p:cNvPr id="15" name="TextBox 14">
            <a:extLst>
              <a:ext uri="{FF2B5EF4-FFF2-40B4-BE49-F238E27FC236}">
                <a16:creationId xmlns:a16="http://schemas.microsoft.com/office/drawing/2014/main" id="{1709A5B4-7C66-A57E-91B5-C0997A27202A}"/>
              </a:ext>
            </a:extLst>
          </p:cNvPr>
          <p:cNvSpPr txBox="1"/>
          <p:nvPr/>
        </p:nvSpPr>
        <p:spPr>
          <a:xfrm>
            <a:off x="6948264" y="3069733"/>
            <a:ext cx="1234633" cy="600164"/>
          </a:xfrm>
          <a:prstGeom prst="rect">
            <a:avLst/>
          </a:prstGeom>
          <a:noFill/>
        </p:spPr>
        <p:txBody>
          <a:bodyPr wrap="none" rtlCol="0">
            <a:spAutoFit/>
          </a:bodyPr>
          <a:lstStyle/>
          <a:p>
            <a:r>
              <a:rPr lang="en-CH" sz="3300"/>
              <a:t>{</a:t>
            </a:r>
            <a:r>
              <a:rPr lang="de-CH" sz="3300" dirty="0" err="1"/>
              <a:t>z</a:t>
            </a:r>
            <a:r>
              <a:rPr lang="de-CH" sz="3300" dirty="0"/>
              <a:t> </a:t>
            </a:r>
            <a:r>
              <a:rPr lang="en-CH" sz="3300"/>
              <a:t>&gt;</a:t>
            </a:r>
            <a:r>
              <a:rPr lang="en-GB" sz="3300" dirty="0"/>
              <a:t> </a:t>
            </a:r>
            <a:r>
              <a:rPr lang="en-CH" sz="3300" dirty="0"/>
              <a:t>0}</a:t>
            </a:r>
          </a:p>
        </p:txBody>
      </p:sp>
      <p:sp>
        <p:nvSpPr>
          <p:cNvPr id="16" name="Slide Number Placeholder 3">
            <a:extLst>
              <a:ext uri="{FF2B5EF4-FFF2-40B4-BE49-F238E27FC236}">
                <a16:creationId xmlns:a16="http://schemas.microsoft.com/office/drawing/2014/main" id="{3BF26E5D-A06E-E495-2446-112FF6AA7643}"/>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104335386"/>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F137F-2C78-10AE-70B0-B52DE39776C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9FC26961-AB67-A8F0-2B4A-A0EB9936292E}"/>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5534C1C8-8ECC-F5B9-1B5F-8061BC930F47}"/>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AD019906-92B5-99F0-A6A1-22C39DE35118}"/>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2F9698DE-3A78-22F0-AFE5-72633EC61854}"/>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2F5D45E4-6062-16B3-83B9-7A8ABBCFBAFD}"/>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6D07190F-D8BB-3802-CA92-6727227AC70B}"/>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7EC87CB-F237-6229-05D5-F1818280F9DE}"/>
              </a:ext>
            </a:extLst>
          </p:cNvPr>
          <p:cNvSpPr txBox="1"/>
          <p:nvPr/>
        </p:nvSpPr>
        <p:spPr>
          <a:xfrm>
            <a:off x="4296252" y="132569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9A226C0F-9731-A0D3-5F23-FAA803E5B802}"/>
              </a:ext>
            </a:extLst>
          </p:cNvPr>
          <p:cNvSpPr txBox="1"/>
          <p:nvPr/>
        </p:nvSpPr>
        <p:spPr>
          <a:xfrm>
            <a:off x="6806090" y="1285530"/>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14" name="Title 1">
            <a:extLst>
              <a:ext uri="{FF2B5EF4-FFF2-40B4-BE49-F238E27FC236}">
                <a16:creationId xmlns:a16="http://schemas.microsoft.com/office/drawing/2014/main" id="{EC761AB2-84D6-95B3-934A-4FF4625100AE}"/>
              </a:ext>
            </a:extLst>
          </p:cNvPr>
          <p:cNvSpPr>
            <a:spLocks noGrp="1"/>
          </p:cNvSpPr>
          <p:nvPr>
            <p:ph type="title"/>
          </p:nvPr>
        </p:nvSpPr>
        <p:spPr>
          <a:xfrm>
            <a:off x="573180" y="203929"/>
            <a:ext cx="7997639" cy="1114425"/>
          </a:xfrm>
        </p:spPr>
        <p:txBody>
          <a:bodyPr/>
          <a:lstStyle/>
          <a:p>
            <a:r>
              <a:rPr lang="en-CH" dirty="0"/>
              <a:t>Weakest Precondition - Prüfungsbeispiel</a:t>
            </a:r>
          </a:p>
        </p:txBody>
      </p:sp>
      <p:sp>
        <p:nvSpPr>
          <p:cNvPr id="2" name="TextBox 1">
            <a:extLst>
              <a:ext uri="{FF2B5EF4-FFF2-40B4-BE49-F238E27FC236}">
                <a16:creationId xmlns:a16="http://schemas.microsoft.com/office/drawing/2014/main" id="{0BF36028-BDAA-1190-BE4A-93E25599C43A}"/>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DB682481-A78D-0B2D-30ED-803A36333D0F}"/>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0" name="TextBox 9">
            <a:extLst>
              <a:ext uri="{FF2B5EF4-FFF2-40B4-BE49-F238E27FC236}">
                <a16:creationId xmlns:a16="http://schemas.microsoft.com/office/drawing/2014/main" id="{6E0B8CF3-4745-FA57-231B-AE6AD881E4F8}"/>
              </a:ext>
            </a:extLst>
          </p:cNvPr>
          <p:cNvSpPr txBox="1"/>
          <p:nvPr/>
        </p:nvSpPr>
        <p:spPr>
          <a:xfrm>
            <a:off x="4369828" y="3097428"/>
            <a:ext cx="1234633" cy="600164"/>
          </a:xfrm>
          <a:prstGeom prst="rect">
            <a:avLst/>
          </a:prstGeom>
          <a:noFill/>
        </p:spPr>
        <p:txBody>
          <a:bodyPr wrap="none" rtlCol="0">
            <a:spAutoFit/>
          </a:bodyPr>
          <a:lstStyle/>
          <a:p>
            <a:r>
              <a:rPr lang="en-CH" sz="3300" dirty="0"/>
              <a:t>{z</a:t>
            </a:r>
            <a:r>
              <a:rPr lang="en-GB" sz="3300" dirty="0"/>
              <a:t> </a:t>
            </a:r>
            <a:r>
              <a:rPr lang="en-CH" sz="3300" dirty="0"/>
              <a:t>&gt;</a:t>
            </a:r>
            <a:r>
              <a:rPr lang="en-GB" sz="3300" dirty="0"/>
              <a:t> </a:t>
            </a:r>
            <a:r>
              <a:rPr lang="en-CH" sz="3300" dirty="0"/>
              <a:t>0}</a:t>
            </a:r>
          </a:p>
        </p:txBody>
      </p:sp>
      <p:sp>
        <p:nvSpPr>
          <p:cNvPr id="15" name="TextBox 14">
            <a:extLst>
              <a:ext uri="{FF2B5EF4-FFF2-40B4-BE49-F238E27FC236}">
                <a16:creationId xmlns:a16="http://schemas.microsoft.com/office/drawing/2014/main" id="{878890CF-6518-EE3D-2491-123DDBBD52B4}"/>
              </a:ext>
            </a:extLst>
          </p:cNvPr>
          <p:cNvSpPr txBox="1"/>
          <p:nvPr/>
        </p:nvSpPr>
        <p:spPr>
          <a:xfrm>
            <a:off x="6625752" y="3069733"/>
            <a:ext cx="1843774" cy="600164"/>
          </a:xfrm>
          <a:prstGeom prst="rect">
            <a:avLst/>
          </a:prstGeom>
          <a:noFill/>
        </p:spPr>
        <p:txBody>
          <a:bodyPr wrap="none" rtlCol="0">
            <a:spAutoFit/>
          </a:bodyPr>
          <a:lstStyle/>
          <a:p>
            <a:r>
              <a:rPr lang="en-CH" sz="3300" dirty="0"/>
              <a:t>{y</a:t>
            </a:r>
            <a:r>
              <a:rPr lang="en-GB" sz="3300" dirty="0"/>
              <a:t> </a:t>
            </a:r>
            <a:r>
              <a:rPr lang="en-CH" sz="3300" dirty="0"/>
              <a:t>–</a:t>
            </a:r>
            <a:r>
              <a:rPr lang="en-GB" sz="3300" dirty="0"/>
              <a:t> </a:t>
            </a:r>
            <a:r>
              <a:rPr lang="en-CH" sz="3300" dirty="0"/>
              <a:t>x</a:t>
            </a:r>
            <a:r>
              <a:rPr lang="en-GB" sz="3300" dirty="0"/>
              <a:t> </a:t>
            </a:r>
            <a:r>
              <a:rPr lang="en-CH" sz="3300" dirty="0"/>
              <a:t>&gt;</a:t>
            </a:r>
            <a:r>
              <a:rPr lang="en-GB" sz="3300" dirty="0"/>
              <a:t> </a:t>
            </a:r>
            <a:r>
              <a:rPr lang="en-CH" sz="3300" dirty="0"/>
              <a:t>0}</a:t>
            </a:r>
          </a:p>
        </p:txBody>
      </p:sp>
      <p:sp>
        <p:nvSpPr>
          <p:cNvPr id="16" name="Slide Number Placeholder 3">
            <a:extLst>
              <a:ext uri="{FF2B5EF4-FFF2-40B4-BE49-F238E27FC236}">
                <a16:creationId xmlns:a16="http://schemas.microsoft.com/office/drawing/2014/main" id="{32A29A0F-6B85-0E34-EA7C-B24088289D2A}"/>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27</a:t>
            </a:fld>
            <a:endParaRPr lang="en-US" dirty="0"/>
          </a:p>
        </p:txBody>
      </p:sp>
    </p:spTree>
    <p:extLst>
      <p:ext uri="{BB962C8B-B14F-4D97-AF65-F5344CB8AC3E}">
        <p14:creationId xmlns:p14="http://schemas.microsoft.com/office/powerpoint/2010/main" val="63661953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AEC7C-11E9-0DC4-9D51-A42C987DD82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C290EB0-8EA9-DBB1-EC0A-6B87FBE47875}"/>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5F54029D-F6D1-216B-4F3B-369340A1AB29}"/>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6601E5D6-88D8-1987-1E87-E5A753E10B5A}"/>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3AB0656E-FE72-989F-C5EB-9BFBA41998DD}"/>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2BD5BF82-5B14-3638-9D64-4B7BF0821E9F}"/>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4B265184-4327-2223-CEAC-A788FEC8FF09}"/>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92765D7-A212-C213-6E31-97FB41832DB3}"/>
              </a:ext>
            </a:extLst>
          </p:cNvPr>
          <p:cNvSpPr txBox="1"/>
          <p:nvPr/>
        </p:nvSpPr>
        <p:spPr>
          <a:xfrm>
            <a:off x="4296252" y="132569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41469A92-2DCB-1F90-190F-4C0D45BB4789}"/>
              </a:ext>
            </a:extLst>
          </p:cNvPr>
          <p:cNvSpPr txBox="1"/>
          <p:nvPr/>
        </p:nvSpPr>
        <p:spPr>
          <a:xfrm>
            <a:off x="6806090" y="1285530"/>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14" name="Title 1">
            <a:extLst>
              <a:ext uri="{FF2B5EF4-FFF2-40B4-BE49-F238E27FC236}">
                <a16:creationId xmlns:a16="http://schemas.microsoft.com/office/drawing/2014/main" id="{CDA223C0-C748-46B0-AA5F-F09CC3117C37}"/>
              </a:ext>
            </a:extLst>
          </p:cNvPr>
          <p:cNvSpPr>
            <a:spLocks noGrp="1"/>
          </p:cNvSpPr>
          <p:nvPr>
            <p:ph type="title"/>
          </p:nvPr>
        </p:nvSpPr>
        <p:spPr>
          <a:xfrm>
            <a:off x="573180" y="203929"/>
            <a:ext cx="7997639" cy="1114425"/>
          </a:xfrm>
        </p:spPr>
        <p:txBody>
          <a:bodyPr/>
          <a:lstStyle/>
          <a:p>
            <a:r>
              <a:rPr lang="en-CH" dirty="0"/>
              <a:t>Weakest Precondition - Prüfungsbeispiel</a:t>
            </a:r>
          </a:p>
        </p:txBody>
      </p:sp>
      <p:sp>
        <p:nvSpPr>
          <p:cNvPr id="2" name="TextBox 1">
            <a:extLst>
              <a:ext uri="{FF2B5EF4-FFF2-40B4-BE49-F238E27FC236}">
                <a16:creationId xmlns:a16="http://schemas.microsoft.com/office/drawing/2014/main" id="{04422F8E-DC5E-26E8-A4C4-D2D12966F80A}"/>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CE739E72-13C8-87AE-C5DF-486559A1314F}"/>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5" name="TextBox 14">
            <a:extLst>
              <a:ext uri="{FF2B5EF4-FFF2-40B4-BE49-F238E27FC236}">
                <a16:creationId xmlns:a16="http://schemas.microsoft.com/office/drawing/2014/main" id="{A63DCFDE-D8ED-916F-085E-C16CBF01876F}"/>
              </a:ext>
            </a:extLst>
          </p:cNvPr>
          <p:cNvSpPr txBox="1"/>
          <p:nvPr/>
        </p:nvSpPr>
        <p:spPr>
          <a:xfrm>
            <a:off x="6613983" y="2099113"/>
            <a:ext cx="1843774" cy="600164"/>
          </a:xfrm>
          <a:prstGeom prst="rect">
            <a:avLst/>
          </a:prstGeom>
          <a:noFill/>
        </p:spPr>
        <p:txBody>
          <a:bodyPr wrap="none" rtlCol="0">
            <a:spAutoFit/>
          </a:bodyPr>
          <a:lstStyle/>
          <a:p>
            <a:r>
              <a:rPr lang="en-CH" sz="3300" dirty="0"/>
              <a:t>{y</a:t>
            </a:r>
            <a:r>
              <a:rPr lang="en-GB" sz="3300" dirty="0"/>
              <a:t> </a:t>
            </a:r>
            <a:r>
              <a:rPr lang="en-CH" sz="3300" dirty="0"/>
              <a:t>–</a:t>
            </a:r>
            <a:r>
              <a:rPr lang="en-GB" sz="3300" dirty="0"/>
              <a:t> </a:t>
            </a:r>
            <a:r>
              <a:rPr lang="en-CH" sz="3300" dirty="0"/>
              <a:t>x</a:t>
            </a:r>
            <a:r>
              <a:rPr lang="en-GB" sz="3300" dirty="0"/>
              <a:t> </a:t>
            </a:r>
            <a:r>
              <a:rPr lang="en-CH" sz="3300" dirty="0"/>
              <a:t>&gt;</a:t>
            </a:r>
            <a:r>
              <a:rPr lang="en-GB" sz="3300" dirty="0"/>
              <a:t> </a:t>
            </a:r>
            <a:r>
              <a:rPr lang="en-CH" sz="3300" dirty="0"/>
              <a:t>0}</a:t>
            </a:r>
          </a:p>
        </p:txBody>
      </p:sp>
      <p:sp>
        <p:nvSpPr>
          <p:cNvPr id="11" name="TextBox 10">
            <a:extLst>
              <a:ext uri="{FF2B5EF4-FFF2-40B4-BE49-F238E27FC236}">
                <a16:creationId xmlns:a16="http://schemas.microsoft.com/office/drawing/2014/main" id="{6851EBAD-60D7-2A73-9DA9-64A0B03EED61}"/>
              </a:ext>
            </a:extLst>
          </p:cNvPr>
          <p:cNvSpPr txBox="1"/>
          <p:nvPr/>
        </p:nvSpPr>
        <p:spPr>
          <a:xfrm>
            <a:off x="4322694" y="2097499"/>
            <a:ext cx="1234633" cy="600164"/>
          </a:xfrm>
          <a:prstGeom prst="rect">
            <a:avLst/>
          </a:prstGeom>
          <a:noFill/>
        </p:spPr>
        <p:txBody>
          <a:bodyPr wrap="none" rtlCol="0">
            <a:spAutoFit/>
          </a:bodyPr>
          <a:lstStyle/>
          <a:p>
            <a:r>
              <a:rPr lang="en-CH" sz="3300" dirty="0"/>
              <a:t>{z</a:t>
            </a:r>
            <a:r>
              <a:rPr lang="en-GB" sz="3300" dirty="0"/>
              <a:t> </a:t>
            </a:r>
            <a:r>
              <a:rPr lang="en-CH" sz="3300" dirty="0"/>
              <a:t>&gt;</a:t>
            </a:r>
            <a:r>
              <a:rPr lang="en-GB" sz="3300" dirty="0"/>
              <a:t> </a:t>
            </a:r>
            <a:r>
              <a:rPr lang="en-CH" sz="3300" dirty="0"/>
              <a:t>0}</a:t>
            </a:r>
          </a:p>
        </p:txBody>
      </p:sp>
      <p:sp>
        <p:nvSpPr>
          <p:cNvPr id="16" name="Slide Number Placeholder 3">
            <a:extLst>
              <a:ext uri="{FF2B5EF4-FFF2-40B4-BE49-F238E27FC236}">
                <a16:creationId xmlns:a16="http://schemas.microsoft.com/office/drawing/2014/main" id="{1CF810DE-940B-5F43-6A68-0758EED0AED4}"/>
              </a:ext>
            </a:extLst>
          </p:cNvPr>
          <p:cNvSpPr>
            <a:spLocks noGrp="1"/>
          </p:cNvSpPr>
          <p:nvPr>
            <p:ph type="sldNum" sz="quarter" idx="12"/>
          </p:nvPr>
        </p:nvSpPr>
        <p:spPr>
          <a:xfrm>
            <a:off x="6553200" y="4818186"/>
            <a:ext cx="2133600" cy="273844"/>
          </a:xfrm>
        </p:spPr>
        <p:txBody>
          <a:bodyPr/>
          <a:lstStyle/>
          <a:p>
            <a:fld id="{B6F15528-21DE-4FAA-801E-634DDDAF4B2B}" type="slidenum">
              <a:rPr lang="en-US" smtClean="0"/>
              <a:pPr/>
              <a:t>28</a:t>
            </a:fld>
            <a:endParaRPr lang="en-US" dirty="0"/>
          </a:p>
        </p:txBody>
      </p:sp>
    </p:spTree>
    <p:extLst>
      <p:ext uri="{BB962C8B-B14F-4D97-AF65-F5344CB8AC3E}">
        <p14:creationId xmlns:p14="http://schemas.microsoft.com/office/powerpoint/2010/main" val="2478064759"/>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321B7-92FE-62A3-66CC-00BD018BD12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A45A634-0631-A7BB-721C-E9964F293B99}"/>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9EAC36ED-79C4-B7F0-A1B3-D449A08ECEE7}"/>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33E2C349-6103-B174-0828-0C67F4433580}"/>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559B0BA2-FEC1-383D-B38F-A03A31D47CEA}"/>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32241A7A-C7EF-DD90-7FBA-3865294F1418}"/>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F36ED75B-72D5-DBA8-9772-538ABB5E48D9}"/>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125EE5A2-E801-39D0-08EA-AD478E4A3523}"/>
              </a:ext>
            </a:extLst>
          </p:cNvPr>
          <p:cNvSpPr txBox="1"/>
          <p:nvPr/>
        </p:nvSpPr>
        <p:spPr>
          <a:xfrm>
            <a:off x="4296252" y="132569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AD658864-DD80-0A81-92A5-07B3929EE7D8}"/>
              </a:ext>
            </a:extLst>
          </p:cNvPr>
          <p:cNvSpPr txBox="1"/>
          <p:nvPr/>
        </p:nvSpPr>
        <p:spPr>
          <a:xfrm>
            <a:off x="6806090" y="1285530"/>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14" name="Title 1">
            <a:extLst>
              <a:ext uri="{FF2B5EF4-FFF2-40B4-BE49-F238E27FC236}">
                <a16:creationId xmlns:a16="http://schemas.microsoft.com/office/drawing/2014/main" id="{1BE0D4AF-62D3-B1FD-A76A-DCBE888C86F6}"/>
              </a:ext>
            </a:extLst>
          </p:cNvPr>
          <p:cNvSpPr>
            <a:spLocks noGrp="1"/>
          </p:cNvSpPr>
          <p:nvPr>
            <p:ph type="title"/>
          </p:nvPr>
        </p:nvSpPr>
        <p:spPr>
          <a:xfrm>
            <a:off x="573180" y="203929"/>
            <a:ext cx="7997639" cy="1114425"/>
          </a:xfrm>
        </p:spPr>
        <p:txBody>
          <a:bodyPr/>
          <a:lstStyle/>
          <a:p>
            <a:r>
              <a:rPr lang="en-CH" dirty="0"/>
              <a:t>Weakest Precondition - Prüfungsbeispiel</a:t>
            </a:r>
          </a:p>
        </p:txBody>
      </p:sp>
      <p:sp>
        <p:nvSpPr>
          <p:cNvPr id="2" name="TextBox 1">
            <a:extLst>
              <a:ext uri="{FF2B5EF4-FFF2-40B4-BE49-F238E27FC236}">
                <a16:creationId xmlns:a16="http://schemas.microsoft.com/office/drawing/2014/main" id="{8BF33089-AADE-BF17-332D-34A4A87BD4D1}"/>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CBE48CC8-727E-18E1-8B53-59ADA9447417}"/>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5" name="TextBox 14">
            <a:extLst>
              <a:ext uri="{FF2B5EF4-FFF2-40B4-BE49-F238E27FC236}">
                <a16:creationId xmlns:a16="http://schemas.microsoft.com/office/drawing/2014/main" id="{1C91BF6F-3802-CBEE-9F08-D869375A32C7}"/>
              </a:ext>
            </a:extLst>
          </p:cNvPr>
          <p:cNvSpPr txBox="1"/>
          <p:nvPr/>
        </p:nvSpPr>
        <p:spPr>
          <a:xfrm>
            <a:off x="6613983" y="2099113"/>
            <a:ext cx="1843774" cy="600164"/>
          </a:xfrm>
          <a:prstGeom prst="rect">
            <a:avLst/>
          </a:prstGeom>
          <a:noFill/>
        </p:spPr>
        <p:txBody>
          <a:bodyPr wrap="none" rtlCol="0">
            <a:spAutoFit/>
          </a:bodyPr>
          <a:lstStyle/>
          <a:p>
            <a:r>
              <a:rPr lang="en-CH" sz="3300" dirty="0"/>
              <a:t>{y</a:t>
            </a:r>
            <a:r>
              <a:rPr lang="en-GB" sz="3300" dirty="0"/>
              <a:t> </a:t>
            </a:r>
            <a:r>
              <a:rPr lang="en-CH" sz="3300" dirty="0"/>
              <a:t>–</a:t>
            </a:r>
            <a:r>
              <a:rPr lang="en-GB" sz="3300" dirty="0"/>
              <a:t> </a:t>
            </a:r>
            <a:r>
              <a:rPr lang="en-CH" sz="3300" dirty="0"/>
              <a:t>x</a:t>
            </a:r>
            <a:r>
              <a:rPr lang="en-GB" sz="3300" dirty="0"/>
              <a:t> </a:t>
            </a:r>
            <a:r>
              <a:rPr lang="en-CH" sz="3300" dirty="0"/>
              <a:t>&gt;</a:t>
            </a:r>
            <a:r>
              <a:rPr lang="en-GB" sz="3300" dirty="0"/>
              <a:t> </a:t>
            </a:r>
            <a:r>
              <a:rPr lang="en-CH" sz="3300" dirty="0"/>
              <a:t>0}</a:t>
            </a:r>
          </a:p>
        </p:txBody>
      </p:sp>
      <p:sp>
        <p:nvSpPr>
          <p:cNvPr id="11" name="TextBox 10">
            <a:extLst>
              <a:ext uri="{FF2B5EF4-FFF2-40B4-BE49-F238E27FC236}">
                <a16:creationId xmlns:a16="http://schemas.microsoft.com/office/drawing/2014/main" id="{7CD5AFCA-6022-B90B-D4AF-A8EC07C49EC1}"/>
              </a:ext>
            </a:extLst>
          </p:cNvPr>
          <p:cNvSpPr txBox="1"/>
          <p:nvPr/>
        </p:nvSpPr>
        <p:spPr>
          <a:xfrm>
            <a:off x="4050992" y="2097499"/>
            <a:ext cx="1763624" cy="600164"/>
          </a:xfrm>
          <a:prstGeom prst="rect">
            <a:avLst/>
          </a:prstGeom>
          <a:noFill/>
        </p:spPr>
        <p:txBody>
          <a:bodyPr wrap="none" rtlCol="0">
            <a:spAutoFit/>
          </a:bodyPr>
          <a:lstStyle/>
          <a:p>
            <a:r>
              <a:rPr lang="en-CH" sz="3300" dirty="0"/>
              <a:t>{</a:t>
            </a:r>
            <a:r>
              <a:rPr lang="en-GB" sz="3300" dirty="0"/>
              <a:t>x - y </a:t>
            </a:r>
            <a:r>
              <a:rPr lang="en-CH" sz="3300" dirty="0"/>
              <a:t>&gt;</a:t>
            </a:r>
            <a:r>
              <a:rPr lang="en-GB" sz="3300" dirty="0"/>
              <a:t> </a:t>
            </a:r>
            <a:r>
              <a:rPr lang="en-CH" sz="3300" dirty="0"/>
              <a:t>0}</a:t>
            </a:r>
          </a:p>
        </p:txBody>
      </p:sp>
      <p:sp>
        <p:nvSpPr>
          <p:cNvPr id="10" name="Slide Number Placeholder 3">
            <a:extLst>
              <a:ext uri="{FF2B5EF4-FFF2-40B4-BE49-F238E27FC236}">
                <a16:creationId xmlns:a16="http://schemas.microsoft.com/office/drawing/2014/main" id="{1DC33D8B-61FB-8E4B-35BB-83A7033A6D34}"/>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29</a:t>
            </a:fld>
            <a:endParaRPr lang="en-US" dirty="0"/>
          </a:p>
        </p:txBody>
      </p:sp>
    </p:spTree>
    <p:extLst>
      <p:ext uri="{BB962C8B-B14F-4D97-AF65-F5344CB8AC3E}">
        <p14:creationId xmlns:p14="http://schemas.microsoft.com/office/powerpoint/2010/main" val="42232795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D918E-9F62-2EEC-2F3E-15DBF0C5EBE0}"/>
              </a:ext>
            </a:extLst>
          </p:cNvPr>
          <p:cNvSpPr>
            <a:spLocks noGrp="1"/>
          </p:cNvSpPr>
          <p:nvPr>
            <p:ph type="title"/>
          </p:nvPr>
        </p:nvSpPr>
        <p:spPr/>
        <p:txBody>
          <a:bodyPr/>
          <a:lstStyle/>
          <a:p>
            <a:r>
              <a:rPr lang="de-DE" dirty="0" err="1"/>
              <a:t>RequestFeedback</a:t>
            </a:r>
            <a:endParaRPr lang="de-CH" dirty="0"/>
          </a:p>
        </p:txBody>
      </p:sp>
      <p:sp>
        <p:nvSpPr>
          <p:cNvPr id="3" name="Inhaltsplatzhalter 2">
            <a:extLst>
              <a:ext uri="{FF2B5EF4-FFF2-40B4-BE49-F238E27FC236}">
                <a16:creationId xmlns:a16="http://schemas.microsoft.com/office/drawing/2014/main" id="{A3CF1FC1-11FA-C933-7240-798F94A768A8}"/>
              </a:ext>
            </a:extLst>
          </p:cNvPr>
          <p:cNvSpPr>
            <a:spLocks noGrp="1"/>
          </p:cNvSpPr>
          <p:nvPr>
            <p:ph idx="1"/>
          </p:nvPr>
        </p:nvSpPr>
        <p:spPr/>
        <p:txBody>
          <a:bodyPr/>
          <a:lstStyle/>
          <a:p>
            <a:r>
              <a:rPr lang="de-DE" dirty="0"/>
              <a:t>Bitte „requestfeedback.txt“ direkt im </a:t>
            </a:r>
            <a:r>
              <a:rPr lang="de-DE" dirty="0" err="1"/>
              <a:t>uXX</a:t>
            </a:r>
            <a:r>
              <a:rPr lang="de-DE" dirty="0"/>
              <a:t> Ordner.</a:t>
            </a:r>
          </a:p>
          <a:p>
            <a:r>
              <a:rPr lang="de-DE" dirty="0"/>
              <a:t>In der Datei, die Aufgaben auflisten für welche Feedback </a:t>
            </a:r>
            <a:r>
              <a:rPr lang="de-DE" dirty="0" err="1"/>
              <a:t>gewüscht</a:t>
            </a:r>
            <a:r>
              <a:rPr lang="de-DE" dirty="0"/>
              <a:t> ist.</a:t>
            </a:r>
          </a:p>
          <a:p>
            <a:r>
              <a:rPr lang="de-DE" dirty="0"/>
              <a:t>Sicherstellen, dass es </a:t>
            </a:r>
            <a:r>
              <a:rPr lang="de-DE" dirty="0" err="1"/>
              <a:t>commited</a:t>
            </a:r>
            <a:r>
              <a:rPr lang="de-DE" dirty="0"/>
              <a:t> und </a:t>
            </a:r>
            <a:r>
              <a:rPr lang="de-DE" dirty="0" err="1"/>
              <a:t>depushed</a:t>
            </a:r>
            <a:r>
              <a:rPr lang="de-DE" dirty="0"/>
              <a:t> </a:t>
            </a:r>
            <a:r>
              <a:rPr lang="de-DE" dirty="0" err="1"/>
              <a:t>wurd</a:t>
            </a:r>
            <a:r>
              <a:rPr lang="de-CH" dirty="0"/>
              <a:t>e</a:t>
            </a:r>
          </a:p>
          <a:p>
            <a:endParaRPr lang="de-DE" dirty="0"/>
          </a:p>
        </p:txBody>
      </p:sp>
      <p:sp>
        <p:nvSpPr>
          <p:cNvPr id="4" name="Foliennummernplatzhalter 3">
            <a:extLst>
              <a:ext uri="{FF2B5EF4-FFF2-40B4-BE49-F238E27FC236}">
                <a16:creationId xmlns:a16="http://schemas.microsoft.com/office/drawing/2014/main" id="{140D0381-936C-73C0-70EE-D119993F3B6E}"/>
              </a:ext>
            </a:extLst>
          </p:cNvPr>
          <p:cNvSpPr>
            <a:spLocks noGrp="1"/>
          </p:cNvSpPr>
          <p:nvPr>
            <p:ph type="sldNum" sz="quarter" idx="12"/>
          </p:nvPr>
        </p:nvSpPr>
        <p:spPr/>
        <p:txBody>
          <a:bodyPr/>
          <a:lstStyle/>
          <a:p>
            <a:fld id="{B6F15528-21DE-4FAA-801E-634DDDAF4B2B}" type="slidenum">
              <a:rPr lang="de-CH" noProof="0" smtClean="0"/>
              <a:pPr/>
              <a:t>3</a:t>
            </a:fld>
            <a:endParaRPr lang="de-CH" noProof="0" dirty="0"/>
          </a:p>
        </p:txBody>
      </p:sp>
    </p:spTree>
    <p:extLst>
      <p:ext uri="{BB962C8B-B14F-4D97-AF65-F5344CB8AC3E}">
        <p14:creationId xmlns:p14="http://schemas.microsoft.com/office/powerpoint/2010/main" val="1394224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2B61D-3567-F58A-764D-C69C25B43F2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FD4D699-AB61-F3FE-FAEA-20B504E55D0D}"/>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1E58FCD7-D37A-6310-3D8F-75279250EE66}"/>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1D1971DF-267F-27BE-D160-3BBF5BC3B235}"/>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FF659E33-605B-DB28-D18F-DA0B015CDBBD}"/>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D57F3CE4-7FAF-FDC4-353A-BC716BEC4F7F}"/>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1B1B7748-5A34-29D0-052A-8982599CA17B}"/>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CF19957-0954-4A87-03CD-DFFF23C46BB1}"/>
              </a:ext>
            </a:extLst>
          </p:cNvPr>
          <p:cNvSpPr txBox="1"/>
          <p:nvPr/>
        </p:nvSpPr>
        <p:spPr>
          <a:xfrm>
            <a:off x="4296252" y="132569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D60DA045-1631-D222-E23D-20ED2760DAF4}"/>
              </a:ext>
            </a:extLst>
          </p:cNvPr>
          <p:cNvSpPr txBox="1"/>
          <p:nvPr/>
        </p:nvSpPr>
        <p:spPr>
          <a:xfrm>
            <a:off x="6806090" y="1285530"/>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14" name="Title 1">
            <a:extLst>
              <a:ext uri="{FF2B5EF4-FFF2-40B4-BE49-F238E27FC236}">
                <a16:creationId xmlns:a16="http://schemas.microsoft.com/office/drawing/2014/main" id="{1C071D23-F837-A767-BF35-912208F112BD}"/>
              </a:ext>
            </a:extLst>
          </p:cNvPr>
          <p:cNvSpPr>
            <a:spLocks noGrp="1"/>
          </p:cNvSpPr>
          <p:nvPr>
            <p:ph type="title"/>
          </p:nvPr>
        </p:nvSpPr>
        <p:spPr>
          <a:xfrm>
            <a:off x="573180" y="203929"/>
            <a:ext cx="7997639" cy="1114425"/>
          </a:xfrm>
        </p:spPr>
        <p:txBody>
          <a:bodyPr/>
          <a:lstStyle/>
          <a:p>
            <a:r>
              <a:rPr lang="en-CH" dirty="0"/>
              <a:t>Weakest Precondition - Prüfungsbeispiel</a:t>
            </a:r>
          </a:p>
        </p:txBody>
      </p:sp>
      <p:sp>
        <p:nvSpPr>
          <p:cNvPr id="2" name="TextBox 1">
            <a:extLst>
              <a:ext uri="{FF2B5EF4-FFF2-40B4-BE49-F238E27FC236}">
                <a16:creationId xmlns:a16="http://schemas.microsoft.com/office/drawing/2014/main" id="{BDBF39B3-0D6A-373E-C25B-CBE3EC2EBD1E}"/>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67BF4449-62EB-A80A-65E8-E81635E04BA0}"/>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5" name="TextBox 14">
            <a:extLst>
              <a:ext uri="{FF2B5EF4-FFF2-40B4-BE49-F238E27FC236}">
                <a16:creationId xmlns:a16="http://schemas.microsoft.com/office/drawing/2014/main" id="{B31DBA9A-76DE-A01E-26D7-B18C2BAF03BD}"/>
              </a:ext>
            </a:extLst>
          </p:cNvPr>
          <p:cNvSpPr txBox="1"/>
          <p:nvPr/>
        </p:nvSpPr>
        <p:spPr>
          <a:xfrm>
            <a:off x="6613983" y="2099113"/>
            <a:ext cx="1843774" cy="600164"/>
          </a:xfrm>
          <a:prstGeom prst="rect">
            <a:avLst/>
          </a:prstGeom>
          <a:noFill/>
        </p:spPr>
        <p:txBody>
          <a:bodyPr wrap="none" rtlCol="0">
            <a:spAutoFit/>
          </a:bodyPr>
          <a:lstStyle/>
          <a:p>
            <a:r>
              <a:rPr lang="en-CH" sz="3300" dirty="0"/>
              <a:t>{y</a:t>
            </a:r>
            <a:r>
              <a:rPr lang="en-GB" sz="3300" dirty="0"/>
              <a:t> </a:t>
            </a:r>
            <a:r>
              <a:rPr lang="en-CH" sz="3300" dirty="0"/>
              <a:t>–</a:t>
            </a:r>
            <a:r>
              <a:rPr lang="en-GB" sz="3300" dirty="0"/>
              <a:t> </a:t>
            </a:r>
            <a:r>
              <a:rPr lang="en-CH" sz="3300" dirty="0"/>
              <a:t>x</a:t>
            </a:r>
            <a:r>
              <a:rPr lang="en-GB" sz="3300" dirty="0"/>
              <a:t> </a:t>
            </a:r>
            <a:r>
              <a:rPr lang="en-CH" sz="3300" dirty="0"/>
              <a:t>&gt;</a:t>
            </a:r>
            <a:r>
              <a:rPr lang="en-GB" sz="3300" dirty="0"/>
              <a:t> </a:t>
            </a:r>
            <a:r>
              <a:rPr lang="en-CH" sz="3300" dirty="0"/>
              <a:t>0}</a:t>
            </a:r>
          </a:p>
        </p:txBody>
      </p:sp>
      <p:sp>
        <p:nvSpPr>
          <p:cNvPr id="11" name="TextBox 10">
            <a:extLst>
              <a:ext uri="{FF2B5EF4-FFF2-40B4-BE49-F238E27FC236}">
                <a16:creationId xmlns:a16="http://schemas.microsoft.com/office/drawing/2014/main" id="{D690E35D-5CE6-1028-6B18-98813206736B}"/>
              </a:ext>
            </a:extLst>
          </p:cNvPr>
          <p:cNvSpPr txBox="1"/>
          <p:nvPr/>
        </p:nvSpPr>
        <p:spPr>
          <a:xfrm>
            <a:off x="4319495" y="2097499"/>
            <a:ext cx="1226618" cy="600164"/>
          </a:xfrm>
          <a:prstGeom prst="rect">
            <a:avLst/>
          </a:prstGeom>
          <a:noFill/>
        </p:spPr>
        <p:txBody>
          <a:bodyPr wrap="none" rtlCol="0">
            <a:spAutoFit/>
          </a:bodyPr>
          <a:lstStyle/>
          <a:p>
            <a:r>
              <a:rPr lang="en-CH" sz="3300" dirty="0"/>
              <a:t>{</a:t>
            </a:r>
            <a:r>
              <a:rPr lang="en-GB" sz="3300" dirty="0"/>
              <a:t>x </a:t>
            </a:r>
            <a:r>
              <a:rPr lang="en-CH" sz="3300" dirty="0"/>
              <a:t>&gt;</a:t>
            </a:r>
            <a:r>
              <a:rPr lang="en-GB" sz="3300" dirty="0"/>
              <a:t> y</a:t>
            </a:r>
            <a:r>
              <a:rPr lang="en-CH" sz="3300" dirty="0"/>
              <a:t>}</a:t>
            </a:r>
          </a:p>
        </p:txBody>
      </p:sp>
      <p:sp>
        <p:nvSpPr>
          <p:cNvPr id="10" name="Slide Number Placeholder 3">
            <a:extLst>
              <a:ext uri="{FF2B5EF4-FFF2-40B4-BE49-F238E27FC236}">
                <a16:creationId xmlns:a16="http://schemas.microsoft.com/office/drawing/2014/main" id="{115237FB-BB46-04C1-C8B3-B5486BD55BBD}"/>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30</a:t>
            </a:fld>
            <a:endParaRPr lang="en-US" dirty="0"/>
          </a:p>
        </p:txBody>
      </p:sp>
    </p:spTree>
    <p:extLst>
      <p:ext uri="{BB962C8B-B14F-4D97-AF65-F5344CB8AC3E}">
        <p14:creationId xmlns:p14="http://schemas.microsoft.com/office/powerpoint/2010/main" val="2022139632"/>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D7F68-0F08-1D3C-6035-4E475F342554}"/>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222DD049-8250-1FB6-19F0-8F87B67D2045}"/>
              </a:ext>
            </a:extLst>
          </p:cNvPr>
          <p:cNvSpPr/>
          <p:nvPr/>
        </p:nvSpPr>
        <p:spPr>
          <a:xfrm>
            <a:off x="4788024" y="199088"/>
            <a:ext cx="3983715" cy="742897"/>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20" name="Rectangle 19">
            <a:extLst>
              <a:ext uri="{FF2B5EF4-FFF2-40B4-BE49-F238E27FC236}">
                <a16:creationId xmlns:a16="http://schemas.microsoft.com/office/drawing/2014/main" id="{5AE76DA1-82D5-6411-CFFD-96517E86FF1E}"/>
              </a:ext>
            </a:extLst>
          </p:cNvPr>
          <p:cNvSpPr/>
          <p:nvPr/>
        </p:nvSpPr>
        <p:spPr>
          <a:xfrm>
            <a:off x="543091" y="204691"/>
            <a:ext cx="3776404" cy="742897"/>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3" name="Rectangle 2">
            <a:extLst>
              <a:ext uri="{FF2B5EF4-FFF2-40B4-BE49-F238E27FC236}">
                <a16:creationId xmlns:a16="http://schemas.microsoft.com/office/drawing/2014/main" id="{8E04AF1C-07E8-0144-2394-B0F0FE74C0AF}"/>
              </a:ext>
            </a:extLst>
          </p:cNvPr>
          <p:cNvSpPr/>
          <p:nvPr/>
        </p:nvSpPr>
        <p:spPr>
          <a:xfrm>
            <a:off x="1101437" y="1724041"/>
            <a:ext cx="2208594" cy="975236"/>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4" name="Rectangle 3">
            <a:extLst>
              <a:ext uri="{FF2B5EF4-FFF2-40B4-BE49-F238E27FC236}">
                <a16:creationId xmlns:a16="http://schemas.microsoft.com/office/drawing/2014/main" id="{FDD74F55-415E-DFB0-5BF1-A36FC2FE2C25}"/>
              </a:ext>
            </a:extLst>
          </p:cNvPr>
          <p:cNvSpPr/>
          <p:nvPr/>
        </p:nvSpPr>
        <p:spPr>
          <a:xfrm>
            <a:off x="1101437" y="2699277"/>
            <a:ext cx="2208594" cy="998315"/>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6" name="TextBox 5">
            <a:extLst>
              <a:ext uri="{FF2B5EF4-FFF2-40B4-BE49-F238E27FC236}">
                <a16:creationId xmlns:a16="http://schemas.microsoft.com/office/drawing/2014/main" id="{E857DE3C-54E2-9678-A0ED-BCC988A13899}"/>
              </a:ext>
            </a:extLst>
          </p:cNvPr>
          <p:cNvSpPr txBox="1"/>
          <p:nvPr/>
        </p:nvSpPr>
        <p:spPr>
          <a:xfrm>
            <a:off x="1101437" y="1679278"/>
            <a:ext cx="4572000" cy="3139321"/>
          </a:xfrm>
          <a:prstGeom prst="rect">
            <a:avLst/>
          </a:prstGeom>
          <a:noFill/>
        </p:spPr>
        <p:txBody>
          <a:bodyPr wrap="square">
            <a:spAutoFit/>
          </a:bodyPr>
          <a:lstStyle/>
          <a:p>
            <a:r>
              <a:rPr lang="en-GB" sz="3300" dirty="0"/>
              <a:t>if (x &gt; y) </a:t>
            </a:r>
          </a:p>
          <a:p>
            <a:r>
              <a:rPr lang="en-GB" sz="3300" dirty="0"/>
              <a:t>       z = x – y;</a:t>
            </a:r>
          </a:p>
          <a:p>
            <a:r>
              <a:rPr lang="en-GB" sz="3300" dirty="0"/>
              <a:t>else </a:t>
            </a:r>
          </a:p>
          <a:p>
            <a:r>
              <a:rPr lang="en-GB" sz="3300" dirty="0"/>
              <a:t>       z = y – x; </a:t>
            </a:r>
          </a:p>
          <a:p>
            <a:r>
              <a:rPr lang="en-GB" sz="3300" dirty="0"/>
              <a:t> </a:t>
            </a:r>
          </a:p>
          <a:p>
            <a:endParaRPr lang="en-GB" sz="3300" dirty="0"/>
          </a:p>
        </p:txBody>
      </p:sp>
      <p:sp>
        <p:nvSpPr>
          <p:cNvPr id="7" name="Rectangle 6">
            <a:extLst>
              <a:ext uri="{FF2B5EF4-FFF2-40B4-BE49-F238E27FC236}">
                <a16:creationId xmlns:a16="http://schemas.microsoft.com/office/drawing/2014/main" id="{381C7B7C-00FC-3367-678A-CE175BAF1D62}"/>
              </a:ext>
            </a:extLst>
          </p:cNvPr>
          <p:cNvSpPr/>
          <p:nvPr/>
        </p:nvSpPr>
        <p:spPr>
          <a:xfrm>
            <a:off x="3850544" y="1233341"/>
            <a:ext cx="2170529" cy="358525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sp>
        <p:nvSpPr>
          <p:cNvPr id="8" name="Rectangle 7">
            <a:extLst>
              <a:ext uri="{FF2B5EF4-FFF2-40B4-BE49-F238E27FC236}">
                <a16:creationId xmlns:a16="http://schemas.microsoft.com/office/drawing/2014/main" id="{BF1EB378-72F6-70EA-A87B-BD8A1961288B}"/>
              </a:ext>
            </a:extLst>
          </p:cNvPr>
          <p:cNvSpPr/>
          <p:nvPr/>
        </p:nvSpPr>
        <p:spPr>
          <a:xfrm>
            <a:off x="6443342" y="1233341"/>
            <a:ext cx="2208594" cy="358525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350"/>
          </a:p>
        </p:txBody>
      </p:sp>
      <p:cxnSp>
        <p:nvCxnSpPr>
          <p:cNvPr id="9" name="Straight Connector 8">
            <a:extLst>
              <a:ext uri="{FF2B5EF4-FFF2-40B4-BE49-F238E27FC236}">
                <a16:creationId xmlns:a16="http://schemas.microsoft.com/office/drawing/2014/main" id="{D0AB9BE1-21D3-2018-8C0A-A33BDE6D2447}"/>
              </a:ext>
            </a:extLst>
          </p:cNvPr>
          <p:cNvCxnSpPr>
            <a:cxnSpLocks/>
          </p:cNvCxnSpPr>
          <p:nvPr/>
        </p:nvCxnSpPr>
        <p:spPr>
          <a:xfrm>
            <a:off x="6285053" y="1267428"/>
            <a:ext cx="0" cy="358525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0814283-C6FB-434B-2235-25C6FA54C315}"/>
              </a:ext>
            </a:extLst>
          </p:cNvPr>
          <p:cNvSpPr txBox="1"/>
          <p:nvPr/>
        </p:nvSpPr>
        <p:spPr>
          <a:xfrm>
            <a:off x="4296252" y="1325698"/>
            <a:ext cx="1273105" cy="600164"/>
          </a:xfrm>
          <a:prstGeom prst="rect">
            <a:avLst/>
          </a:prstGeom>
          <a:noFill/>
        </p:spPr>
        <p:txBody>
          <a:bodyPr wrap="none" rtlCol="0">
            <a:spAutoFit/>
          </a:bodyPr>
          <a:lstStyle/>
          <a:p>
            <a:r>
              <a:rPr lang="en-CH" sz="3300" b="1" dirty="0"/>
              <a:t>{x</a:t>
            </a:r>
            <a:r>
              <a:rPr lang="en-GB" sz="3300" b="1" dirty="0"/>
              <a:t> </a:t>
            </a:r>
            <a:r>
              <a:rPr lang="en-CH" sz="3300" b="1" dirty="0"/>
              <a:t>&gt;</a:t>
            </a:r>
            <a:r>
              <a:rPr lang="en-GB" sz="3300" b="1" dirty="0"/>
              <a:t> </a:t>
            </a:r>
            <a:r>
              <a:rPr lang="en-CH" sz="3300" b="1" dirty="0"/>
              <a:t>y}</a:t>
            </a:r>
          </a:p>
        </p:txBody>
      </p:sp>
      <p:sp>
        <p:nvSpPr>
          <p:cNvPr id="13" name="TextBox 12">
            <a:extLst>
              <a:ext uri="{FF2B5EF4-FFF2-40B4-BE49-F238E27FC236}">
                <a16:creationId xmlns:a16="http://schemas.microsoft.com/office/drawing/2014/main" id="{7C88CB07-B99B-A40B-3399-ECBE5E449F97}"/>
              </a:ext>
            </a:extLst>
          </p:cNvPr>
          <p:cNvSpPr txBox="1"/>
          <p:nvPr/>
        </p:nvSpPr>
        <p:spPr>
          <a:xfrm>
            <a:off x="6806090" y="1285530"/>
            <a:ext cx="1483098" cy="600164"/>
          </a:xfrm>
          <a:prstGeom prst="rect">
            <a:avLst/>
          </a:prstGeom>
          <a:noFill/>
        </p:spPr>
        <p:txBody>
          <a:bodyPr wrap="none" rtlCol="0">
            <a:spAutoFit/>
          </a:bodyPr>
          <a:lstStyle/>
          <a:p>
            <a:r>
              <a:rPr lang="en-CH" sz="3300" b="1" dirty="0"/>
              <a:t>{x</a:t>
            </a:r>
            <a:r>
              <a:rPr lang="en-GB" sz="3300" b="1" dirty="0"/>
              <a:t> </a:t>
            </a:r>
            <a:r>
              <a:rPr lang="en-CH" sz="3300" b="1" dirty="0"/>
              <a:t>&lt;=</a:t>
            </a:r>
            <a:r>
              <a:rPr lang="en-GB" sz="3300" b="1" dirty="0"/>
              <a:t> </a:t>
            </a:r>
            <a:r>
              <a:rPr lang="en-CH" sz="3300" b="1" dirty="0"/>
              <a:t>y}</a:t>
            </a:r>
          </a:p>
        </p:txBody>
      </p:sp>
      <p:sp>
        <p:nvSpPr>
          <p:cNvPr id="2" name="TextBox 1">
            <a:extLst>
              <a:ext uri="{FF2B5EF4-FFF2-40B4-BE49-F238E27FC236}">
                <a16:creationId xmlns:a16="http://schemas.microsoft.com/office/drawing/2014/main" id="{453F3266-C7E8-CC14-0061-08674E82AF14}"/>
              </a:ext>
            </a:extLst>
          </p:cNvPr>
          <p:cNvSpPr txBox="1"/>
          <p:nvPr/>
        </p:nvSpPr>
        <p:spPr>
          <a:xfrm>
            <a:off x="984811" y="1008460"/>
            <a:ext cx="2312766" cy="715581"/>
          </a:xfrm>
          <a:prstGeom prst="rect">
            <a:avLst/>
          </a:prstGeom>
          <a:noFill/>
        </p:spPr>
        <p:txBody>
          <a:bodyPr wrap="square">
            <a:spAutoFit/>
          </a:bodyPr>
          <a:lstStyle/>
          <a:p>
            <a:r>
              <a:rPr lang="en-GB" sz="4050" dirty="0"/>
              <a:t>{            }</a:t>
            </a:r>
            <a:endParaRPr lang="en-CH" sz="4050" dirty="0"/>
          </a:p>
        </p:txBody>
      </p:sp>
      <p:sp>
        <p:nvSpPr>
          <p:cNvPr id="5" name="TextBox 4">
            <a:extLst>
              <a:ext uri="{FF2B5EF4-FFF2-40B4-BE49-F238E27FC236}">
                <a16:creationId xmlns:a16="http://schemas.microsoft.com/office/drawing/2014/main" id="{122396C8-B3F1-EBA3-2542-687D0104CF69}"/>
              </a:ext>
            </a:extLst>
          </p:cNvPr>
          <p:cNvSpPr txBox="1"/>
          <p:nvPr/>
        </p:nvSpPr>
        <p:spPr>
          <a:xfrm>
            <a:off x="984811" y="3957247"/>
            <a:ext cx="2312766" cy="715581"/>
          </a:xfrm>
          <a:prstGeom prst="rect">
            <a:avLst/>
          </a:prstGeom>
          <a:noFill/>
        </p:spPr>
        <p:txBody>
          <a:bodyPr wrap="square">
            <a:spAutoFit/>
          </a:bodyPr>
          <a:lstStyle/>
          <a:p>
            <a:r>
              <a:rPr lang="en-GB" sz="4050" dirty="0"/>
              <a:t>{  z &gt; 0  }</a:t>
            </a:r>
            <a:endParaRPr lang="en-CH" sz="4050" dirty="0"/>
          </a:p>
        </p:txBody>
      </p:sp>
      <p:sp>
        <p:nvSpPr>
          <p:cNvPr id="15" name="TextBox 14">
            <a:extLst>
              <a:ext uri="{FF2B5EF4-FFF2-40B4-BE49-F238E27FC236}">
                <a16:creationId xmlns:a16="http://schemas.microsoft.com/office/drawing/2014/main" id="{68C32B09-7790-F624-D8CD-34D312504F40}"/>
              </a:ext>
            </a:extLst>
          </p:cNvPr>
          <p:cNvSpPr txBox="1"/>
          <p:nvPr/>
        </p:nvSpPr>
        <p:spPr>
          <a:xfrm>
            <a:off x="6934330" y="2097499"/>
            <a:ext cx="1226618" cy="600164"/>
          </a:xfrm>
          <a:prstGeom prst="rect">
            <a:avLst/>
          </a:prstGeom>
          <a:noFill/>
        </p:spPr>
        <p:txBody>
          <a:bodyPr wrap="none" rtlCol="0">
            <a:spAutoFit/>
          </a:bodyPr>
          <a:lstStyle/>
          <a:p>
            <a:r>
              <a:rPr lang="en-CH" sz="3300" dirty="0"/>
              <a:t>{y</a:t>
            </a:r>
            <a:r>
              <a:rPr lang="en-GB" sz="3300" dirty="0"/>
              <a:t> </a:t>
            </a:r>
            <a:r>
              <a:rPr lang="en-CH" sz="3300" dirty="0"/>
              <a:t>&gt;</a:t>
            </a:r>
            <a:r>
              <a:rPr lang="en-GB" sz="3300" dirty="0"/>
              <a:t> x</a:t>
            </a:r>
            <a:r>
              <a:rPr lang="en-CH" sz="3300" dirty="0"/>
              <a:t>}</a:t>
            </a:r>
          </a:p>
        </p:txBody>
      </p:sp>
      <p:sp>
        <p:nvSpPr>
          <p:cNvPr id="11" name="TextBox 10">
            <a:extLst>
              <a:ext uri="{FF2B5EF4-FFF2-40B4-BE49-F238E27FC236}">
                <a16:creationId xmlns:a16="http://schemas.microsoft.com/office/drawing/2014/main" id="{7FF96060-EF03-4B53-DE55-4C9B75D010E1}"/>
              </a:ext>
            </a:extLst>
          </p:cNvPr>
          <p:cNvSpPr txBox="1"/>
          <p:nvPr/>
        </p:nvSpPr>
        <p:spPr>
          <a:xfrm>
            <a:off x="4319495" y="2097499"/>
            <a:ext cx="1226618" cy="600164"/>
          </a:xfrm>
          <a:prstGeom prst="rect">
            <a:avLst/>
          </a:prstGeom>
          <a:noFill/>
        </p:spPr>
        <p:txBody>
          <a:bodyPr wrap="none" rtlCol="0">
            <a:spAutoFit/>
          </a:bodyPr>
          <a:lstStyle/>
          <a:p>
            <a:r>
              <a:rPr lang="en-CH" sz="3300" dirty="0"/>
              <a:t>{</a:t>
            </a:r>
            <a:r>
              <a:rPr lang="en-GB" sz="3300" dirty="0"/>
              <a:t>x </a:t>
            </a:r>
            <a:r>
              <a:rPr lang="en-CH" sz="3300" dirty="0"/>
              <a:t>&gt;</a:t>
            </a:r>
            <a:r>
              <a:rPr lang="en-GB" sz="3300" dirty="0"/>
              <a:t> y</a:t>
            </a:r>
            <a:r>
              <a:rPr lang="en-CH" sz="3300" dirty="0"/>
              <a:t>}</a:t>
            </a:r>
          </a:p>
        </p:txBody>
      </p:sp>
      <p:sp>
        <p:nvSpPr>
          <p:cNvPr id="19" name="TextBox 18">
            <a:extLst>
              <a:ext uri="{FF2B5EF4-FFF2-40B4-BE49-F238E27FC236}">
                <a16:creationId xmlns:a16="http://schemas.microsoft.com/office/drawing/2014/main" id="{27067DA9-790A-E915-C754-BF98A7230479}"/>
              </a:ext>
            </a:extLst>
          </p:cNvPr>
          <p:cNvSpPr txBox="1"/>
          <p:nvPr/>
        </p:nvSpPr>
        <p:spPr>
          <a:xfrm>
            <a:off x="325484" y="194939"/>
            <a:ext cx="8757526" cy="707886"/>
          </a:xfrm>
          <a:prstGeom prst="rect">
            <a:avLst/>
          </a:prstGeom>
          <a:noFill/>
        </p:spPr>
        <p:txBody>
          <a:bodyPr wrap="none" rtlCol="0">
            <a:spAutoFit/>
          </a:bodyPr>
          <a:lstStyle/>
          <a:p>
            <a:r>
              <a:rPr lang="en-CH" sz="4000" dirty="0"/>
              <a:t>{(</a:t>
            </a:r>
            <a:r>
              <a:rPr lang="en-CH" sz="4000" b="1" dirty="0"/>
              <a:t>(x</a:t>
            </a:r>
            <a:r>
              <a:rPr lang="en-GB" sz="4000" b="1" dirty="0"/>
              <a:t> </a:t>
            </a:r>
            <a:r>
              <a:rPr lang="en-CH" sz="4000" b="1" dirty="0"/>
              <a:t>&gt;</a:t>
            </a:r>
            <a:r>
              <a:rPr lang="en-GB" sz="4000" b="1" dirty="0"/>
              <a:t> </a:t>
            </a:r>
            <a:r>
              <a:rPr lang="en-CH" sz="4000" b="1" dirty="0"/>
              <a:t>y)</a:t>
            </a:r>
            <a:r>
              <a:rPr lang="en-GB" sz="4000" b="1" dirty="0"/>
              <a:t> </a:t>
            </a:r>
            <a:r>
              <a:rPr lang="en-CH" sz="4000" dirty="0"/>
              <a:t>&amp;&amp;</a:t>
            </a:r>
            <a:r>
              <a:rPr lang="en-GB" sz="4000" dirty="0"/>
              <a:t> </a:t>
            </a:r>
            <a:r>
              <a:rPr lang="en-CH" sz="4000" dirty="0"/>
              <a:t>(x</a:t>
            </a:r>
            <a:r>
              <a:rPr lang="en-GB" sz="4000" dirty="0"/>
              <a:t> </a:t>
            </a:r>
            <a:r>
              <a:rPr lang="en-CH" sz="4000" dirty="0"/>
              <a:t>&gt;</a:t>
            </a:r>
            <a:r>
              <a:rPr lang="en-GB" sz="4000" dirty="0"/>
              <a:t> </a:t>
            </a:r>
            <a:r>
              <a:rPr lang="en-CH" sz="4000" dirty="0"/>
              <a:t>y))||(</a:t>
            </a:r>
            <a:r>
              <a:rPr lang="en-GB" sz="4000" dirty="0"/>
              <a:t> </a:t>
            </a:r>
            <a:r>
              <a:rPr lang="en-CH" sz="4000" b="1" dirty="0"/>
              <a:t>(x</a:t>
            </a:r>
            <a:r>
              <a:rPr lang="en-GB" sz="4000" b="1" dirty="0"/>
              <a:t> </a:t>
            </a:r>
            <a:r>
              <a:rPr lang="en-CH" sz="4000" b="1" dirty="0"/>
              <a:t>&lt;=</a:t>
            </a:r>
            <a:r>
              <a:rPr lang="en-GB" sz="4000" b="1" dirty="0"/>
              <a:t> </a:t>
            </a:r>
            <a:r>
              <a:rPr lang="en-CH" sz="4000" b="1" dirty="0"/>
              <a:t>y)</a:t>
            </a:r>
            <a:r>
              <a:rPr lang="en-GB" sz="4000" b="1" dirty="0"/>
              <a:t> </a:t>
            </a:r>
            <a:r>
              <a:rPr lang="en-CH" sz="4000" dirty="0"/>
              <a:t>&amp;&amp;(y</a:t>
            </a:r>
            <a:r>
              <a:rPr lang="en-GB" sz="4000" dirty="0"/>
              <a:t> </a:t>
            </a:r>
            <a:r>
              <a:rPr lang="en-CH" sz="4000" dirty="0"/>
              <a:t>&gt;</a:t>
            </a:r>
            <a:r>
              <a:rPr lang="en-GB" sz="4000" dirty="0"/>
              <a:t> </a:t>
            </a:r>
            <a:r>
              <a:rPr lang="en-CH" sz="4000" dirty="0"/>
              <a:t>x))}</a:t>
            </a:r>
          </a:p>
        </p:txBody>
      </p:sp>
      <p:sp>
        <p:nvSpPr>
          <p:cNvPr id="22" name="Slide Number Placeholder 3">
            <a:extLst>
              <a:ext uri="{FF2B5EF4-FFF2-40B4-BE49-F238E27FC236}">
                <a16:creationId xmlns:a16="http://schemas.microsoft.com/office/drawing/2014/main" id="{5C2A2902-30F4-297D-935D-55FFE9DE524F}"/>
              </a:ext>
            </a:extLst>
          </p:cNvPr>
          <p:cNvSpPr>
            <a:spLocks noGrp="1"/>
          </p:cNvSpPr>
          <p:nvPr>
            <p:ph type="sldNum" sz="quarter" idx="12"/>
          </p:nvPr>
        </p:nvSpPr>
        <p:spPr>
          <a:xfrm>
            <a:off x="6553200" y="4767263"/>
            <a:ext cx="2133600" cy="273844"/>
          </a:xfrm>
        </p:spPr>
        <p:txBody>
          <a:bodyPr/>
          <a:lstStyle/>
          <a:p>
            <a:fld id="{B6F15528-21DE-4FAA-801E-634DDDAF4B2B}" type="slidenum">
              <a:rPr lang="en-US" smtClean="0"/>
              <a:pPr/>
              <a:t>31</a:t>
            </a:fld>
            <a:endParaRPr lang="en-US" dirty="0"/>
          </a:p>
        </p:txBody>
      </p:sp>
    </p:spTree>
    <p:extLst>
      <p:ext uri="{BB962C8B-B14F-4D97-AF65-F5344CB8AC3E}">
        <p14:creationId xmlns:p14="http://schemas.microsoft.com/office/powerpoint/2010/main" val="353339565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a:t>Hoare Triple</a:t>
            </a:r>
            <a:endParaRPr dirty="0"/>
          </a:p>
        </p:txBody>
      </p:sp>
    </p:spTree>
    <p:extLst>
      <p:ext uri="{BB962C8B-B14F-4D97-AF65-F5344CB8AC3E}">
        <p14:creationId xmlns:p14="http://schemas.microsoft.com/office/powerpoint/2010/main" val="4101921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Hoare Tripel – </a:t>
            </a:r>
            <a:r>
              <a:rPr lang="en-US" dirty="0" err="1"/>
              <a:t>Prüfungsbeispiel</a:t>
            </a:r>
            <a:r>
              <a:rPr lang="en-US" dirty="0"/>
              <a:t> HS18</a:t>
            </a:r>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33</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2622612" y="1063229"/>
            <a:ext cx="3898776" cy="3704034"/>
          </a:xfrm>
        </p:spPr>
        <p:txBody>
          <a:bodyPr>
            <a:normAutofit fontScale="92500" lnSpcReduction="20000"/>
          </a:bodyPr>
          <a:lstStyle/>
          <a:p>
            <a:pPr marL="0" indent="0">
              <a:buNone/>
            </a:pPr>
            <a:r>
              <a:rPr lang="de-CH" sz="3200" b="0" dirty="0">
                <a:latin typeface="Ubuntu Mono" panose="020B0509030602030204" pitchFamily="49" charset="0"/>
              </a:rPr>
              <a:t>{ b &gt; c }</a:t>
            </a:r>
          </a:p>
          <a:p>
            <a:pPr marL="0" indent="0">
              <a:buNone/>
            </a:pPr>
            <a:r>
              <a:rPr lang="de-CH" sz="3200" b="0" dirty="0">
                <a:latin typeface="Ubuntu Mono" panose="020B0509030602030204" pitchFamily="49" charset="0"/>
              </a:rPr>
              <a:t> if (x &gt; b) {</a:t>
            </a:r>
          </a:p>
          <a:p>
            <a:pPr marL="0" indent="0">
              <a:buNone/>
            </a:pPr>
            <a:r>
              <a:rPr lang="de-CH" sz="3200" b="0" dirty="0">
                <a:latin typeface="Ubuntu Mono" panose="020B0509030602030204" pitchFamily="49" charset="0"/>
              </a:rPr>
              <a:t>	a = x;</a:t>
            </a:r>
          </a:p>
          <a:p>
            <a:pPr marL="0" indent="0">
              <a:buNone/>
            </a:pPr>
            <a:r>
              <a:rPr lang="de-CH" sz="3200" b="0" dirty="0">
                <a:latin typeface="Ubuntu Mono" panose="020B0509030602030204" pitchFamily="49" charset="0"/>
              </a:rPr>
              <a:t>} else {</a:t>
            </a:r>
          </a:p>
          <a:p>
            <a:pPr marL="0" indent="0">
              <a:buNone/>
            </a:pPr>
            <a:r>
              <a:rPr lang="de-CH" sz="3200" b="0" dirty="0">
                <a:latin typeface="Ubuntu Mono" panose="020B0509030602030204" pitchFamily="49" charset="0"/>
              </a:rPr>
              <a:t>	a = b;</a:t>
            </a:r>
          </a:p>
          <a:p>
            <a:pPr marL="0" indent="0">
              <a:buNone/>
            </a:pPr>
            <a:r>
              <a:rPr lang="de-CH" sz="3200" b="0" dirty="0">
                <a:latin typeface="Ubuntu Mono" panose="020B0509030602030204" pitchFamily="49" charset="0"/>
              </a:rPr>
              <a:t>}</a:t>
            </a:r>
          </a:p>
          <a:p>
            <a:pPr marL="0" indent="0">
              <a:buNone/>
            </a:pPr>
            <a:r>
              <a:rPr lang="de-CH" sz="3200" b="0" dirty="0">
                <a:latin typeface="Ubuntu Mono" panose="020B0509030602030204" pitchFamily="49" charset="0"/>
              </a:rPr>
              <a:t>{ a &gt; c }</a:t>
            </a:r>
          </a:p>
        </p:txBody>
      </p:sp>
    </p:spTree>
    <p:extLst>
      <p:ext uri="{BB962C8B-B14F-4D97-AF65-F5344CB8AC3E}">
        <p14:creationId xmlns:p14="http://schemas.microsoft.com/office/powerpoint/2010/main" val="1372403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Hoare Tripel – </a:t>
            </a:r>
            <a:r>
              <a:rPr lang="en-US" dirty="0" err="1"/>
              <a:t>Prüfungsbeispiel</a:t>
            </a:r>
            <a:r>
              <a:rPr lang="en-US" dirty="0"/>
              <a:t> HS18</a:t>
            </a:r>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34</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2622612" y="1063229"/>
            <a:ext cx="3898776" cy="3704034"/>
          </a:xfrm>
        </p:spPr>
        <p:txBody>
          <a:bodyPr>
            <a:normAutofit fontScale="92500" lnSpcReduction="20000"/>
          </a:bodyPr>
          <a:lstStyle/>
          <a:p>
            <a:pPr marL="0" indent="0">
              <a:buNone/>
            </a:pPr>
            <a:r>
              <a:rPr lang="de-CH" sz="3200" b="0" dirty="0">
                <a:latin typeface="Ubuntu Mono" panose="020B0509030602030204" pitchFamily="49" charset="0"/>
              </a:rPr>
              <a:t>{ true }</a:t>
            </a:r>
          </a:p>
          <a:p>
            <a:pPr marL="0" indent="0">
              <a:buNone/>
            </a:pPr>
            <a:r>
              <a:rPr lang="de-CH" sz="3200" b="0" dirty="0">
                <a:latin typeface="Ubuntu Mono" panose="020B0509030602030204" pitchFamily="49" charset="0"/>
              </a:rPr>
              <a:t> if (x &gt; y) {</a:t>
            </a:r>
          </a:p>
          <a:p>
            <a:pPr marL="0" indent="0">
              <a:buNone/>
            </a:pPr>
            <a:r>
              <a:rPr lang="de-CH" sz="3200" b="0" dirty="0">
                <a:latin typeface="Ubuntu Mono" panose="020B0509030602030204" pitchFamily="49" charset="0"/>
              </a:rPr>
              <a:t>	y = x;</a:t>
            </a:r>
          </a:p>
          <a:p>
            <a:pPr marL="0" indent="0">
              <a:buNone/>
            </a:pPr>
            <a:r>
              <a:rPr lang="de-CH" sz="3200" b="0" dirty="0">
                <a:latin typeface="Ubuntu Mono" panose="020B0509030602030204" pitchFamily="49" charset="0"/>
              </a:rPr>
              <a:t>} else {</a:t>
            </a:r>
          </a:p>
          <a:p>
            <a:pPr marL="0" indent="0">
              <a:buNone/>
            </a:pPr>
            <a:r>
              <a:rPr lang="de-CH" sz="3200" b="0" dirty="0">
                <a:latin typeface="Ubuntu Mono" panose="020B0509030602030204" pitchFamily="49" charset="0"/>
              </a:rPr>
              <a:t>	y = -x;</a:t>
            </a:r>
          </a:p>
          <a:p>
            <a:pPr marL="0" indent="0">
              <a:buNone/>
            </a:pPr>
            <a:r>
              <a:rPr lang="de-CH" sz="3200" b="0" dirty="0">
                <a:latin typeface="Ubuntu Mono" panose="020B0509030602030204" pitchFamily="49" charset="0"/>
              </a:rPr>
              <a:t>}</a:t>
            </a:r>
          </a:p>
          <a:p>
            <a:pPr marL="0" indent="0">
              <a:buNone/>
            </a:pPr>
            <a:r>
              <a:rPr lang="de-CH" sz="3200" b="0" dirty="0">
                <a:latin typeface="Ubuntu Mono" panose="020B0509030602030204" pitchFamily="49" charset="0"/>
              </a:rPr>
              <a:t>{ y &gt;= x}</a:t>
            </a:r>
          </a:p>
        </p:txBody>
      </p:sp>
    </p:spTree>
    <p:extLst>
      <p:ext uri="{BB962C8B-B14F-4D97-AF65-F5344CB8AC3E}">
        <p14:creationId xmlns:p14="http://schemas.microsoft.com/office/powerpoint/2010/main" val="1064505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Hoare Tripel – </a:t>
            </a:r>
            <a:r>
              <a:rPr lang="en-US" dirty="0" err="1"/>
              <a:t>Prüfungsbeispiel</a:t>
            </a:r>
            <a:r>
              <a:rPr lang="en-US" dirty="0"/>
              <a:t> HS18</a:t>
            </a:r>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35</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2622612" y="1063229"/>
            <a:ext cx="3898776" cy="3394472"/>
          </a:xfrm>
        </p:spPr>
        <p:txBody>
          <a:bodyPr>
            <a:normAutofit/>
          </a:bodyPr>
          <a:lstStyle/>
          <a:p>
            <a:pPr marL="0" indent="0">
              <a:buNone/>
            </a:pPr>
            <a:r>
              <a:rPr lang="de-CH" sz="4000" b="0" dirty="0">
                <a:latin typeface="Ubuntu Mono" panose="020B0509030602030204" pitchFamily="49" charset="0"/>
              </a:rPr>
              <a:t>{ x &gt; 0 }</a:t>
            </a:r>
          </a:p>
          <a:p>
            <a:pPr marL="0" indent="0">
              <a:buNone/>
            </a:pPr>
            <a:r>
              <a:rPr lang="de-CH" sz="4000" b="0" dirty="0">
                <a:latin typeface="Ubuntu Mono" panose="020B0509030602030204" pitchFamily="49" charset="0"/>
              </a:rPr>
              <a:t>    y = x * x;</a:t>
            </a:r>
          </a:p>
          <a:p>
            <a:pPr marL="0" indent="0">
              <a:buNone/>
            </a:pPr>
            <a:r>
              <a:rPr lang="de-CH" sz="4000" b="0" dirty="0">
                <a:latin typeface="Ubuntu Mono" panose="020B0509030602030204" pitchFamily="49" charset="0"/>
              </a:rPr>
              <a:t>    z = y / 2;</a:t>
            </a:r>
          </a:p>
          <a:p>
            <a:pPr marL="0" indent="0">
              <a:buNone/>
            </a:pPr>
            <a:r>
              <a:rPr lang="de-CH" sz="4000" b="0" dirty="0">
                <a:latin typeface="Ubuntu Mono" panose="020B0509030602030204" pitchFamily="49" charset="0"/>
              </a:rPr>
              <a:t>{ z &gt; 0 }</a:t>
            </a:r>
          </a:p>
        </p:txBody>
      </p:sp>
    </p:spTree>
    <p:extLst>
      <p:ext uri="{BB962C8B-B14F-4D97-AF65-F5344CB8AC3E}">
        <p14:creationId xmlns:p14="http://schemas.microsoft.com/office/powerpoint/2010/main" val="3117585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B44F4-628A-9085-2299-8E3D715CAA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E39663-26B3-0795-F4E8-967243D8F086}"/>
              </a:ext>
            </a:extLst>
          </p:cNvPr>
          <p:cNvSpPr>
            <a:spLocks noGrp="1"/>
          </p:cNvSpPr>
          <p:nvPr>
            <p:ph type="title"/>
          </p:nvPr>
        </p:nvSpPr>
        <p:spPr/>
        <p:txBody>
          <a:bodyPr>
            <a:normAutofit/>
          </a:bodyPr>
          <a:lstStyle/>
          <a:p>
            <a:r>
              <a:rPr lang="en-US" dirty="0"/>
              <a:t>Hoare </a:t>
            </a:r>
            <a:r>
              <a:rPr lang="en-US" dirty="0" err="1"/>
              <a:t>Logik</a:t>
            </a:r>
            <a:r>
              <a:rPr lang="en-US" dirty="0"/>
              <a:t> FAQ</a:t>
            </a:r>
          </a:p>
        </p:txBody>
      </p:sp>
      <p:sp>
        <p:nvSpPr>
          <p:cNvPr id="3" name="Content Placeholder 2">
            <a:extLst>
              <a:ext uri="{FF2B5EF4-FFF2-40B4-BE49-F238E27FC236}">
                <a16:creationId xmlns:a16="http://schemas.microsoft.com/office/drawing/2014/main" id="{E03B4AE2-39F4-48FD-173B-6E5EAD141A1E}"/>
              </a:ext>
            </a:extLst>
          </p:cNvPr>
          <p:cNvSpPr>
            <a:spLocks noGrp="1"/>
          </p:cNvSpPr>
          <p:nvPr>
            <p:ph idx="1"/>
          </p:nvPr>
        </p:nvSpPr>
        <p:spPr>
          <a:xfrm>
            <a:off x="457200" y="1200150"/>
            <a:ext cx="8229600" cy="3675855"/>
          </a:xfrm>
        </p:spPr>
        <p:txBody>
          <a:bodyPr>
            <a:normAutofit fontScale="92500" lnSpcReduction="20000"/>
          </a:bodyPr>
          <a:lstStyle/>
          <a:p>
            <a:r>
              <a:rPr lang="de-CH" b="0" dirty="0"/>
              <a:t>Müssen wir unsere Ausdrücke vereinfachen?</a:t>
            </a:r>
          </a:p>
          <a:p>
            <a:pPr lvl="1"/>
            <a:r>
              <a:rPr lang="de-CH" dirty="0"/>
              <a:t>Solange die Lösung </a:t>
            </a:r>
            <a:r>
              <a:rPr lang="de-CH" b="1" dirty="0"/>
              <a:t>logisch äquivalent </a:t>
            </a:r>
            <a:r>
              <a:rPr lang="de-CH" dirty="0"/>
              <a:t>ist, ist sie korrekt.</a:t>
            </a:r>
          </a:p>
          <a:p>
            <a:endParaRPr lang="de-CH" b="0" dirty="0"/>
          </a:p>
          <a:p>
            <a:r>
              <a:rPr lang="de-CH" b="0" dirty="0"/>
              <a:t>Müssen wir unsere Herleitung zeigen?</a:t>
            </a:r>
          </a:p>
          <a:p>
            <a:pPr lvl="1"/>
            <a:r>
              <a:rPr lang="de-CH" dirty="0"/>
              <a:t>Solange dies </a:t>
            </a:r>
            <a:r>
              <a:rPr lang="de-CH" b="1" dirty="0"/>
              <a:t>nicht explizit gefragt </a:t>
            </a:r>
            <a:r>
              <a:rPr lang="de-CH" dirty="0"/>
              <a:t>wird, ist dies nicht nötig.</a:t>
            </a:r>
          </a:p>
          <a:p>
            <a:endParaRPr lang="de-CH" b="0" dirty="0"/>
          </a:p>
          <a:p>
            <a:r>
              <a:rPr lang="de-CH" b="0" dirty="0"/>
              <a:t>Müssen Gegenbeispiele alle Variablen enthalten, wenn nur eine davon relevant ist?</a:t>
            </a:r>
          </a:p>
          <a:p>
            <a:pPr lvl="1"/>
            <a:r>
              <a:rPr lang="de-CH" dirty="0"/>
              <a:t>Wenn z.B. y != 0 immer bedeutet, das aus einer Precondition nicht die Postcondition folgt, dann ist dies ausreichend.</a:t>
            </a:r>
            <a:endParaRPr lang="en-US" dirty="0"/>
          </a:p>
        </p:txBody>
      </p:sp>
      <p:sp>
        <p:nvSpPr>
          <p:cNvPr id="4" name="Slide Number Placeholder 3">
            <a:extLst>
              <a:ext uri="{FF2B5EF4-FFF2-40B4-BE49-F238E27FC236}">
                <a16:creationId xmlns:a16="http://schemas.microsoft.com/office/drawing/2014/main" id="{843377D7-D763-6C0B-4DD9-7E3A01D6A8F4}"/>
              </a:ext>
            </a:extLst>
          </p:cNvPr>
          <p:cNvSpPr>
            <a:spLocks noGrp="1"/>
          </p:cNvSpPr>
          <p:nvPr>
            <p:ph type="sldNum" sz="quarter" idx="12"/>
          </p:nvPr>
        </p:nvSpPr>
        <p:spPr/>
        <p:txBody>
          <a:bodyPr/>
          <a:lstStyle/>
          <a:p>
            <a:fld id="{B6F15528-21DE-4FAA-801E-634DDDAF4B2B}" type="slidenum">
              <a:rPr lang="de-CH" noProof="0" smtClean="0"/>
              <a:pPr/>
              <a:t>36</a:t>
            </a:fld>
            <a:endParaRPr lang="de-CH" noProof="0" dirty="0"/>
          </a:p>
        </p:txBody>
      </p:sp>
    </p:spTree>
    <p:extLst>
      <p:ext uri="{BB962C8B-B14F-4D97-AF65-F5344CB8AC3E}">
        <p14:creationId xmlns:p14="http://schemas.microsoft.com/office/powerpoint/2010/main" val="2597471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a:t>Towers of Hanoi</a:t>
            </a:r>
            <a:endParaRPr dirty="0"/>
          </a:p>
        </p:txBody>
      </p:sp>
    </p:spTree>
    <p:extLst>
      <p:ext uri="{BB962C8B-B14F-4D97-AF65-F5344CB8AC3E}">
        <p14:creationId xmlns:p14="http://schemas.microsoft.com/office/powerpoint/2010/main" val="18359028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a:t>
            </a:r>
            <a:r>
              <a:rPr lang="en-US" dirty="0" err="1"/>
              <a:t>Beschreibung</a:t>
            </a:r>
            <a:endParaRPr lang="en-CH" dirty="0"/>
          </a:p>
        </p:txBody>
      </p:sp>
      <p:sp>
        <p:nvSpPr>
          <p:cNvPr id="3" name="Content Placeholder 2">
            <a:extLst>
              <a:ext uri="{FF2B5EF4-FFF2-40B4-BE49-F238E27FC236}">
                <a16:creationId xmlns:a16="http://schemas.microsoft.com/office/drawing/2014/main" id="{9D56EBAC-E5E9-DACE-6E64-8A9A984D7C0F}"/>
              </a:ext>
            </a:extLst>
          </p:cNvPr>
          <p:cNvSpPr>
            <a:spLocks noGrp="1"/>
          </p:cNvSpPr>
          <p:nvPr>
            <p:ph idx="1"/>
          </p:nvPr>
        </p:nvSpPr>
        <p:spPr>
          <a:xfrm>
            <a:off x="457200" y="1063229"/>
            <a:ext cx="8229600" cy="3452737"/>
          </a:xfrm>
          <a:ln>
            <a:solidFill>
              <a:schemeClr val="tx1"/>
            </a:solidFill>
          </a:ln>
        </p:spPr>
        <p:txBody>
          <a:bodyPr>
            <a:normAutofit fontScale="92500"/>
          </a:bodyPr>
          <a:lstStyle/>
          <a:p>
            <a:pPr marL="457200" lvl="1" indent="0">
              <a:buNone/>
            </a:pPr>
            <a:r>
              <a:rPr lang="de-DE" sz="2800" dirty="0"/>
              <a:t>Das Türme von Hanoi-Problem besteht aus drei Stäben und einer Anzahl von unterschiedlich grossen Scheiben, die zu Beginn auf einem Stab gestapelt sind, wobei die groesste Scheibe unten und die kleinste oben liegt. Ziel ist es, alle Scheiben von einem Ausgangsstab auf einen Zielstab zu bewegen, wobei nur eine Scheibe auf einmal bewegt werden darf und niemals eine groessere Scheibe auf eine kleinere gelegt werden darf.</a:t>
            </a:r>
            <a:endParaRPr lang="de-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38</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61070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39</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249402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143549-58EB-71AF-AB3D-8F932AAFCE58}"/>
              </a:ext>
            </a:extLst>
          </p:cNvPr>
          <p:cNvSpPr>
            <a:spLocks noGrp="1"/>
          </p:cNvSpPr>
          <p:nvPr>
            <p:ph type="title"/>
          </p:nvPr>
        </p:nvSpPr>
        <p:spPr/>
        <p:txBody>
          <a:bodyPr/>
          <a:lstStyle/>
          <a:p>
            <a:r>
              <a:rPr lang="de-CH" dirty="0" err="1"/>
              <a:t>Intellij</a:t>
            </a:r>
            <a:r>
              <a:rPr lang="de-CH" dirty="0"/>
              <a:t> Guide</a:t>
            </a:r>
          </a:p>
        </p:txBody>
      </p:sp>
      <p:sp>
        <p:nvSpPr>
          <p:cNvPr id="3" name="Inhaltsplatzhalter 2">
            <a:extLst>
              <a:ext uri="{FF2B5EF4-FFF2-40B4-BE49-F238E27FC236}">
                <a16:creationId xmlns:a16="http://schemas.microsoft.com/office/drawing/2014/main" id="{6FF10CAC-F92A-CC67-926E-37B45AC71B46}"/>
              </a:ext>
            </a:extLst>
          </p:cNvPr>
          <p:cNvSpPr>
            <a:spLocks noGrp="1"/>
          </p:cNvSpPr>
          <p:nvPr>
            <p:ph idx="1"/>
          </p:nvPr>
        </p:nvSpPr>
        <p:spPr/>
        <p:txBody>
          <a:bodyPr/>
          <a:lstStyle/>
          <a:p>
            <a:r>
              <a:rPr lang="de-CH" dirty="0">
                <a:hlinkClick r:id="rId2"/>
              </a:rPr>
              <a:t>https://lec.inf.ethz.ch/infk/eprog/2025/exercises/additionals/IntelliJ_Guide.pdf</a:t>
            </a:r>
            <a:endParaRPr lang="de-CH" dirty="0"/>
          </a:p>
          <a:p>
            <a:r>
              <a:rPr lang="de-CH" dirty="0"/>
              <a:t>Auch verlinkt auf meiner Webseite: </a:t>
            </a:r>
            <a:r>
              <a:rPr lang="de-CH" dirty="0">
                <a:hlinkClick r:id="rId3"/>
              </a:rPr>
              <a:t>https://eprog.lzazzi.com</a:t>
            </a:r>
            <a:endParaRPr lang="de-CH" dirty="0"/>
          </a:p>
          <a:p>
            <a:endParaRPr lang="de-CH" dirty="0"/>
          </a:p>
          <a:p>
            <a:endParaRPr lang="de-CH" dirty="0"/>
          </a:p>
        </p:txBody>
      </p:sp>
      <p:sp>
        <p:nvSpPr>
          <p:cNvPr id="4" name="Foliennummernplatzhalter 3">
            <a:extLst>
              <a:ext uri="{FF2B5EF4-FFF2-40B4-BE49-F238E27FC236}">
                <a16:creationId xmlns:a16="http://schemas.microsoft.com/office/drawing/2014/main" id="{44FBD0F7-1836-63CC-BE69-10CF2D57EE9F}"/>
              </a:ext>
            </a:extLst>
          </p:cNvPr>
          <p:cNvSpPr>
            <a:spLocks noGrp="1"/>
          </p:cNvSpPr>
          <p:nvPr>
            <p:ph type="sldNum" sz="quarter" idx="12"/>
          </p:nvPr>
        </p:nvSpPr>
        <p:spPr/>
        <p:txBody>
          <a:bodyPr/>
          <a:lstStyle/>
          <a:p>
            <a:fld id="{B6F15528-21DE-4FAA-801E-634DDDAF4B2B}" type="slidenum">
              <a:rPr lang="de-CH" noProof="0" smtClean="0"/>
              <a:pPr/>
              <a:t>4</a:t>
            </a:fld>
            <a:endParaRPr lang="de-CH" noProof="0" dirty="0"/>
          </a:p>
        </p:txBody>
      </p:sp>
    </p:spTree>
    <p:extLst>
      <p:ext uri="{BB962C8B-B14F-4D97-AF65-F5344CB8AC3E}">
        <p14:creationId xmlns:p14="http://schemas.microsoft.com/office/powerpoint/2010/main" val="1176215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40</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336383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4943626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FC106-43B6-A07E-9F65-86D6D69E0088}"/>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992744CA-8B3F-5FB5-FADD-F4C0CA34B76D}"/>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B0F0EC74-8136-863C-210E-3FF75701E71F}"/>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4269FAD9-8167-8F10-79F8-4B91AD27C47D}"/>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FE61FE80-7472-BA5F-168D-0A3B76EA2598}"/>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56C4FB4A-16FC-36CA-63A1-CA452408E0F9}"/>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41</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42DEE818-C7E9-BDEB-ACCD-0D4B0F75FCB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0DBCCB48-56D1-AD5E-5310-AD45A4EFDB3A}"/>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27AA2B62-5B6B-81FA-9C6F-51A8C523B1D3}"/>
              </a:ext>
            </a:extLst>
          </p:cNvPr>
          <p:cNvSpPr/>
          <p:nvPr/>
        </p:nvSpPr>
        <p:spPr>
          <a:xfrm>
            <a:off x="6322510" y="336383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B4FACFF7-4121-3A59-1B88-8A926EC46A2E}"/>
              </a:ext>
            </a:extLst>
          </p:cNvPr>
          <p:cNvSpPr/>
          <p:nvPr/>
        </p:nvSpPr>
        <p:spPr>
          <a:xfrm>
            <a:off x="4297285" y="3367782"/>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6543055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42</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6336196" y="337807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6552220" y="312191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01502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622AE-75A9-6AC5-7353-E777B9D9635E}"/>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0C7693F-FC76-A30C-9B90-071E4F636459}"/>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A210D3F6-C74F-0D9A-C032-F521CAD04595}"/>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69CB29B1-E4BF-5F85-9E5B-0ACC64B91D1A}"/>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189AA4D5-C4A1-8DD4-961C-895F176611C2}"/>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816934A8-7C33-6C66-DE43-D42528CB0306}"/>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43</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737069A4-6CD3-5512-E844-E13D5FB8AA09}"/>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BB2D2801-1CAA-A0BC-85FB-CD171418C3F1}"/>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E3973B-C008-8F38-3345-B29933C7F839}"/>
              </a:ext>
            </a:extLst>
          </p:cNvPr>
          <p:cNvSpPr/>
          <p:nvPr/>
        </p:nvSpPr>
        <p:spPr>
          <a:xfrm>
            <a:off x="6336196" y="337807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5AC33E01-2FCF-EE38-7D2D-E558A79E7E8B}"/>
              </a:ext>
            </a:extLst>
          </p:cNvPr>
          <p:cNvSpPr/>
          <p:nvPr/>
        </p:nvSpPr>
        <p:spPr>
          <a:xfrm>
            <a:off x="6552220" y="312191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225271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F0019-0676-5E2B-0751-FC1DDF9EA3B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B052CA77-686E-FC4E-5A92-ACE5FD1F2136}"/>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C37FE96A-6536-2452-9E75-F58AA5F71AC4}"/>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DAFEBC6B-5988-4956-ED20-2A652A37671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B3174405-3D4F-6C9C-9665-745FA86D30BB}"/>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FCB6006C-FE17-82E8-CBAC-C129AA088EF0}"/>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44</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39AEC05-A072-2ACE-D2DE-665CF819005A}"/>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776C9661-D04E-0639-DC33-4C3878B199F6}"/>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DCAC3F97-8779-5D0D-61AE-555F2B2534F1}"/>
              </a:ext>
            </a:extLst>
          </p:cNvPr>
          <p:cNvSpPr/>
          <p:nvPr/>
        </p:nvSpPr>
        <p:spPr>
          <a:xfrm>
            <a:off x="6336196" y="337807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1B1CBF3C-9357-37BE-8866-CC188A9855F9}"/>
              </a:ext>
            </a:extLst>
          </p:cNvPr>
          <p:cNvSpPr/>
          <p:nvPr/>
        </p:nvSpPr>
        <p:spPr>
          <a:xfrm>
            <a:off x="1844697" y="310959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06447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4AE69-8158-9BEF-82F0-0A576322F66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3A85CEBD-B266-3CBD-5262-DD10299FD85A}"/>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5C6ABC08-B176-77FF-7565-B862EA3D235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2639D8FB-2F05-CB18-C10A-8FD19338E2E0}"/>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F80AEFD-F2B0-C28A-1481-DE20B6941B98}"/>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7C98050D-B657-5445-636A-39A36F903001}"/>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45</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A4B22774-EF05-6EFC-F6F7-CB6C0BF55F2F}"/>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609C0419-6AE8-AB29-884E-DAC24BF1E6DF}"/>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561324D2-581A-9BC1-27CB-0F40C36F3C5F}"/>
              </a:ext>
            </a:extLst>
          </p:cNvPr>
          <p:cNvSpPr/>
          <p:nvPr/>
        </p:nvSpPr>
        <p:spPr>
          <a:xfrm>
            <a:off x="4076945" y="310959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8A204EF3-D95B-2C68-DBE7-61D16F41883F}"/>
              </a:ext>
            </a:extLst>
          </p:cNvPr>
          <p:cNvSpPr/>
          <p:nvPr/>
        </p:nvSpPr>
        <p:spPr>
          <a:xfrm>
            <a:off x="1844697" y="310959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956521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BA4E2-4BA6-FC8B-0088-FE6F63BA80A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B8A6629-C7D6-1AF5-EFC2-65024C3B174E}"/>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226DAB05-C321-48FD-FD8C-E0B4098C26B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D32521FC-F496-8D9A-796C-418029328859}"/>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3593B3-3633-AEA9-9581-1365446CBCD1}"/>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B82904FB-497E-C70C-CB4F-70E9E265C914}"/>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46</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93DC1E4A-75F7-6804-D862-AAF8D6B02EC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DE252E95-46C7-C879-813E-8C81E652EF8B}"/>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85D468A5-5FC9-DA74-B812-CCF3F56617B9}"/>
              </a:ext>
            </a:extLst>
          </p:cNvPr>
          <p:cNvSpPr/>
          <p:nvPr/>
        </p:nvSpPr>
        <p:spPr>
          <a:xfrm>
            <a:off x="4076945" y="310959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010A0F68-AE29-D983-4798-05DEC2129D51}"/>
              </a:ext>
            </a:extLst>
          </p:cNvPr>
          <p:cNvSpPr/>
          <p:nvPr/>
        </p:nvSpPr>
        <p:spPr>
          <a:xfrm>
            <a:off x="4292969" y="284936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69547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923CF-0587-B726-11BC-819F8F0D534F}"/>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9321D09-EC9E-5414-C462-165EDE5A1B3F}"/>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616EDC21-E9A3-7B6F-140E-B4FA4FAF2AEE}"/>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9EF0FA5B-562D-310B-6380-FCC0C647F69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F958A03F-2456-BF0A-6B84-87C1B7218A09}"/>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E465352B-A656-3265-C245-6D9604D535E0}"/>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47</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8BAC9B87-848E-3750-136A-0523306C2B94}"/>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C43B1882-BAC1-5229-DE77-4E5F6E2AAC9D}"/>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5468B3E4-AF7B-6EEB-C0CF-E6CF9A075368}"/>
              </a:ext>
            </a:extLst>
          </p:cNvPr>
          <p:cNvSpPr/>
          <p:nvPr/>
        </p:nvSpPr>
        <p:spPr>
          <a:xfrm>
            <a:off x="4076945" y="310959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1B98FE10-E663-15CB-791F-C1E3EB08FE32}"/>
              </a:ext>
            </a:extLst>
          </p:cNvPr>
          <p:cNvSpPr/>
          <p:nvPr/>
        </p:nvSpPr>
        <p:spPr>
          <a:xfrm>
            <a:off x="4292969" y="284936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06073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EB4A0-E4CD-589C-2F33-F492127059E8}"/>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9A88FC53-C3CF-6512-6D9F-AD4BC198C2A3}"/>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BDDF8B92-59D4-A1A1-89CF-58CAFFC3A85D}"/>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C1AB2A56-0694-1949-9F4B-DCF521CDA9A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91F26FEF-715A-B320-A645-D7D52073C9A8}"/>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8142992D-E3EA-D75A-7D6E-B5D943CCA66A}"/>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48</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11D8DF6F-B8AF-45C2-F5CD-3924CA470A5F}"/>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C23E1E3-414C-9058-BBEA-89C789522F04}"/>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A305368-E5DB-C50F-C418-3C04867025A6}"/>
              </a:ext>
            </a:extLst>
          </p:cNvPr>
          <p:cNvSpPr/>
          <p:nvPr/>
        </p:nvSpPr>
        <p:spPr>
          <a:xfrm>
            <a:off x="4076945" y="310959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C9AE1BBE-1815-D4E0-10AC-909040297EF9}"/>
              </a:ext>
            </a:extLst>
          </p:cNvPr>
          <p:cNvSpPr/>
          <p:nvPr/>
        </p:nvSpPr>
        <p:spPr>
          <a:xfrm>
            <a:off x="6538534" y="312685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1169005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EBF7A-9828-53CC-8B8D-8D44D80049BB}"/>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5F6A969-15A0-0BFD-15F3-C3B5E0D48D5D}"/>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43C8A245-4B17-364F-2977-6D066B634095}"/>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53484FC3-C002-3E83-F881-A82B329DF485}"/>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5A1C26A1-6EF9-6363-BB16-D3F8B7047E98}"/>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02F88B69-0B48-5BDA-AA2E-C293FA8B57D1}"/>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49</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FA497492-9C24-38CA-4603-AFFF87907D9F}"/>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5AEB0F21-CC2C-E1C2-18B8-10034CE6501F}"/>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2AEE04C9-25C2-3D78-9584-6CAB3BE751A5}"/>
              </a:ext>
            </a:extLst>
          </p:cNvPr>
          <p:cNvSpPr/>
          <p:nvPr/>
        </p:nvSpPr>
        <p:spPr>
          <a:xfrm>
            <a:off x="1628797" y="337056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E55AAA02-5F59-CE33-0FC7-A6CEFC3C0BBA}"/>
              </a:ext>
            </a:extLst>
          </p:cNvPr>
          <p:cNvSpPr/>
          <p:nvPr/>
        </p:nvSpPr>
        <p:spPr>
          <a:xfrm>
            <a:off x="6538534" y="312685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86998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6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GB" dirty="0"/>
              <a:t>Weakest Precondition II</a:t>
            </a:r>
            <a:endParaRPr dirty="0"/>
          </a:p>
        </p:txBody>
      </p:sp>
    </p:spTree>
    <p:extLst>
      <p:ext uri="{BB962C8B-B14F-4D97-AF65-F5344CB8AC3E}">
        <p14:creationId xmlns:p14="http://schemas.microsoft.com/office/powerpoint/2010/main" val="421679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6E742-4D88-8735-1F1F-F3FB32BCB92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7622319-7C5A-4095-FAF2-36B977509A27}"/>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C4A39E1D-9145-2736-F4A0-FE7C480C48B2}"/>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AD3EC3D1-0B90-AECB-7F23-576527FA13A0}"/>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2562B7F5-2693-FB18-FE27-ECFEA0A6B034}"/>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53DC7BC3-60C8-ACD5-B85F-5E61D76C21A1}"/>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50</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DAE43F3A-89D9-9DAD-31CB-3E271C242627}"/>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EBA7A92B-C919-75F6-273F-11F0BF9B89F9}"/>
              </a:ext>
            </a:extLst>
          </p:cNvPr>
          <p:cNvSpPr/>
          <p:nvPr/>
        </p:nvSpPr>
        <p:spPr>
          <a:xfrm>
            <a:off x="3887924" y="336383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75DEFC3-2FD5-8A4B-1971-0527B99E6B2F}"/>
              </a:ext>
            </a:extLst>
          </p:cNvPr>
          <p:cNvSpPr/>
          <p:nvPr/>
        </p:nvSpPr>
        <p:spPr>
          <a:xfrm>
            <a:off x="1628797" y="337056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465380E6-03B2-228E-48AE-7BB8556122EC}"/>
              </a:ext>
            </a:extLst>
          </p:cNvPr>
          <p:cNvSpPr/>
          <p:nvPr/>
        </p:nvSpPr>
        <p:spPr>
          <a:xfrm>
            <a:off x="1844697" y="312685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420833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7117E-48A9-019A-18A2-C0ED3442A5BC}"/>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1C78305-E4F9-858F-962D-CE4A642F63C9}"/>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1EA6FC6-6399-AFCA-0FC9-92CE6C83F1B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0FBAD26-4001-BB23-D9D4-F9CF00CCAD3E}"/>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4631D2A-6FA8-BA46-1045-7E4B9619FEA3}"/>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FDC763D0-2CD6-1003-652E-72D198A305EF}"/>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51</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9887A82-0EE5-EA1C-5B38-20FADC37C1DC}"/>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DF48BAB3-1DC0-54BE-3A3D-E981E2E6F838}"/>
              </a:ext>
            </a:extLst>
          </p:cNvPr>
          <p:cNvSpPr/>
          <p:nvPr/>
        </p:nvSpPr>
        <p:spPr>
          <a:xfrm>
            <a:off x="6133489" y="312685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ADA702C9-72D6-4EC6-27C4-0DC5F246761C}"/>
              </a:ext>
            </a:extLst>
          </p:cNvPr>
          <p:cNvSpPr/>
          <p:nvPr/>
        </p:nvSpPr>
        <p:spPr>
          <a:xfrm>
            <a:off x="1628797" y="337056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21A61A32-AD08-B202-4A29-CB7AB6576EBD}"/>
              </a:ext>
            </a:extLst>
          </p:cNvPr>
          <p:cNvSpPr/>
          <p:nvPr/>
        </p:nvSpPr>
        <p:spPr>
          <a:xfrm>
            <a:off x="1844697" y="312685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371735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6852-42A3-91EE-F7FC-1ED7218DA4A9}"/>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8486348A-6CA5-22CC-CA9A-CBFC836207D2}"/>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47245DA5-BA7B-17F5-6121-31B5545BA3ED}"/>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C1926F4F-B781-69F6-1C31-8579F0FF4DAA}"/>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38458B87-04B0-6FF8-E71C-3997BA397E59}"/>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4C937EF3-FA91-1CAA-B0B6-C1F318ADC060}"/>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52</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40A61037-8CF7-1F03-3139-847E4C23660B}"/>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5AA47683-9027-39D2-8103-6595E579837F}"/>
              </a:ext>
            </a:extLst>
          </p:cNvPr>
          <p:cNvSpPr/>
          <p:nvPr/>
        </p:nvSpPr>
        <p:spPr>
          <a:xfrm>
            <a:off x="6133489" y="312685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A5BC5230-6A43-A932-7047-4B1BAFD881BE}"/>
              </a:ext>
            </a:extLst>
          </p:cNvPr>
          <p:cNvSpPr/>
          <p:nvPr/>
        </p:nvSpPr>
        <p:spPr>
          <a:xfrm>
            <a:off x="1628797" y="337056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074D80AA-3FC4-2F83-CAD0-C692AEE22468}"/>
              </a:ext>
            </a:extLst>
          </p:cNvPr>
          <p:cNvSpPr/>
          <p:nvPr/>
        </p:nvSpPr>
        <p:spPr>
          <a:xfrm>
            <a:off x="4297285" y="3367782"/>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011362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CEFC4-58BB-ED89-1688-9FBC7D1C01E2}"/>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F9881008-EC30-06EA-7C18-46485235B7EF}"/>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1015333D-63A7-32FD-B294-1731570853D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174E7FD9-A4AC-BBA0-EC25-C982BBD6D619}"/>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B6E46439-54E8-A33A-8A12-B1BF7F94DB7A}"/>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9169F0D7-CFCA-2BF9-5F5E-49343494DD33}"/>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53</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AB633F0B-9437-005C-52F2-06D8880C7C3E}"/>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8D0BD8F8-63B6-1FF9-D0E9-3FE2423DDD49}"/>
              </a:ext>
            </a:extLst>
          </p:cNvPr>
          <p:cNvSpPr/>
          <p:nvPr/>
        </p:nvSpPr>
        <p:spPr>
          <a:xfrm>
            <a:off x="6133489" y="312685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E8A91D3F-05EA-AB73-278E-E64AE690ECB0}"/>
              </a:ext>
            </a:extLst>
          </p:cNvPr>
          <p:cNvSpPr/>
          <p:nvPr/>
        </p:nvSpPr>
        <p:spPr>
          <a:xfrm>
            <a:off x="6322510" y="2861581"/>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94A90613-A391-2382-DD81-EB18BA48A5C4}"/>
              </a:ext>
            </a:extLst>
          </p:cNvPr>
          <p:cNvSpPr/>
          <p:nvPr/>
        </p:nvSpPr>
        <p:spPr>
          <a:xfrm>
            <a:off x="4297285" y="3367782"/>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3611326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1877F-E172-A018-E51B-12D36D4C0095}"/>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0D70CE42-4EBC-0D80-E44F-82B4298CAF04}"/>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11788983-E154-E062-EA99-F8343293B441}"/>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8B4EB327-C7E4-6CA6-0687-2DB7DCA658C9}"/>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9A73F14C-6023-C2F2-92DF-BD4A26F27E9F}"/>
              </a:ext>
            </a:extLst>
          </p:cNvPr>
          <p:cNvSpPr>
            <a:spLocks noGrp="1"/>
          </p:cNvSpPr>
          <p:nvPr>
            <p:ph type="title"/>
          </p:nvPr>
        </p:nvSpPr>
        <p:spPr/>
        <p:txBody>
          <a:bodyPr/>
          <a:lstStyle/>
          <a:p>
            <a:r>
              <a:rPr lang="en-US" dirty="0"/>
              <a:t>Towers of Hanoi - </a:t>
            </a:r>
            <a:r>
              <a:rPr lang="en-US" dirty="0" err="1"/>
              <a:t>Beispiel</a:t>
            </a:r>
            <a:endParaRPr lang="en-CH" dirty="0"/>
          </a:p>
        </p:txBody>
      </p:sp>
      <p:sp>
        <p:nvSpPr>
          <p:cNvPr id="4" name="Slide Number Placeholder 3">
            <a:extLst>
              <a:ext uri="{FF2B5EF4-FFF2-40B4-BE49-F238E27FC236}">
                <a16:creationId xmlns:a16="http://schemas.microsoft.com/office/drawing/2014/main" id="{3599059D-A0B0-3361-D06A-102A070F0F11}"/>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54</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3BD7B01B-402B-664B-2AA0-C93704FF0E36}"/>
              </a:ext>
            </a:extLst>
          </p:cNvPr>
          <p:cNvSpPr/>
          <p:nvPr/>
        </p:nvSpPr>
        <p:spPr>
          <a:xfrm>
            <a:off x="5953469" y="3378076"/>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B671ABF3-A1C2-6CB9-E594-EDD78D2AF860}"/>
              </a:ext>
            </a:extLst>
          </p:cNvPr>
          <p:cNvSpPr/>
          <p:nvPr/>
        </p:nvSpPr>
        <p:spPr>
          <a:xfrm>
            <a:off x="6133489" y="312685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62DB13DB-49A9-3A74-4F1D-857E8203C060}"/>
              </a:ext>
            </a:extLst>
          </p:cNvPr>
          <p:cNvSpPr/>
          <p:nvPr/>
        </p:nvSpPr>
        <p:spPr>
          <a:xfrm>
            <a:off x="6322510" y="2861581"/>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CC375CCC-E9FD-1CE9-531E-F5E4C22E0E5A}"/>
              </a:ext>
            </a:extLst>
          </p:cNvPr>
          <p:cNvSpPr/>
          <p:nvPr/>
        </p:nvSpPr>
        <p:spPr>
          <a:xfrm>
            <a:off x="6538534" y="259121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184409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55</a:t>
            </a:fld>
            <a:endParaRPr lang="en-US" dirty="0">
              <a:solidFill>
                <a:prstClr val="black">
                  <a:tint val="75000"/>
                </a:prstClr>
              </a:solidFill>
              <a:latin typeface="Calibri"/>
            </a:endParaRPr>
          </a:p>
        </p:txBody>
      </p:sp>
      <p:grpSp>
        <p:nvGrpSpPr>
          <p:cNvPr id="5" name="Group 4">
            <a:extLst>
              <a:ext uri="{FF2B5EF4-FFF2-40B4-BE49-F238E27FC236}">
                <a16:creationId xmlns:a16="http://schemas.microsoft.com/office/drawing/2014/main" id="{1E6CFE64-0F0F-0BD3-F5C8-9E07AF956AD0}"/>
              </a:ext>
            </a:extLst>
          </p:cNvPr>
          <p:cNvGrpSpPr/>
          <p:nvPr/>
        </p:nvGrpSpPr>
        <p:grpSpPr>
          <a:xfrm>
            <a:off x="618968" y="750572"/>
            <a:ext cx="3621884" cy="2016224"/>
            <a:chOff x="539552" y="1131590"/>
            <a:chExt cx="6840760" cy="2952328"/>
          </a:xfrm>
        </p:grpSpPr>
        <p:sp>
          <p:nvSpPr>
            <p:cNvPr id="3" name="Rectangle 2">
              <a:extLst>
                <a:ext uri="{FF2B5EF4-FFF2-40B4-BE49-F238E27FC236}">
                  <a16:creationId xmlns:a16="http://schemas.microsoft.com/office/drawing/2014/main" id="{73434057-6177-C380-7F57-2D9A90D9F845}"/>
                </a:ext>
              </a:extLst>
            </p:cNvPr>
            <p:cNvSpPr/>
            <p:nvPr/>
          </p:nvSpPr>
          <p:spPr>
            <a:xfrm>
              <a:off x="539552" y="1131590"/>
              <a:ext cx="6840760" cy="295232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grpSp>
        <p:nvGrpSpPr>
          <p:cNvPr id="14" name="Group 13">
            <a:extLst>
              <a:ext uri="{FF2B5EF4-FFF2-40B4-BE49-F238E27FC236}">
                <a16:creationId xmlns:a16="http://schemas.microsoft.com/office/drawing/2014/main" id="{B3D9A252-34D2-835B-0126-58B5A1692547}"/>
              </a:ext>
            </a:extLst>
          </p:cNvPr>
          <p:cNvGrpSpPr/>
          <p:nvPr/>
        </p:nvGrpSpPr>
        <p:grpSpPr>
          <a:xfrm>
            <a:off x="4903148" y="750572"/>
            <a:ext cx="3621884" cy="2016224"/>
            <a:chOff x="1691680" y="1131590"/>
            <a:chExt cx="6336704" cy="2808312"/>
          </a:xfrm>
        </p:grpSpPr>
        <p:sp>
          <p:nvSpPr>
            <p:cNvPr id="15" name="Rectangle 14">
              <a:extLst>
                <a:ext uri="{FF2B5EF4-FFF2-40B4-BE49-F238E27FC236}">
                  <a16:creationId xmlns:a16="http://schemas.microsoft.com/office/drawing/2014/main" id="{9BCAD898-BE44-B973-446E-6C0FA6FFC10B}"/>
                </a:ext>
              </a:extLst>
            </p:cNvPr>
            <p:cNvSpPr/>
            <p:nvPr/>
          </p:nvSpPr>
          <p:spPr>
            <a:xfrm>
              <a:off x="1691680" y="1131590"/>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729D221B-C7A6-17CF-AF53-FA34B6C4DF41}"/>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6255C85B-AF45-53CD-A236-8DD10205240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4FAA76E-AB1B-1423-4743-2F2C3377BAF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8A17856F-4164-9509-1650-066DF1D412B9}"/>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36F834E7-A8DF-48B7-32BF-2006A8543467}"/>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76CB69AC-DDFC-DE73-C086-94D1863F519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3382A106-6224-CFB1-2737-7AE55C0E8AC8}"/>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5" name="TextBox 24">
            <a:extLst>
              <a:ext uri="{FF2B5EF4-FFF2-40B4-BE49-F238E27FC236}">
                <a16:creationId xmlns:a16="http://schemas.microsoft.com/office/drawing/2014/main" id="{B3D38C39-5D58-E18C-C9D5-D57D3591A778}"/>
              </a:ext>
            </a:extLst>
          </p:cNvPr>
          <p:cNvSpPr txBox="1"/>
          <p:nvPr/>
        </p:nvSpPr>
        <p:spPr>
          <a:xfrm>
            <a:off x="723542" y="3094931"/>
            <a:ext cx="7870424" cy="523220"/>
          </a:xfrm>
          <a:prstGeom prst="rect">
            <a:avLst/>
          </a:prstGeom>
          <a:noFill/>
        </p:spPr>
        <p:txBody>
          <a:bodyPr wrap="none" rtlCol="0">
            <a:spAutoFit/>
          </a:bodyPr>
          <a:lstStyle/>
          <a:p>
            <a:r>
              <a:rPr lang="en-GB" sz="2800" b="1" dirty="0"/>
              <a:t>Was </a:t>
            </a:r>
            <a:r>
              <a:rPr lang="en-GB" sz="2800" b="1" dirty="0" err="1"/>
              <a:t>haben</a:t>
            </a:r>
            <a:r>
              <a:rPr lang="en-GB" sz="2800" b="1" dirty="0"/>
              <a:t> die </a:t>
            </a:r>
            <a:r>
              <a:rPr lang="en-GB" sz="2800" b="1" dirty="0" err="1"/>
              <a:t>beiden</a:t>
            </a:r>
            <a:r>
              <a:rPr lang="en-GB" sz="2800" b="1" dirty="0"/>
              <a:t> </a:t>
            </a:r>
            <a:r>
              <a:rPr lang="en-GB" sz="2800" b="1" dirty="0" err="1"/>
              <a:t>Konstellationen</a:t>
            </a:r>
            <a:r>
              <a:rPr lang="en-GB" sz="2800" b="1" dirty="0"/>
              <a:t> </a:t>
            </a:r>
            <a:r>
              <a:rPr lang="en-GB" sz="2800" b="1" dirty="0" err="1"/>
              <a:t>gemeinsam</a:t>
            </a:r>
            <a:r>
              <a:rPr lang="en-GB" sz="2800" b="1" dirty="0"/>
              <a:t>?</a:t>
            </a:r>
            <a:endParaRPr lang="en-CH" sz="2800" b="1" dirty="0"/>
          </a:p>
        </p:txBody>
      </p:sp>
    </p:spTree>
    <p:extLst>
      <p:ext uri="{BB962C8B-B14F-4D97-AF65-F5344CB8AC3E}">
        <p14:creationId xmlns:p14="http://schemas.microsoft.com/office/powerpoint/2010/main" val="717989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56</a:t>
            </a:fld>
            <a:endParaRPr lang="en-US" dirty="0">
              <a:solidFill>
                <a:prstClr val="black">
                  <a:tint val="75000"/>
                </a:prstClr>
              </a:solidFill>
              <a:latin typeface="Calibri"/>
            </a:endParaRPr>
          </a:p>
        </p:txBody>
      </p:sp>
      <p:grpSp>
        <p:nvGrpSpPr>
          <p:cNvPr id="5" name="Group 4">
            <a:extLst>
              <a:ext uri="{FF2B5EF4-FFF2-40B4-BE49-F238E27FC236}">
                <a16:creationId xmlns:a16="http://schemas.microsoft.com/office/drawing/2014/main" id="{1E6CFE64-0F0F-0BD3-F5C8-9E07AF956AD0}"/>
              </a:ext>
            </a:extLst>
          </p:cNvPr>
          <p:cNvGrpSpPr/>
          <p:nvPr/>
        </p:nvGrpSpPr>
        <p:grpSpPr>
          <a:xfrm>
            <a:off x="618968" y="750572"/>
            <a:ext cx="3621884" cy="2016224"/>
            <a:chOff x="539552" y="1131590"/>
            <a:chExt cx="6840760" cy="2952328"/>
          </a:xfrm>
        </p:grpSpPr>
        <p:sp>
          <p:nvSpPr>
            <p:cNvPr id="3" name="Rectangle 2">
              <a:extLst>
                <a:ext uri="{FF2B5EF4-FFF2-40B4-BE49-F238E27FC236}">
                  <a16:creationId xmlns:a16="http://schemas.microsoft.com/office/drawing/2014/main" id="{73434057-6177-C380-7F57-2D9A90D9F845}"/>
                </a:ext>
              </a:extLst>
            </p:cNvPr>
            <p:cNvSpPr/>
            <p:nvPr/>
          </p:nvSpPr>
          <p:spPr>
            <a:xfrm>
              <a:off x="539552" y="1131590"/>
              <a:ext cx="6840760" cy="295232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2" name="Rectangle 1">
            <a:extLst>
              <a:ext uri="{FF2B5EF4-FFF2-40B4-BE49-F238E27FC236}">
                <a16:creationId xmlns:a16="http://schemas.microsoft.com/office/drawing/2014/main" id="{6C839F1D-4E3C-E5E7-F357-C447C2739001}"/>
              </a:ext>
            </a:extLst>
          </p:cNvPr>
          <p:cNvSpPr/>
          <p:nvPr/>
        </p:nvSpPr>
        <p:spPr>
          <a:xfrm>
            <a:off x="899592" y="1635646"/>
            <a:ext cx="1086061" cy="8705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4" name="Group 13">
            <a:extLst>
              <a:ext uri="{FF2B5EF4-FFF2-40B4-BE49-F238E27FC236}">
                <a16:creationId xmlns:a16="http://schemas.microsoft.com/office/drawing/2014/main" id="{B3D9A252-34D2-835B-0126-58B5A1692547}"/>
              </a:ext>
            </a:extLst>
          </p:cNvPr>
          <p:cNvGrpSpPr/>
          <p:nvPr/>
        </p:nvGrpSpPr>
        <p:grpSpPr>
          <a:xfrm>
            <a:off x="4903148" y="750572"/>
            <a:ext cx="3621884" cy="2016224"/>
            <a:chOff x="1691680" y="1131590"/>
            <a:chExt cx="6336704" cy="2808312"/>
          </a:xfrm>
        </p:grpSpPr>
        <p:sp>
          <p:nvSpPr>
            <p:cNvPr id="15" name="Rectangle 14">
              <a:extLst>
                <a:ext uri="{FF2B5EF4-FFF2-40B4-BE49-F238E27FC236}">
                  <a16:creationId xmlns:a16="http://schemas.microsoft.com/office/drawing/2014/main" id="{9BCAD898-BE44-B973-446E-6C0FA6FFC10B}"/>
                </a:ext>
              </a:extLst>
            </p:cNvPr>
            <p:cNvSpPr/>
            <p:nvPr/>
          </p:nvSpPr>
          <p:spPr>
            <a:xfrm>
              <a:off x="1691680" y="1131590"/>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729D221B-C7A6-17CF-AF53-FA34B6C4DF41}"/>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6255C85B-AF45-53CD-A236-8DD10205240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4FAA76E-AB1B-1423-4743-2F2C3377BAF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8A17856F-4164-9509-1650-066DF1D412B9}"/>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36F834E7-A8DF-48B7-32BF-2006A8543467}"/>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76CB69AC-DDFC-DE73-C086-94D1863F519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3382A106-6224-CFB1-2737-7AE55C0E8AC8}"/>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6" name="Rectangle 5">
            <a:extLst>
              <a:ext uri="{FF2B5EF4-FFF2-40B4-BE49-F238E27FC236}">
                <a16:creationId xmlns:a16="http://schemas.microsoft.com/office/drawing/2014/main" id="{4F53BD82-C4A4-92A9-5089-22915B418C2F}"/>
              </a:ext>
            </a:extLst>
          </p:cNvPr>
          <p:cNvSpPr/>
          <p:nvPr/>
        </p:nvSpPr>
        <p:spPr>
          <a:xfrm>
            <a:off x="6053318" y="1851670"/>
            <a:ext cx="905471" cy="720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7" name="Straight Arrow Connector 26">
            <a:extLst>
              <a:ext uri="{FF2B5EF4-FFF2-40B4-BE49-F238E27FC236}">
                <a16:creationId xmlns:a16="http://schemas.microsoft.com/office/drawing/2014/main" id="{7D4722C4-3479-1D99-1338-331968167717}"/>
              </a:ext>
            </a:extLst>
          </p:cNvPr>
          <p:cNvCxnSpPr/>
          <p:nvPr/>
        </p:nvCxnSpPr>
        <p:spPr>
          <a:xfrm flipH="1" flipV="1">
            <a:off x="2753973" y="2518528"/>
            <a:ext cx="305859" cy="989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0D2BF1F-80DA-CF08-7D78-BE477E891FE6}"/>
              </a:ext>
            </a:extLst>
          </p:cNvPr>
          <p:cNvCxnSpPr>
            <a:cxnSpLocks/>
          </p:cNvCxnSpPr>
          <p:nvPr/>
        </p:nvCxnSpPr>
        <p:spPr>
          <a:xfrm flipV="1">
            <a:off x="3707904" y="2506212"/>
            <a:ext cx="196873" cy="1001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2F6EBF7-88FF-9405-4898-C6406C1F278B}"/>
              </a:ext>
            </a:extLst>
          </p:cNvPr>
          <p:cNvSpPr txBox="1"/>
          <p:nvPr/>
        </p:nvSpPr>
        <p:spPr>
          <a:xfrm>
            <a:off x="1985653" y="3485108"/>
            <a:ext cx="3024336" cy="830997"/>
          </a:xfrm>
          <a:prstGeom prst="rect">
            <a:avLst/>
          </a:prstGeom>
          <a:noFill/>
        </p:spPr>
        <p:txBody>
          <a:bodyPr wrap="square" rtlCol="0">
            <a:spAutoFit/>
          </a:bodyPr>
          <a:lstStyle/>
          <a:p>
            <a:r>
              <a:rPr lang="en-GB" sz="1600" dirty="0" err="1"/>
              <a:t>Wir</a:t>
            </a:r>
            <a:r>
              <a:rPr lang="en-GB" sz="1600" dirty="0"/>
              <a:t> </a:t>
            </a:r>
            <a:r>
              <a:rPr lang="en-GB" sz="1600" dirty="0" err="1"/>
              <a:t>können</a:t>
            </a:r>
            <a:r>
              <a:rPr lang="en-GB" sz="1600" dirty="0"/>
              <a:t> </a:t>
            </a:r>
            <a:r>
              <a:rPr lang="en-GB" sz="1600" dirty="0" err="1"/>
              <a:t>jede</a:t>
            </a:r>
            <a:r>
              <a:rPr lang="en-GB" sz="1600" dirty="0"/>
              <a:t> </a:t>
            </a:r>
            <a:r>
              <a:rPr lang="en-GB" sz="1600" dirty="0" err="1"/>
              <a:t>Scheibe</a:t>
            </a:r>
            <a:r>
              <a:rPr lang="en-GB" sz="1600" dirty="0"/>
              <a:t> in der </a:t>
            </a:r>
            <a:r>
              <a:rPr lang="en-GB" sz="1600" dirty="0" err="1"/>
              <a:t>roten</a:t>
            </a:r>
            <a:r>
              <a:rPr lang="en-GB" sz="1600" dirty="0"/>
              <a:t> Box auf den </a:t>
            </a:r>
            <a:r>
              <a:rPr lang="en-GB" sz="1600" dirty="0" err="1"/>
              <a:t>verbleibenden</a:t>
            </a:r>
            <a:r>
              <a:rPr lang="en-GB" sz="1600" dirty="0"/>
              <a:t> </a:t>
            </a:r>
            <a:r>
              <a:rPr lang="en-GB" sz="1600" dirty="0" err="1"/>
              <a:t>Stäben</a:t>
            </a:r>
            <a:r>
              <a:rPr lang="en-GB" sz="1600" dirty="0"/>
              <a:t> </a:t>
            </a:r>
            <a:r>
              <a:rPr lang="en-GB" sz="1600" dirty="0" err="1"/>
              <a:t>platzieren</a:t>
            </a:r>
            <a:r>
              <a:rPr lang="en-GB" sz="1600" dirty="0"/>
              <a:t>.</a:t>
            </a:r>
            <a:endParaRPr lang="en-CH" sz="1600" dirty="0"/>
          </a:p>
        </p:txBody>
      </p:sp>
    </p:spTree>
    <p:extLst>
      <p:ext uri="{BB962C8B-B14F-4D97-AF65-F5344CB8AC3E}">
        <p14:creationId xmlns:p14="http://schemas.microsoft.com/office/powerpoint/2010/main" val="3141137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57</a:t>
            </a:fld>
            <a:endParaRPr lang="en-US" dirty="0">
              <a:solidFill>
                <a:prstClr val="black">
                  <a:tint val="75000"/>
                </a:prstClr>
              </a:solidFill>
              <a:latin typeface="Calibri"/>
            </a:endParaRPr>
          </a:p>
        </p:txBody>
      </p:sp>
      <p:grpSp>
        <p:nvGrpSpPr>
          <p:cNvPr id="5" name="Group 4">
            <a:extLst>
              <a:ext uri="{FF2B5EF4-FFF2-40B4-BE49-F238E27FC236}">
                <a16:creationId xmlns:a16="http://schemas.microsoft.com/office/drawing/2014/main" id="{1E6CFE64-0F0F-0BD3-F5C8-9E07AF956AD0}"/>
              </a:ext>
            </a:extLst>
          </p:cNvPr>
          <p:cNvGrpSpPr/>
          <p:nvPr/>
        </p:nvGrpSpPr>
        <p:grpSpPr>
          <a:xfrm>
            <a:off x="618968" y="750572"/>
            <a:ext cx="3621884" cy="2016224"/>
            <a:chOff x="539552" y="1131590"/>
            <a:chExt cx="6840760" cy="2952328"/>
          </a:xfrm>
        </p:grpSpPr>
        <p:sp>
          <p:nvSpPr>
            <p:cNvPr id="3" name="Rectangle 2">
              <a:extLst>
                <a:ext uri="{FF2B5EF4-FFF2-40B4-BE49-F238E27FC236}">
                  <a16:creationId xmlns:a16="http://schemas.microsoft.com/office/drawing/2014/main" id="{73434057-6177-C380-7F57-2D9A90D9F845}"/>
                </a:ext>
              </a:extLst>
            </p:cNvPr>
            <p:cNvSpPr/>
            <p:nvPr/>
          </p:nvSpPr>
          <p:spPr>
            <a:xfrm>
              <a:off x="539552" y="1131590"/>
              <a:ext cx="6840760" cy="295232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2" name="Rectangle 1">
            <a:extLst>
              <a:ext uri="{FF2B5EF4-FFF2-40B4-BE49-F238E27FC236}">
                <a16:creationId xmlns:a16="http://schemas.microsoft.com/office/drawing/2014/main" id="{6C839F1D-4E3C-E5E7-F357-C447C2739001}"/>
              </a:ext>
            </a:extLst>
          </p:cNvPr>
          <p:cNvSpPr/>
          <p:nvPr/>
        </p:nvSpPr>
        <p:spPr>
          <a:xfrm>
            <a:off x="899592" y="1635646"/>
            <a:ext cx="1086061" cy="87056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14" name="Group 13">
            <a:extLst>
              <a:ext uri="{FF2B5EF4-FFF2-40B4-BE49-F238E27FC236}">
                <a16:creationId xmlns:a16="http://schemas.microsoft.com/office/drawing/2014/main" id="{B3D9A252-34D2-835B-0126-58B5A1692547}"/>
              </a:ext>
            </a:extLst>
          </p:cNvPr>
          <p:cNvGrpSpPr/>
          <p:nvPr/>
        </p:nvGrpSpPr>
        <p:grpSpPr>
          <a:xfrm>
            <a:off x="4903148" y="750572"/>
            <a:ext cx="3621884" cy="2016224"/>
            <a:chOff x="1691680" y="1131590"/>
            <a:chExt cx="6336704" cy="2808312"/>
          </a:xfrm>
        </p:grpSpPr>
        <p:sp>
          <p:nvSpPr>
            <p:cNvPr id="15" name="Rectangle 14">
              <a:extLst>
                <a:ext uri="{FF2B5EF4-FFF2-40B4-BE49-F238E27FC236}">
                  <a16:creationId xmlns:a16="http://schemas.microsoft.com/office/drawing/2014/main" id="{9BCAD898-BE44-B973-446E-6C0FA6FFC10B}"/>
                </a:ext>
              </a:extLst>
            </p:cNvPr>
            <p:cNvSpPr/>
            <p:nvPr/>
          </p:nvSpPr>
          <p:spPr>
            <a:xfrm>
              <a:off x="1691680" y="1131590"/>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729D221B-C7A6-17CF-AF53-FA34B6C4DF41}"/>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6255C85B-AF45-53CD-A236-8DD10205240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4FAA76E-AB1B-1423-4743-2F2C3377BAF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8A17856F-4164-9509-1650-066DF1D412B9}"/>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36F834E7-A8DF-48B7-32BF-2006A8543467}"/>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76CB69AC-DDFC-DE73-C086-94D1863F519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3382A106-6224-CFB1-2737-7AE55C0E8AC8}"/>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6" name="Rectangle 5">
            <a:extLst>
              <a:ext uri="{FF2B5EF4-FFF2-40B4-BE49-F238E27FC236}">
                <a16:creationId xmlns:a16="http://schemas.microsoft.com/office/drawing/2014/main" id="{4F53BD82-C4A4-92A9-5089-22915B418C2F}"/>
              </a:ext>
            </a:extLst>
          </p:cNvPr>
          <p:cNvSpPr/>
          <p:nvPr/>
        </p:nvSpPr>
        <p:spPr>
          <a:xfrm>
            <a:off x="6053318" y="1851670"/>
            <a:ext cx="905471" cy="72008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7" name="Straight Arrow Connector 26">
            <a:extLst>
              <a:ext uri="{FF2B5EF4-FFF2-40B4-BE49-F238E27FC236}">
                <a16:creationId xmlns:a16="http://schemas.microsoft.com/office/drawing/2014/main" id="{7D4722C4-3479-1D99-1338-331968167717}"/>
              </a:ext>
            </a:extLst>
          </p:cNvPr>
          <p:cNvCxnSpPr/>
          <p:nvPr/>
        </p:nvCxnSpPr>
        <p:spPr>
          <a:xfrm flipH="1" flipV="1">
            <a:off x="5136722" y="2571750"/>
            <a:ext cx="305859" cy="9893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F0D2BF1F-80DA-CF08-7D78-BE477E891FE6}"/>
              </a:ext>
            </a:extLst>
          </p:cNvPr>
          <p:cNvCxnSpPr>
            <a:cxnSpLocks/>
          </p:cNvCxnSpPr>
          <p:nvPr/>
        </p:nvCxnSpPr>
        <p:spPr>
          <a:xfrm flipV="1">
            <a:off x="7615509" y="2565592"/>
            <a:ext cx="196873" cy="10016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02F6EBF7-88FF-9405-4898-C6406C1F278B}"/>
              </a:ext>
            </a:extLst>
          </p:cNvPr>
          <p:cNvSpPr txBox="1"/>
          <p:nvPr/>
        </p:nvSpPr>
        <p:spPr>
          <a:xfrm>
            <a:off x="5261361" y="3611194"/>
            <a:ext cx="3024336" cy="830997"/>
          </a:xfrm>
          <a:prstGeom prst="rect">
            <a:avLst/>
          </a:prstGeom>
          <a:noFill/>
        </p:spPr>
        <p:txBody>
          <a:bodyPr wrap="square" rtlCol="0">
            <a:spAutoFit/>
          </a:bodyPr>
          <a:lstStyle/>
          <a:p>
            <a:r>
              <a:rPr lang="en-GB" sz="1600" dirty="0" err="1"/>
              <a:t>Wir</a:t>
            </a:r>
            <a:r>
              <a:rPr lang="en-GB" sz="1600" dirty="0"/>
              <a:t> </a:t>
            </a:r>
            <a:r>
              <a:rPr lang="en-GB" sz="1600" dirty="0" err="1"/>
              <a:t>können</a:t>
            </a:r>
            <a:r>
              <a:rPr lang="en-GB" sz="1600" dirty="0"/>
              <a:t> </a:t>
            </a:r>
            <a:r>
              <a:rPr lang="en-GB" sz="1600" dirty="0" err="1"/>
              <a:t>jede</a:t>
            </a:r>
            <a:r>
              <a:rPr lang="en-GB" sz="1600" dirty="0"/>
              <a:t> </a:t>
            </a:r>
            <a:r>
              <a:rPr lang="en-GB" sz="1600" dirty="0" err="1"/>
              <a:t>Scheibe</a:t>
            </a:r>
            <a:r>
              <a:rPr lang="en-GB" sz="1600" dirty="0"/>
              <a:t> in der </a:t>
            </a:r>
            <a:r>
              <a:rPr lang="en-GB" sz="1600" dirty="0" err="1"/>
              <a:t>roten</a:t>
            </a:r>
            <a:r>
              <a:rPr lang="en-GB" sz="1600" dirty="0"/>
              <a:t> Box auf den </a:t>
            </a:r>
            <a:r>
              <a:rPr lang="en-GB" sz="1600" dirty="0" err="1"/>
              <a:t>verbleibenden</a:t>
            </a:r>
            <a:r>
              <a:rPr lang="en-GB" sz="1600" dirty="0"/>
              <a:t> </a:t>
            </a:r>
            <a:r>
              <a:rPr lang="en-GB" sz="1600" dirty="0" err="1"/>
              <a:t>Stäben</a:t>
            </a:r>
            <a:r>
              <a:rPr lang="en-GB" sz="1600" dirty="0"/>
              <a:t> </a:t>
            </a:r>
            <a:r>
              <a:rPr lang="en-GB" sz="1600" dirty="0" err="1"/>
              <a:t>platzieren</a:t>
            </a:r>
            <a:r>
              <a:rPr lang="en-GB" sz="1600" dirty="0"/>
              <a:t>.</a:t>
            </a:r>
            <a:endParaRPr lang="en-CH" sz="1600" dirty="0"/>
          </a:p>
        </p:txBody>
      </p:sp>
    </p:spTree>
    <p:extLst>
      <p:ext uri="{BB962C8B-B14F-4D97-AF65-F5344CB8AC3E}">
        <p14:creationId xmlns:p14="http://schemas.microsoft.com/office/powerpoint/2010/main" val="2020596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58</a:t>
            </a:fld>
            <a:endParaRPr lang="en-US" dirty="0">
              <a:solidFill>
                <a:prstClr val="black">
                  <a:tint val="75000"/>
                </a:prstClr>
              </a:solidFill>
              <a:latin typeface="Calibri"/>
            </a:endParaRPr>
          </a:p>
        </p:txBody>
      </p:sp>
      <p:grpSp>
        <p:nvGrpSpPr>
          <p:cNvPr id="14" name="Group 13">
            <a:extLst>
              <a:ext uri="{FF2B5EF4-FFF2-40B4-BE49-F238E27FC236}">
                <a16:creationId xmlns:a16="http://schemas.microsoft.com/office/drawing/2014/main" id="{B3D9A252-34D2-835B-0126-58B5A1692547}"/>
              </a:ext>
            </a:extLst>
          </p:cNvPr>
          <p:cNvGrpSpPr/>
          <p:nvPr/>
        </p:nvGrpSpPr>
        <p:grpSpPr>
          <a:xfrm>
            <a:off x="693803" y="739402"/>
            <a:ext cx="3621884" cy="2016224"/>
            <a:chOff x="1691680" y="1131590"/>
            <a:chExt cx="6336704" cy="2808312"/>
          </a:xfrm>
        </p:grpSpPr>
        <p:sp>
          <p:nvSpPr>
            <p:cNvPr id="15" name="Rectangle 14">
              <a:extLst>
                <a:ext uri="{FF2B5EF4-FFF2-40B4-BE49-F238E27FC236}">
                  <a16:creationId xmlns:a16="http://schemas.microsoft.com/office/drawing/2014/main" id="{9BCAD898-BE44-B973-446E-6C0FA6FFC10B}"/>
                </a:ext>
              </a:extLst>
            </p:cNvPr>
            <p:cNvSpPr/>
            <p:nvPr/>
          </p:nvSpPr>
          <p:spPr>
            <a:xfrm>
              <a:off x="1691680" y="1131590"/>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729D221B-C7A6-17CF-AF53-FA34B6C4DF41}"/>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6255C85B-AF45-53CD-A236-8DD10205240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4FAA76E-AB1B-1423-4743-2F2C3377BAF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8A17856F-4164-9509-1650-066DF1D412B9}"/>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36F834E7-A8DF-48B7-32BF-2006A8543467}"/>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76CB69AC-DDFC-DE73-C086-94D1863F519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3382A106-6224-CFB1-2737-7AE55C0E8AC8}"/>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23" name="Group 22">
            <a:extLst>
              <a:ext uri="{FF2B5EF4-FFF2-40B4-BE49-F238E27FC236}">
                <a16:creationId xmlns:a16="http://schemas.microsoft.com/office/drawing/2014/main" id="{7B784113-6719-C397-16EE-741E0523B632}"/>
              </a:ext>
            </a:extLst>
          </p:cNvPr>
          <p:cNvGrpSpPr/>
          <p:nvPr/>
        </p:nvGrpSpPr>
        <p:grpSpPr>
          <a:xfrm>
            <a:off x="4828315" y="739402"/>
            <a:ext cx="3621884" cy="2016224"/>
            <a:chOff x="1763688" y="1063229"/>
            <a:chExt cx="6120680" cy="2876673"/>
          </a:xfrm>
        </p:grpSpPr>
        <p:sp>
          <p:nvSpPr>
            <p:cNvPr id="24" name="Rectangle 23">
              <a:extLst>
                <a:ext uri="{FF2B5EF4-FFF2-40B4-BE49-F238E27FC236}">
                  <a16:creationId xmlns:a16="http://schemas.microsoft.com/office/drawing/2014/main" id="{94F7439C-ACDE-B4FF-B240-84B3AD72D83B}"/>
                </a:ext>
              </a:extLst>
            </p:cNvPr>
            <p:cNvSpPr/>
            <p:nvPr/>
          </p:nvSpPr>
          <p:spPr>
            <a:xfrm>
              <a:off x="1763688" y="1063229"/>
              <a:ext cx="6120680" cy="28766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BA96F34F-B47C-C1C2-0CBC-1D51CB8B432B}"/>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5641C0E1-3EF8-02F7-07A2-E806E06DF517}"/>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E45B6B1D-4B25-022C-015F-3D77C40E005D}"/>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3A86CEC2-CE35-8EBD-9518-3FF3191B523E}"/>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C2BE9A59-E78C-6A2D-F96A-224A0197973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42A0355D-4130-9542-9F68-D1FE1AD36527}"/>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4" name="TextBox 33">
            <a:extLst>
              <a:ext uri="{FF2B5EF4-FFF2-40B4-BE49-F238E27FC236}">
                <a16:creationId xmlns:a16="http://schemas.microsoft.com/office/drawing/2014/main" id="{2879E8AF-3B1A-ED7E-BDAF-4D116C674AB6}"/>
              </a:ext>
            </a:extLst>
          </p:cNvPr>
          <p:cNvSpPr txBox="1"/>
          <p:nvPr/>
        </p:nvSpPr>
        <p:spPr>
          <a:xfrm>
            <a:off x="773973" y="3078808"/>
            <a:ext cx="7596054" cy="523220"/>
          </a:xfrm>
          <a:prstGeom prst="rect">
            <a:avLst/>
          </a:prstGeom>
          <a:noFill/>
        </p:spPr>
        <p:txBody>
          <a:bodyPr wrap="none" rtlCol="0">
            <a:spAutoFit/>
          </a:bodyPr>
          <a:lstStyle/>
          <a:p>
            <a:r>
              <a:rPr lang="en-GB" sz="2800" b="1" dirty="0" err="1"/>
              <a:t>Können</a:t>
            </a:r>
            <a:r>
              <a:rPr lang="en-GB" sz="2800" b="1" dirty="0"/>
              <a:t> die </a:t>
            </a:r>
            <a:r>
              <a:rPr lang="en-GB" sz="2800" b="1" dirty="0" err="1"/>
              <a:t>Konstellationen</a:t>
            </a:r>
            <a:r>
              <a:rPr lang="en-GB" sz="2800" b="1" dirty="0"/>
              <a:t> </a:t>
            </a:r>
            <a:r>
              <a:rPr lang="en-GB" sz="2800" b="1" dirty="0" err="1"/>
              <a:t>gleich</a:t>
            </a:r>
            <a:r>
              <a:rPr lang="en-GB" sz="2800" b="1" dirty="0"/>
              <a:t> </a:t>
            </a:r>
            <a:r>
              <a:rPr lang="en-GB" sz="2800" b="1" dirty="0" err="1"/>
              <a:t>gelöst</a:t>
            </a:r>
            <a:r>
              <a:rPr lang="en-GB" sz="2800" b="1" dirty="0"/>
              <a:t> </a:t>
            </a:r>
            <a:r>
              <a:rPr lang="en-GB" sz="2800" b="1" dirty="0" err="1"/>
              <a:t>werden</a:t>
            </a:r>
            <a:r>
              <a:rPr lang="en-GB" sz="2800" b="1" dirty="0"/>
              <a:t>?</a:t>
            </a:r>
            <a:endParaRPr lang="en-CH" sz="2800" b="1" dirty="0"/>
          </a:p>
        </p:txBody>
      </p:sp>
    </p:spTree>
    <p:extLst>
      <p:ext uri="{BB962C8B-B14F-4D97-AF65-F5344CB8AC3E}">
        <p14:creationId xmlns:p14="http://schemas.microsoft.com/office/powerpoint/2010/main" val="36985636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59</a:t>
            </a:fld>
            <a:endParaRPr lang="en-US" dirty="0">
              <a:solidFill>
                <a:prstClr val="black">
                  <a:tint val="75000"/>
                </a:prstClr>
              </a:solidFill>
              <a:latin typeface="Calibri"/>
            </a:endParaRPr>
          </a:p>
        </p:txBody>
      </p:sp>
      <p:grpSp>
        <p:nvGrpSpPr>
          <p:cNvPr id="14" name="Group 13">
            <a:extLst>
              <a:ext uri="{FF2B5EF4-FFF2-40B4-BE49-F238E27FC236}">
                <a16:creationId xmlns:a16="http://schemas.microsoft.com/office/drawing/2014/main" id="{B3D9A252-34D2-835B-0126-58B5A1692547}"/>
              </a:ext>
            </a:extLst>
          </p:cNvPr>
          <p:cNvGrpSpPr/>
          <p:nvPr/>
        </p:nvGrpSpPr>
        <p:grpSpPr>
          <a:xfrm>
            <a:off x="693803" y="739402"/>
            <a:ext cx="3621884" cy="2016224"/>
            <a:chOff x="1691680" y="1131590"/>
            <a:chExt cx="6336704" cy="2808312"/>
          </a:xfrm>
        </p:grpSpPr>
        <p:sp>
          <p:nvSpPr>
            <p:cNvPr id="15" name="Rectangle 14">
              <a:extLst>
                <a:ext uri="{FF2B5EF4-FFF2-40B4-BE49-F238E27FC236}">
                  <a16:creationId xmlns:a16="http://schemas.microsoft.com/office/drawing/2014/main" id="{9BCAD898-BE44-B973-446E-6C0FA6FFC10B}"/>
                </a:ext>
              </a:extLst>
            </p:cNvPr>
            <p:cNvSpPr/>
            <p:nvPr/>
          </p:nvSpPr>
          <p:spPr>
            <a:xfrm>
              <a:off x="1691680" y="1131590"/>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729D221B-C7A6-17CF-AF53-FA34B6C4DF41}"/>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6255C85B-AF45-53CD-A236-8DD10205240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4FAA76E-AB1B-1423-4743-2F2C3377BAF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8A17856F-4164-9509-1650-066DF1D412B9}"/>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36F834E7-A8DF-48B7-32BF-2006A8543467}"/>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76CB69AC-DDFC-DE73-C086-94D1863F519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3382A106-6224-CFB1-2737-7AE55C0E8AC8}"/>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23" name="Group 22">
            <a:extLst>
              <a:ext uri="{FF2B5EF4-FFF2-40B4-BE49-F238E27FC236}">
                <a16:creationId xmlns:a16="http://schemas.microsoft.com/office/drawing/2014/main" id="{7B784113-6719-C397-16EE-741E0523B632}"/>
              </a:ext>
            </a:extLst>
          </p:cNvPr>
          <p:cNvGrpSpPr/>
          <p:nvPr/>
        </p:nvGrpSpPr>
        <p:grpSpPr>
          <a:xfrm>
            <a:off x="4828315" y="739402"/>
            <a:ext cx="3621884" cy="2016224"/>
            <a:chOff x="1763688" y="1063229"/>
            <a:chExt cx="6120680" cy="2876673"/>
          </a:xfrm>
        </p:grpSpPr>
        <p:sp>
          <p:nvSpPr>
            <p:cNvPr id="24" name="Rectangle 23">
              <a:extLst>
                <a:ext uri="{FF2B5EF4-FFF2-40B4-BE49-F238E27FC236}">
                  <a16:creationId xmlns:a16="http://schemas.microsoft.com/office/drawing/2014/main" id="{94F7439C-ACDE-B4FF-B240-84B3AD72D83B}"/>
                </a:ext>
              </a:extLst>
            </p:cNvPr>
            <p:cNvSpPr/>
            <p:nvPr/>
          </p:nvSpPr>
          <p:spPr>
            <a:xfrm>
              <a:off x="1763688" y="1063229"/>
              <a:ext cx="6120680" cy="28766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BA96F34F-B47C-C1C2-0CBC-1D51CB8B432B}"/>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5641C0E1-3EF8-02F7-07A2-E806E06DF517}"/>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E45B6B1D-4B25-022C-015F-3D77C40E005D}"/>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3A86CEC2-CE35-8EBD-9518-3FF3191B523E}"/>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C2BE9A59-E78C-6A2D-F96A-224A0197973D}"/>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42A0355D-4130-9542-9F68-D1FE1AD36527}"/>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 name="Rectangle 1">
            <a:extLst>
              <a:ext uri="{FF2B5EF4-FFF2-40B4-BE49-F238E27FC236}">
                <a16:creationId xmlns:a16="http://schemas.microsoft.com/office/drawing/2014/main" id="{E74AA596-D61A-9474-437E-A917856A01F3}"/>
              </a:ext>
            </a:extLst>
          </p:cNvPr>
          <p:cNvSpPr/>
          <p:nvPr/>
        </p:nvSpPr>
        <p:spPr>
          <a:xfrm>
            <a:off x="3059832" y="2283718"/>
            <a:ext cx="1080120" cy="25807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5" name="Straight Arrow Connector 4">
            <a:extLst>
              <a:ext uri="{FF2B5EF4-FFF2-40B4-BE49-F238E27FC236}">
                <a16:creationId xmlns:a16="http://schemas.microsoft.com/office/drawing/2014/main" id="{04FB0CAF-4D3D-4257-36A2-6F0D154C0E0F}"/>
              </a:ext>
            </a:extLst>
          </p:cNvPr>
          <p:cNvCxnSpPr/>
          <p:nvPr/>
        </p:nvCxnSpPr>
        <p:spPr>
          <a:xfrm flipH="1" flipV="1">
            <a:off x="3623617" y="2571750"/>
            <a:ext cx="228303" cy="12241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2C6DED81-9AEA-F83D-FD35-411DDFB4EE80}"/>
              </a:ext>
            </a:extLst>
          </p:cNvPr>
          <p:cNvSpPr txBox="1"/>
          <p:nvPr/>
        </p:nvSpPr>
        <p:spPr>
          <a:xfrm>
            <a:off x="1890138" y="3767047"/>
            <a:ext cx="4320480" cy="1200329"/>
          </a:xfrm>
          <a:prstGeom prst="rect">
            <a:avLst/>
          </a:prstGeom>
          <a:noFill/>
        </p:spPr>
        <p:txBody>
          <a:bodyPr wrap="square" rtlCol="0">
            <a:spAutoFit/>
          </a:bodyPr>
          <a:lstStyle/>
          <a:p>
            <a:r>
              <a:rPr lang="en-GB" dirty="0" err="1"/>
              <a:t>Diese</a:t>
            </a:r>
            <a:r>
              <a:rPr lang="en-GB" dirty="0"/>
              <a:t> </a:t>
            </a:r>
            <a:r>
              <a:rPr lang="en-GB" dirty="0" err="1"/>
              <a:t>Scheibe</a:t>
            </a:r>
            <a:r>
              <a:rPr lang="en-GB" dirty="0"/>
              <a:t> </a:t>
            </a:r>
            <a:r>
              <a:rPr lang="en-GB" dirty="0" err="1"/>
              <a:t>ändert</a:t>
            </a:r>
            <a:r>
              <a:rPr lang="en-GB" dirty="0"/>
              <a:t> das Problem </a:t>
            </a:r>
            <a:r>
              <a:rPr lang="en-GB" dirty="0" err="1"/>
              <a:t>nicht</a:t>
            </a:r>
            <a:r>
              <a:rPr lang="en-GB" dirty="0"/>
              <a:t>. Es </a:t>
            </a:r>
            <a:r>
              <a:rPr lang="en-GB" dirty="0" err="1"/>
              <a:t>ist</a:t>
            </a:r>
            <a:r>
              <a:rPr lang="en-GB" dirty="0"/>
              <a:t> die </a:t>
            </a:r>
            <a:r>
              <a:rPr lang="en-GB" dirty="0" err="1"/>
              <a:t>grösste</a:t>
            </a:r>
            <a:r>
              <a:rPr lang="en-GB" dirty="0"/>
              <a:t> </a:t>
            </a:r>
            <a:r>
              <a:rPr lang="en-GB" dirty="0" err="1"/>
              <a:t>Scheibe</a:t>
            </a:r>
            <a:r>
              <a:rPr lang="en-GB" dirty="0"/>
              <a:t> und </a:t>
            </a:r>
            <a:r>
              <a:rPr lang="en-GB" dirty="0" err="1"/>
              <a:t>wir</a:t>
            </a:r>
            <a:r>
              <a:rPr lang="en-GB" dirty="0"/>
              <a:t> </a:t>
            </a:r>
            <a:r>
              <a:rPr lang="en-GB" dirty="0" err="1"/>
              <a:t>können</a:t>
            </a:r>
            <a:r>
              <a:rPr lang="en-GB" dirty="0"/>
              <a:t> </a:t>
            </a:r>
            <a:r>
              <a:rPr lang="en-GB" dirty="0" err="1"/>
              <a:t>sie</a:t>
            </a:r>
            <a:r>
              <a:rPr lang="en-GB" dirty="0"/>
              <a:t> </a:t>
            </a:r>
            <a:r>
              <a:rPr lang="en-GB" dirty="0" err="1"/>
              <a:t>deshalb</a:t>
            </a:r>
            <a:r>
              <a:rPr lang="en-GB" dirty="0"/>
              <a:t> </a:t>
            </a:r>
            <a:r>
              <a:rPr lang="en-GB" dirty="0" err="1"/>
              <a:t>ignorieren</a:t>
            </a:r>
            <a:r>
              <a:rPr lang="en-GB" dirty="0"/>
              <a:t> und </a:t>
            </a:r>
            <a:r>
              <a:rPr lang="en-GB" dirty="0" err="1"/>
              <a:t>nur</a:t>
            </a:r>
            <a:r>
              <a:rPr lang="en-GB" dirty="0"/>
              <a:t> die </a:t>
            </a:r>
            <a:r>
              <a:rPr lang="en-GB" dirty="0" err="1"/>
              <a:t>verbleibenden</a:t>
            </a:r>
            <a:r>
              <a:rPr lang="en-GB" dirty="0"/>
              <a:t> </a:t>
            </a:r>
            <a:r>
              <a:rPr lang="en-GB" dirty="0" err="1"/>
              <a:t>Scheiben</a:t>
            </a:r>
            <a:r>
              <a:rPr lang="en-GB" dirty="0"/>
              <a:t> </a:t>
            </a:r>
            <a:r>
              <a:rPr lang="en-GB" dirty="0" err="1"/>
              <a:t>betrachten</a:t>
            </a:r>
            <a:r>
              <a:rPr lang="en-GB" dirty="0"/>
              <a:t>.</a:t>
            </a:r>
            <a:endParaRPr lang="en-CH" dirty="0"/>
          </a:p>
        </p:txBody>
      </p:sp>
      <p:sp>
        <p:nvSpPr>
          <p:cNvPr id="8" name="Explosion: 14 Points 7">
            <a:extLst>
              <a:ext uri="{FF2B5EF4-FFF2-40B4-BE49-F238E27FC236}">
                <a16:creationId xmlns:a16="http://schemas.microsoft.com/office/drawing/2014/main" id="{C76931D3-CCFA-26F9-2A9A-CB6808D98767}"/>
              </a:ext>
            </a:extLst>
          </p:cNvPr>
          <p:cNvSpPr/>
          <p:nvPr/>
        </p:nvSpPr>
        <p:spPr>
          <a:xfrm>
            <a:off x="6343881" y="3190664"/>
            <a:ext cx="2711903" cy="1403425"/>
          </a:xfrm>
          <a:prstGeom prst="irregularSeal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t>Reduktion</a:t>
            </a:r>
            <a:endParaRPr lang="en-CH" b="1" dirty="0"/>
          </a:p>
        </p:txBody>
      </p:sp>
    </p:spTree>
    <p:extLst>
      <p:ext uri="{BB962C8B-B14F-4D97-AF65-F5344CB8AC3E}">
        <p14:creationId xmlns:p14="http://schemas.microsoft.com/office/powerpoint/2010/main" val="81751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A97D-D43B-C0E0-C8C4-3CFBBFD5709F}"/>
              </a:ext>
            </a:extLst>
          </p:cNvPr>
          <p:cNvSpPr>
            <a:spLocks noGrp="1"/>
          </p:cNvSpPr>
          <p:nvPr>
            <p:ph type="title"/>
          </p:nvPr>
        </p:nvSpPr>
        <p:spPr/>
        <p:txBody>
          <a:bodyPr>
            <a:normAutofit/>
          </a:bodyPr>
          <a:lstStyle/>
          <a:p>
            <a:r>
              <a:rPr lang="en-US" dirty="0"/>
              <a:t>Weakest Precondition</a:t>
            </a:r>
          </a:p>
        </p:txBody>
      </p:sp>
      <p:sp>
        <p:nvSpPr>
          <p:cNvPr id="3" name="Content Placeholder 2">
            <a:extLst>
              <a:ext uri="{FF2B5EF4-FFF2-40B4-BE49-F238E27FC236}">
                <a16:creationId xmlns:a16="http://schemas.microsoft.com/office/drawing/2014/main" id="{34AC7455-BA56-FCE6-67A5-D5FA489EC517}"/>
              </a:ext>
            </a:extLst>
          </p:cNvPr>
          <p:cNvSpPr>
            <a:spLocks noGrp="1"/>
          </p:cNvSpPr>
          <p:nvPr>
            <p:ph idx="1"/>
          </p:nvPr>
        </p:nvSpPr>
        <p:spPr>
          <a:xfrm>
            <a:off x="457200" y="1200150"/>
            <a:ext cx="8229600" cy="3675855"/>
          </a:xfrm>
        </p:spPr>
        <p:txBody>
          <a:bodyPr>
            <a:normAutofit fontScale="92500"/>
          </a:bodyPr>
          <a:lstStyle/>
          <a:p>
            <a:r>
              <a:rPr lang="de-CH" b="0" dirty="0"/>
              <a:t>Die </a:t>
            </a:r>
            <a:r>
              <a:rPr lang="de-CH" dirty="0"/>
              <a:t>schwächste Vorbedingung (</a:t>
            </a:r>
            <a:r>
              <a:rPr lang="de-CH" dirty="0" err="1"/>
              <a:t>weakest</a:t>
            </a:r>
            <a:r>
              <a:rPr lang="de-CH" dirty="0"/>
              <a:t> </a:t>
            </a:r>
            <a:r>
              <a:rPr lang="de-CH" dirty="0" err="1"/>
              <a:t>precondition</a:t>
            </a:r>
            <a:r>
              <a:rPr lang="de-CH" dirty="0"/>
              <a:t>)</a:t>
            </a:r>
            <a:r>
              <a:rPr lang="de-CH" b="0" dirty="0"/>
              <a:t> ist die schwächste Vorbedingung, die die </a:t>
            </a:r>
            <a:r>
              <a:rPr lang="de-CH" b="0" dirty="0" err="1"/>
              <a:t>Postcondition</a:t>
            </a:r>
            <a:r>
              <a:rPr lang="de-CH" b="0" dirty="0"/>
              <a:t> impliziert.</a:t>
            </a:r>
          </a:p>
          <a:p>
            <a:pPr lvl="1"/>
            <a:r>
              <a:rPr lang="de-CH" dirty="0"/>
              <a:t>Falls die </a:t>
            </a:r>
            <a:r>
              <a:rPr lang="de-CH" dirty="0" err="1"/>
              <a:t>Postcondition</a:t>
            </a:r>
            <a:r>
              <a:rPr lang="de-CH" dirty="0"/>
              <a:t> </a:t>
            </a:r>
            <a:r>
              <a:rPr lang="de-CH" dirty="0">
                <a:latin typeface="Ubuntu Mono" panose="020B0509030602030204" pitchFamily="49" charset="0"/>
              </a:rPr>
              <a:t>{ </a:t>
            </a:r>
            <a:r>
              <a:rPr lang="de-CH" dirty="0" err="1">
                <a:latin typeface="Ubuntu Mono" panose="020B0509030602030204" pitchFamily="49" charset="0"/>
              </a:rPr>
              <a:t>true</a:t>
            </a:r>
            <a:r>
              <a:rPr lang="de-CH" dirty="0">
                <a:latin typeface="Ubuntu Mono" panose="020B0509030602030204" pitchFamily="49" charset="0"/>
              </a:rPr>
              <a:t> } </a:t>
            </a:r>
            <a:r>
              <a:rPr lang="de-CH" dirty="0"/>
              <a:t>ist, so ist </a:t>
            </a:r>
            <a:r>
              <a:rPr lang="de-CH" dirty="0">
                <a:latin typeface="Ubuntu Mono" panose="020B0509030602030204" pitchFamily="49" charset="0"/>
              </a:rPr>
              <a:t>{ </a:t>
            </a:r>
            <a:r>
              <a:rPr lang="de-CH" dirty="0" err="1">
                <a:latin typeface="Ubuntu Mono" panose="020B0509030602030204" pitchFamily="49" charset="0"/>
              </a:rPr>
              <a:t>true</a:t>
            </a:r>
            <a:r>
              <a:rPr lang="de-CH" dirty="0">
                <a:latin typeface="Ubuntu Mono" panose="020B0509030602030204" pitchFamily="49" charset="0"/>
              </a:rPr>
              <a:t> } </a:t>
            </a:r>
            <a:r>
              <a:rPr lang="de-CH" dirty="0"/>
              <a:t>die schwächste Vorbedingung. Alles impliziert die </a:t>
            </a:r>
            <a:r>
              <a:rPr lang="de-CH" dirty="0" err="1"/>
              <a:t>Postcondition</a:t>
            </a:r>
            <a:r>
              <a:rPr lang="de-CH" dirty="0"/>
              <a:t>, also insbesondere auch die schwächste Bedingung </a:t>
            </a:r>
            <a:r>
              <a:rPr lang="de-CH" dirty="0" err="1">
                <a:latin typeface="Ubuntu Mono" panose="020B0509030602030204" pitchFamily="49" charset="0"/>
              </a:rPr>
              <a:t>true</a:t>
            </a:r>
            <a:r>
              <a:rPr lang="de-CH" dirty="0">
                <a:latin typeface="Ubuntu Mono" panose="020B0509030602030204" pitchFamily="49" charset="0"/>
              </a:rPr>
              <a:t>.</a:t>
            </a:r>
            <a:endParaRPr lang="de-CH" dirty="0"/>
          </a:p>
          <a:p>
            <a:pPr lvl="1"/>
            <a:r>
              <a:rPr lang="de-CH" b="0" dirty="0"/>
              <a:t>Falls die </a:t>
            </a:r>
            <a:r>
              <a:rPr lang="de-CH" b="0" dirty="0" err="1"/>
              <a:t>Postcondition</a:t>
            </a:r>
            <a:r>
              <a:rPr lang="de-CH" b="0" dirty="0"/>
              <a:t> </a:t>
            </a:r>
            <a:r>
              <a:rPr lang="de-CH" dirty="0"/>
              <a:t> </a:t>
            </a:r>
            <a:r>
              <a:rPr lang="de-CH" dirty="0">
                <a:latin typeface="Ubuntu Mono" panose="020B0509030602030204" pitchFamily="49" charset="0"/>
              </a:rPr>
              <a:t>{ </a:t>
            </a:r>
            <a:r>
              <a:rPr lang="de-CH" dirty="0" err="1">
                <a:latin typeface="Ubuntu Mono" panose="020B0509030602030204" pitchFamily="49" charset="0"/>
              </a:rPr>
              <a:t>false</a:t>
            </a:r>
            <a:r>
              <a:rPr lang="de-CH" dirty="0">
                <a:latin typeface="Ubuntu Mono" panose="020B0509030602030204" pitchFamily="49" charset="0"/>
              </a:rPr>
              <a:t> } </a:t>
            </a:r>
            <a:r>
              <a:rPr lang="de-CH" b="0" dirty="0"/>
              <a:t>ist, so ist </a:t>
            </a:r>
            <a:r>
              <a:rPr lang="de-CH" b="0" dirty="0">
                <a:latin typeface="Ubuntu Mono" panose="020B0509030602030204" pitchFamily="49" charset="0"/>
              </a:rPr>
              <a:t>{ </a:t>
            </a:r>
            <a:r>
              <a:rPr lang="de-CH" b="0" dirty="0" err="1">
                <a:latin typeface="Ubuntu Mono" panose="020B0509030602030204" pitchFamily="49" charset="0"/>
              </a:rPr>
              <a:t>false</a:t>
            </a:r>
            <a:r>
              <a:rPr lang="de-CH" b="0" dirty="0">
                <a:latin typeface="Ubuntu Mono" panose="020B0509030602030204" pitchFamily="49" charset="0"/>
              </a:rPr>
              <a:t> } </a:t>
            </a:r>
            <a:r>
              <a:rPr lang="de-CH" b="0" dirty="0"/>
              <a:t>die schwächste Vorbedingung. Nur </a:t>
            </a:r>
            <a:r>
              <a:rPr lang="de-CH" dirty="0">
                <a:latin typeface="Ubuntu Mono" panose="020B0509030602030204" pitchFamily="49" charset="0"/>
              </a:rPr>
              <a:t>{ </a:t>
            </a:r>
            <a:r>
              <a:rPr lang="de-CH" dirty="0" err="1">
                <a:latin typeface="Ubuntu Mono" panose="020B0509030602030204" pitchFamily="49" charset="0"/>
              </a:rPr>
              <a:t>false</a:t>
            </a:r>
            <a:r>
              <a:rPr lang="de-CH" dirty="0">
                <a:latin typeface="Ubuntu Mono" panose="020B0509030602030204" pitchFamily="49" charset="0"/>
              </a:rPr>
              <a:t> } </a:t>
            </a:r>
            <a:r>
              <a:rPr lang="de-CH" b="0" dirty="0"/>
              <a:t>impliziert die </a:t>
            </a:r>
            <a:r>
              <a:rPr lang="de-CH" b="0" dirty="0" err="1"/>
              <a:t>Postcondition</a:t>
            </a:r>
            <a:r>
              <a:rPr lang="de-CH" b="0" dirty="0"/>
              <a:t>, demensprechend ist es die schwächste (und einzige) Vorbedingung. </a:t>
            </a:r>
          </a:p>
          <a:p>
            <a:r>
              <a:rPr lang="de-CH" b="0" dirty="0"/>
              <a:t>Die vorgestellten Regeln fürs Rückwärtsschliessen ergeben direkt die schwächsten Vorbedingungen.  </a:t>
            </a:r>
          </a:p>
          <a:p>
            <a:pPr marL="0" indent="0">
              <a:buNone/>
            </a:pPr>
            <a:endParaRPr lang="en-US" dirty="0"/>
          </a:p>
        </p:txBody>
      </p:sp>
      <p:sp>
        <p:nvSpPr>
          <p:cNvPr id="4" name="Slide Number Placeholder 3">
            <a:extLst>
              <a:ext uri="{FF2B5EF4-FFF2-40B4-BE49-F238E27FC236}">
                <a16:creationId xmlns:a16="http://schemas.microsoft.com/office/drawing/2014/main" id="{56DB5824-1DD7-43E5-BB32-7F8D7D7F2159}"/>
              </a:ext>
            </a:extLst>
          </p:cNvPr>
          <p:cNvSpPr>
            <a:spLocks noGrp="1"/>
          </p:cNvSpPr>
          <p:nvPr>
            <p:ph type="sldNum" sz="quarter" idx="12"/>
          </p:nvPr>
        </p:nvSpPr>
        <p:spPr/>
        <p:txBody>
          <a:bodyPr/>
          <a:lstStyle/>
          <a:p>
            <a:fld id="{B6F15528-21DE-4FAA-801E-634DDDAF4B2B}" type="slidenum">
              <a:rPr lang="de-CH" noProof="0" smtClean="0"/>
              <a:pPr/>
              <a:t>6</a:t>
            </a:fld>
            <a:endParaRPr lang="de-CH" noProof="0" dirty="0"/>
          </a:p>
        </p:txBody>
      </p:sp>
    </p:spTree>
    <p:extLst>
      <p:ext uri="{BB962C8B-B14F-4D97-AF65-F5344CB8AC3E}">
        <p14:creationId xmlns:p14="http://schemas.microsoft.com/office/powerpoint/2010/main" val="31903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60</a:t>
            </a:fld>
            <a:endParaRPr lang="en-US" dirty="0">
              <a:solidFill>
                <a:prstClr val="black">
                  <a:tint val="75000"/>
                </a:prstClr>
              </a:solidFill>
              <a:latin typeface="Calibri"/>
            </a:endParaRPr>
          </a:p>
        </p:txBody>
      </p:sp>
      <p:grpSp>
        <p:nvGrpSpPr>
          <p:cNvPr id="11" name="Group 10">
            <a:extLst>
              <a:ext uri="{FF2B5EF4-FFF2-40B4-BE49-F238E27FC236}">
                <a16:creationId xmlns:a16="http://schemas.microsoft.com/office/drawing/2014/main" id="{C76615AC-F784-0E2C-0E95-DE444F160DC9}"/>
              </a:ext>
            </a:extLst>
          </p:cNvPr>
          <p:cNvGrpSpPr/>
          <p:nvPr/>
        </p:nvGrpSpPr>
        <p:grpSpPr>
          <a:xfrm>
            <a:off x="693801" y="748103"/>
            <a:ext cx="3621884" cy="2016224"/>
            <a:chOff x="1763688" y="1063229"/>
            <a:chExt cx="6120680" cy="2876673"/>
          </a:xfrm>
        </p:grpSpPr>
        <p:sp>
          <p:nvSpPr>
            <p:cNvPr id="12" name="Rectangle 11">
              <a:extLst>
                <a:ext uri="{FF2B5EF4-FFF2-40B4-BE49-F238E27FC236}">
                  <a16:creationId xmlns:a16="http://schemas.microsoft.com/office/drawing/2014/main" id="{75C13DEE-CDE3-CB49-E042-380F5356AC67}"/>
                </a:ext>
              </a:extLst>
            </p:cNvPr>
            <p:cNvSpPr/>
            <p:nvPr/>
          </p:nvSpPr>
          <p:spPr>
            <a:xfrm>
              <a:off x="1763688" y="1063229"/>
              <a:ext cx="6120680" cy="28766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55BE725C-6737-49AC-DBAA-2AE48BFCE31F}"/>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40656F89-9E83-73B8-86BA-EA2DB66D51C0}"/>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63ACEA80-F6D1-11A7-E270-25D2549D5531}"/>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5CD656EE-F6C3-B716-93FC-D0CF2632D15A}"/>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17D89964-B3A6-59E1-80EA-B543AC2C8CBE}"/>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1B39E66A-027A-F5D2-63E8-359B77FFF31C}"/>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37" name="Group 36">
            <a:extLst>
              <a:ext uri="{FF2B5EF4-FFF2-40B4-BE49-F238E27FC236}">
                <a16:creationId xmlns:a16="http://schemas.microsoft.com/office/drawing/2014/main" id="{6D019521-F890-A5F7-9E96-AD5599996EE1}"/>
              </a:ext>
            </a:extLst>
          </p:cNvPr>
          <p:cNvGrpSpPr/>
          <p:nvPr/>
        </p:nvGrpSpPr>
        <p:grpSpPr>
          <a:xfrm>
            <a:off x="4828303" y="745507"/>
            <a:ext cx="3621884" cy="2018820"/>
            <a:chOff x="1043608" y="1131590"/>
            <a:chExt cx="6192688" cy="2808312"/>
          </a:xfrm>
        </p:grpSpPr>
        <p:sp>
          <p:nvSpPr>
            <p:cNvPr id="38" name="Rectangle 37">
              <a:extLst>
                <a:ext uri="{FF2B5EF4-FFF2-40B4-BE49-F238E27FC236}">
                  <a16:creationId xmlns:a16="http://schemas.microsoft.com/office/drawing/2014/main" id="{AB6BBC91-3BE8-A810-21EF-2F9749925FE7}"/>
                </a:ext>
              </a:extLst>
            </p:cNvPr>
            <p:cNvSpPr/>
            <p:nvPr/>
          </p:nvSpPr>
          <p:spPr>
            <a:xfrm>
              <a:off x="1043608" y="1131590"/>
              <a:ext cx="6192688"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Rectangle 38">
              <a:extLst>
                <a:ext uri="{FF2B5EF4-FFF2-40B4-BE49-F238E27FC236}">
                  <a16:creationId xmlns:a16="http://schemas.microsoft.com/office/drawing/2014/main" id="{CB31717B-08D6-F2B2-D420-80AEC3E58A0F}"/>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9F074516-04F1-6A84-214A-672DBF9422DB}"/>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240846AB-0F8C-6060-C4EA-705C12A20691}"/>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A421DA64-7D1A-AF2A-6CF6-24C0C65C934C}"/>
                </a:ext>
              </a:extLst>
            </p:cNvPr>
            <p:cNvSpPr/>
            <p:nvPr/>
          </p:nvSpPr>
          <p:spPr>
            <a:xfrm>
              <a:off x="1439652"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1C9852DC-E3A5-0713-C1C5-49122CDFAE86}"/>
                </a:ext>
              </a:extLst>
            </p:cNvPr>
            <p:cNvSpPr/>
            <p:nvPr/>
          </p:nvSpPr>
          <p:spPr>
            <a:xfrm>
              <a:off x="1628673"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613EC9D5-8DD9-0B67-6BE4-94315320EBB3}"/>
                </a:ext>
              </a:extLst>
            </p:cNvPr>
            <p:cNvSpPr/>
            <p:nvPr/>
          </p:nvSpPr>
          <p:spPr>
            <a:xfrm>
              <a:off x="1844697" y="2849185"/>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45" name="TextBox 44">
            <a:extLst>
              <a:ext uri="{FF2B5EF4-FFF2-40B4-BE49-F238E27FC236}">
                <a16:creationId xmlns:a16="http://schemas.microsoft.com/office/drawing/2014/main" id="{87F4E653-F74C-4738-8248-FC79D621EA14}"/>
              </a:ext>
            </a:extLst>
          </p:cNvPr>
          <p:cNvSpPr txBox="1"/>
          <p:nvPr/>
        </p:nvSpPr>
        <p:spPr>
          <a:xfrm>
            <a:off x="773973" y="3078808"/>
            <a:ext cx="7596054" cy="523220"/>
          </a:xfrm>
          <a:prstGeom prst="rect">
            <a:avLst/>
          </a:prstGeom>
          <a:noFill/>
        </p:spPr>
        <p:txBody>
          <a:bodyPr wrap="none" rtlCol="0">
            <a:spAutoFit/>
          </a:bodyPr>
          <a:lstStyle/>
          <a:p>
            <a:r>
              <a:rPr lang="en-GB" sz="2800" b="1" dirty="0" err="1"/>
              <a:t>Können</a:t>
            </a:r>
            <a:r>
              <a:rPr lang="en-GB" sz="2800" b="1" dirty="0"/>
              <a:t> die </a:t>
            </a:r>
            <a:r>
              <a:rPr lang="en-GB" sz="2800" b="1" dirty="0" err="1"/>
              <a:t>Konstellationen</a:t>
            </a:r>
            <a:r>
              <a:rPr lang="en-GB" sz="2800" b="1" dirty="0"/>
              <a:t> </a:t>
            </a:r>
            <a:r>
              <a:rPr lang="en-GB" sz="2800" b="1" dirty="0" err="1"/>
              <a:t>gleich</a:t>
            </a:r>
            <a:r>
              <a:rPr lang="en-GB" sz="2800" b="1" dirty="0"/>
              <a:t> </a:t>
            </a:r>
            <a:r>
              <a:rPr lang="en-GB" sz="2800" b="1" dirty="0" err="1"/>
              <a:t>gelöst</a:t>
            </a:r>
            <a:r>
              <a:rPr lang="en-GB" sz="2800" b="1" dirty="0"/>
              <a:t> </a:t>
            </a:r>
            <a:r>
              <a:rPr lang="en-GB" sz="2800" b="1" dirty="0" err="1"/>
              <a:t>werden</a:t>
            </a:r>
            <a:r>
              <a:rPr lang="en-GB" sz="2800" b="1" dirty="0"/>
              <a:t>?</a:t>
            </a:r>
            <a:endParaRPr lang="en-CH" sz="2800" b="1" dirty="0"/>
          </a:p>
        </p:txBody>
      </p:sp>
    </p:spTree>
    <p:extLst>
      <p:ext uri="{BB962C8B-B14F-4D97-AF65-F5344CB8AC3E}">
        <p14:creationId xmlns:p14="http://schemas.microsoft.com/office/powerpoint/2010/main" val="42832240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61</a:t>
            </a:fld>
            <a:endParaRPr lang="en-US" dirty="0">
              <a:solidFill>
                <a:prstClr val="black">
                  <a:tint val="75000"/>
                </a:prstClr>
              </a:solidFill>
              <a:latin typeface="Calibri"/>
            </a:endParaRPr>
          </a:p>
        </p:txBody>
      </p:sp>
      <p:grpSp>
        <p:nvGrpSpPr>
          <p:cNvPr id="11" name="Group 10">
            <a:extLst>
              <a:ext uri="{FF2B5EF4-FFF2-40B4-BE49-F238E27FC236}">
                <a16:creationId xmlns:a16="http://schemas.microsoft.com/office/drawing/2014/main" id="{C76615AC-F784-0E2C-0E95-DE444F160DC9}"/>
              </a:ext>
            </a:extLst>
          </p:cNvPr>
          <p:cNvGrpSpPr/>
          <p:nvPr/>
        </p:nvGrpSpPr>
        <p:grpSpPr>
          <a:xfrm>
            <a:off x="693801" y="748103"/>
            <a:ext cx="3621884" cy="2016224"/>
            <a:chOff x="1763688" y="1063229"/>
            <a:chExt cx="6120680" cy="2876673"/>
          </a:xfrm>
        </p:grpSpPr>
        <p:sp>
          <p:nvSpPr>
            <p:cNvPr id="12" name="Rectangle 11">
              <a:extLst>
                <a:ext uri="{FF2B5EF4-FFF2-40B4-BE49-F238E27FC236}">
                  <a16:creationId xmlns:a16="http://schemas.microsoft.com/office/drawing/2014/main" id="{75C13DEE-CDE3-CB49-E042-380F5356AC67}"/>
                </a:ext>
              </a:extLst>
            </p:cNvPr>
            <p:cNvSpPr/>
            <p:nvPr/>
          </p:nvSpPr>
          <p:spPr>
            <a:xfrm>
              <a:off x="1763688" y="1063229"/>
              <a:ext cx="6120680" cy="287667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55BE725C-6737-49AC-DBAA-2AE48BFCE31F}"/>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40656F89-9E83-73B8-86BA-EA2DB66D51C0}"/>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63ACEA80-F6D1-11A7-E270-25D2549D5531}"/>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5CD656EE-F6C3-B716-93FC-D0CF2632D15A}"/>
                </a:ext>
              </a:extLst>
            </p:cNvPr>
            <p:cNvSpPr/>
            <p:nvPr/>
          </p:nvSpPr>
          <p:spPr>
            <a:xfrm>
              <a:off x="384341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17D89964-B3A6-59E1-80EA-B543AC2C8CBE}"/>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1B39E66A-027A-F5D2-63E8-359B77FFF31C}"/>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37" name="Group 36">
            <a:extLst>
              <a:ext uri="{FF2B5EF4-FFF2-40B4-BE49-F238E27FC236}">
                <a16:creationId xmlns:a16="http://schemas.microsoft.com/office/drawing/2014/main" id="{6D019521-F890-A5F7-9E96-AD5599996EE1}"/>
              </a:ext>
            </a:extLst>
          </p:cNvPr>
          <p:cNvGrpSpPr/>
          <p:nvPr/>
        </p:nvGrpSpPr>
        <p:grpSpPr>
          <a:xfrm>
            <a:off x="4828303" y="745507"/>
            <a:ext cx="3621884" cy="2018820"/>
            <a:chOff x="1043608" y="1131590"/>
            <a:chExt cx="6192688" cy="2808312"/>
          </a:xfrm>
        </p:grpSpPr>
        <p:sp>
          <p:nvSpPr>
            <p:cNvPr id="38" name="Rectangle 37">
              <a:extLst>
                <a:ext uri="{FF2B5EF4-FFF2-40B4-BE49-F238E27FC236}">
                  <a16:creationId xmlns:a16="http://schemas.microsoft.com/office/drawing/2014/main" id="{AB6BBC91-3BE8-A810-21EF-2F9749925FE7}"/>
                </a:ext>
              </a:extLst>
            </p:cNvPr>
            <p:cNvSpPr/>
            <p:nvPr/>
          </p:nvSpPr>
          <p:spPr>
            <a:xfrm>
              <a:off x="1043608" y="1131590"/>
              <a:ext cx="6192688"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Rectangle 38">
              <a:extLst>
                <a:ext uri="{FF2B5EF4-FFF2-40B4-BE49-F238E27FC236}">
                  <a16:creationId xmlns:a16="http://schemas.microsoft.com/office/drawing/2014/main" id="{CB31717B-08D6-F2B2-D420-80AEC3E58A0F}"/>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9F074516-04F1-6A84-214A-672DBF9422DB}"/>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240846AB-0F8C-6060-C4EA-705C12A20691}"/>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A421DA64-7D1A-AF2A-6CF6-24C0C65C934C}"/>
                </a:ext>
              </a:extLst>
            </p:cNvPr>
            <p:cNvSpPr/>
            <p:nvPr/>
          </p:nvSpPr>
          <p:spPr>
            <a:xfrm>
              <a:off x="1439652"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1C9852DC-E3A5-0713-C1C5-49122CDFAE86}"/>
                </a:ext>
              </a:extLst>
            </p:cNvPr>
            <p:cNvSpPr/>
            <p:nvPr/>
          </p:nvSpPr>
          <p:spPr>
            <a:xfrm>
              <a:off x="1628673"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613EC9D5-8DD9-0B67-6BE4-94315320EBB3}"/>
                </a:ext>
              </a:extLst>
            </p:cNvPr>
            <p:cNvSpPr/>
            <p:nvPr/>
          </p:nvSpPr>
          <p:spPr>
            <a:xfrm>
              <a:off x="1844697" y="2849185"/>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 name="TextBox 1">
            <a:extLst>
              <a:ext uri="{FF2B5EF4-FFF2-40B4-BE49-F238E27FC236}">
                <a16:creationId xmlns:a16="http://schemas.microsoft.com/office/drawing/2014/main" id="{F95CE640-C82E-95CF-2FC5-1412026E6B04}"/>
              </a:ext>
            </a:extLst>
          </p:cNvPr>
          <p:cNvSpPr txBox="1"/>
          <p:nvPr/>
        </p:nvSpPr>
        <p:spPr>
          <a:xfrm>
            <a:off x="741221" y="404414"/>
            <a:ext cx="3113353" cy="400110"/>
          </a:xfrm>
          <a:prstGeom prst="rect">
            <a:avLst/>
          </a:prstGeom>
          <a:noFill/>
        </p:spPr>
        <p:txBody>
          <a:bodyPr wrap="none" rtlCol="0">
            <a:spAutoFit/>
          </a:bodyPr>
          <a:lstStyle/>
          <a:p>
            <a:r>
              <a:rPr lang="en-GB" sz="2000" b="1" dirty="0"/>
              <a:t>2                       1                     3</a:t>
            </a:r>
            <a:endParaRPr lang="en-CH" sz="2000" b="1" dirty="0"/>
          </a:p>
        </p:txBody>
      </p:sp>
      <p:sp>
        <p:nvSpPr>
          <p:cNvPr id="3" name="TextBox 2">
            <a:extLst>
              <a:ext uri="{FF2B5EF4-FFF2-40B4-BE49-F238E27FC236}">
                <a16:creationId xmlns:a16="http://schemas.microsoft.com/office/drawing/2014/main" id="{45E16FC6-CC93-24BA-3FEC-42003321EE70}"/>
              </a:ext>
            </a:extLst>
          </p:cNvPr>
          <p:cNvSpPr txBox="1"/>
          <p:nvPr/>
        </p:nvSpPr>
        <p:spPr>
          <a:xfrm>
            <a:off x="5256492" y="362242"/>
            <a:ext cx="3113353" cy="400110"/>
          </a:xfrm>
          <a:prstGeom prst="rect">
            <a:avLst/>
          </a:prstGeom>
          <a:noFill/>
        </p:spPr>
        <p:txBody>
          <a:bodyPr wrap="none" rtlCol="0">
            <a:spAutoFit/>
          </a:bodyPr>
          <a:lstStyle/>
          <a:p>
            <a:r>
              <a:rPr lang="en-GB" sz="2000" b="1" dirty="0"/>
              <a:t>1                       2                     3</a:t>
            </a:r>
            <a:endParaRPr lang="en-CH" sz="2000" b="1" dirty="0"/>
          </a:p>
        </p:txBody>
      </p:sp>
      <p:cxnSp>
        <p:nvCxnSpPr>
          <p:cNvPr id="6" name="Straight Arrow Connector 5">
            <a:extLst>
              <a:ext uri="{FF2B5EF4-FFF2-40B4-BE49-F238E27FC236}">
                <a16:creationId xmlns:a16="http://schemas.microsoft.com/office/drawing/2014/main" id="{FD64C1FB-030C-829B-028A-F4DD6980955A}"/>
              </a:ext>
            </a:extLst>
          </p:cNvPr>
          <p:cNvCxnSpPr/>
          <p:nvPr/>
        </p:nvCxnSpPr>
        <p:spPr>
          <a:xfrm flipH="1" flipV="1">
            <a:off x="2355606" y="2571750"/>
            <a:ext cx="632218" cy="15841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970F0E08-B119-98EA-460E-564426E1FC2D}"/>
              </a:ext>
            </a:extLst>
          </p:cNvPr>
          <p:cNvCxnSpPr/>
          <p:nvPr/>
        </p:nvCxnSpPr>
        <p:spPr>
          <a:xfrm flipV="1">
            <a:off x="5170487" y="2535581"/>
            <a:ext cx="247425" cy="16203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B253EA86-8B51-8275-8F1A-0C121F419C6B}"/>
              </a:ext>
            </a:extLst>
          </p:cNvPr>
          <p:cNvSpPr txBox="1"/>
          <p:nvPr/>
        </p:nvSpPr>
        <p:spPr>
          <a:xfrm>
            <a:off x="2691456" y="4163268"/>
            <a:ext cx="3291393" cy="923330"/>
          </a:xfrm>
          <a:prstGeom prst="rect">
            <a:avLst/>
          </a:prstGeom>
          <a:noFill/>
        </p:spPr>
        <p:txBody>
          <a:bodyPr wrap="square" rtlCol="0">
            <a:spAutoFit/>
          </a:bodyPr>
          <a:lstStyle/>
          <a:p>
            <a:r>
              <a:rPr lang="en-GB" dirty="0"/>
              <a:t>Das </a:t>
            </a:r>
            <a:r>
              <a:rPr lang="en-GB" dirty="0" err="1"/>
              <a:t>ist</a:t>
            </a:r>
            <a:r>
              <a:rPr lang="en-GB" dirty="0"/>
              <a:t> das </a:t>
            </a:r>
            <a:r>
              <a:rPr lang="en-GB" dirty="0" err="1"/>
              <a:t>gleiche</a:t>
            </a:r>
            <a:r>
              <a:rPr lang="en-GB" dirty="0"/>
              <a:t> Problem, </a:t>
            </a:r>
            <a:r>
              <a:rPr lang="en-GB" dirty="0" err="1"/>
              <a:t>wenn</a:t>
            </a:r>
            <a:r>
              <a:rPr lang="en-GB" dirty="0"/>
              <a:t> </a:t>
            </a:r>
            <a:r>
              <a:rPr lang="en-GB" dirty="0" err="1"/>
              <a:t>wir</a:t>
            </a:r>
            <a:r>
              <a:rPr lang="en-GB" dirty="0"/>
              <a:t> die </a:t>
            </a:r>
            <a:r>
              <a:rPr lang="en-GB" dirty="0" err="1"/>
              <a:t>Stäbe</a:t>
            </a:r>
            <a:r>
              <a:rPr lang="en-GB" dirty="0"/>
              <a:t> </a:t>
            </a:r>
            <a:r>
              <a:rPr lang="en-GB" dirty="0" err="1"/>
              <a:t>anders</a:t>
            </a:r>
            <a:r>
              <a:rPr lang="en-GB" dirty="0"/>
              <a:t> </a:t>
            </a:r>
            <a:r>
              <a:rPr lang="en-GB" dirty="0" err="1"/>
              <a:t>nummerieren</a:t>
            </a:r>
            <a:r>
              <a:rPr lang="en-GB" dirty="0"/>
              <a:t>.</a:t>
            </a:r>
            <a:endParaRPr lang="en-CH" dirty="0"/>
          </a:p>
        </p:txBody>
      </p:sp>
      <p:sp>
        <p:nvSpPr>
          <p:cNvPr id="15" name="Explosion: 14 Points 14">
            <a:extLst>
              <a:ext uri="{FF2B5EF4-FFF2-40B4-BE49-F238E27FC236}">
                <a16:creationId xmlns:a16="http://schemas.microsoft.com/office/drawing/2014/main" id="{4DB426BA-2834-EDE7-4B54-A7720B1BB8F7}"/>
              </a:ext>
            </a:extLst>
          </p:cNvPr>
          <p:cNvSpPr/>
          <p:nvPr/>
        </p:nvSpPr>
        <p:spPr>
          <a:xfrm>
            <a:off x="6343881" y="3190664"/>
            <a:ext cx="2711903" cy="1403425"/>
          </a:xfrm>
          <a:prstGeom prst="irregularSeal2">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err="1"/>
              <a:t>Reduktion</a:t>
            </a:r>
            <a:endParaRPr lang="en-CH" b="1" dirty="0"/>
          </a:p>
        </p:txBody>
      </p:sp>
    </p:spTree>
    <p:extLst>
      <p:ext uri="{BB962C8B-B14F-4D97-AF65-F5344CB8AC3E}">
        <p14:creationId xmlns:p14="http://schemas.microsoft.com/office/powerpoint/2010/main" val="4252680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62</a:t>
            </a:fld>
            <a:endParaRPr lang="en-US" dirty="0">
              <a:solidFill>
                <a:prstClr val="black">
                  <a:tint val="75000"/>
                </a:prstClr>
              </a:solidFill>
              <a:latin typeface="Calibri"/>
            </a:endParaRPr>
          </a:p>
        </p:txBody>
      </p:sp>
      <p:grpSp>
        <p:nvGrpSpPr>
          <p:cNvPr id="5" name="Group 4">
            <a:extLst>
              <a:ext uri="{FF2B5EF4-FFF2-40B4-BE49-F238E27FC236}">
                <a16:creationId xmlns:a16="http://schemas.microsoft.com/office/drawing/2014/main" id="{9030B94D-F962-49FE-72BD-476DB30BB0D8}"/>
              </a:ext>
            </a:extLst>
          </p:cNvPr>
          <p:cNvGrpSpPr/>
          <p:nvPr/>
        </p:nvGrpSpPr>
        <p:grpSpPr>
          <a:xfrm>
            <a:off x="547914" y="743320"/>
            <a:ext cx="3744416" cy="2016224"/>
            <a:chOff x="971600" y="1131590"/>
            <a:chExt cx="6264696" cy="2808312"/>
          </a:xfrm>
        </p:grpSpPr>
        <p:sp>
          <p:nvSpPr>
            <p:cNvPr id="3" name="Rectangle 2">
              <a:extLst>
                <a:ext uri="{FF2B5EF4-FFF2-40B4-BE49-F238E27FC236}">
                  <a16:creationId xmlns:a16="http://schemas.microsoft.com/office/drawing/2014/main" id="{25B18B6A-DE6D-C769-0B2C-6199C1014CCA}"/>
                </a:ext>
              </a:extLst>
            </p:cNvPr>
            <p:cNvSpPr/>
            <p:nvPr/>
          </p:nvSpPr>
          <p:spPr>
            <a:xfrm>
              <a:off x="971600" y="1131590"/>
              <a:ext cx="6264696"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grpSp>
        <p:nvGrpSpPr>
          <p:cNvPr id="6" name="Group 5">
            <a:extLst>
              <a:ext uri="{FF2B5EF4-FFF2-40B4-BE49-F238E27FC236}">
                <a16:creationId xmlns:a16="http://schemas.microsoft.com/office/drawing/2014/main" id="{D53F4D50-A1B1-182D-8264-4BAED42A3BC8}"/>
              </a:ext>
            </a:extLst>
          </p:cNvPr>
          <p:cNvGrpSpPr/>
          <p:nvPr/>
        </p:nvGrpSpPr>
        <p:grpSpPr>
          <a:xfrm>
            <a:off x="4814181" y="743320"/>
            <a:ext cx="3744416" cy="2024980"/>
            <a:chOff x="971600" y="1203598"/>
            <a:chExt cx="6336704" cy="2808312"/>
          </a:xfrm>
        </p:grpSpPr>
        <p:sp>
          <p:nvSpPr>
            <p:cNvPr id="14" name="Rectangle 13">
              <a:extLst>
                <a:ext uri="{FF2B5EF4-FFF2-40B4-BE49-F238E27FC236}">
                  <a16:creationId xmlns:a16="http://schemas.microsoft.com/office/drawing/2014/main" id="{49F1EE2A-A310-E768-083F-6CDF1B508CFA}"/>
                </a:ext>
              </a:extLst>
            </p:cNvPr>
            <p:cNvSpPr/>
            <p:nvPr/>
          </p:nvSpPr>
          <p:spPr>
            <a:xfrm>
              <a:off x="971600" y="1203598"/>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54D382FE-F142-2FC2-F1DF-0EB30BD80518}"/>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3060A3B0-DD1E-6786-448D-880349CCD4E6}"/>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0FBF8950-7FE1-E599-4CEB-EF7C58659EEC}"/>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3B6FA2B1-1F15-C8F2-3CDD-1F48A172A2A3}"/>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656BDAEF-99C3-9D1D-7521-ECA7D453DE9E}"/>
                </a:ext>
              </a:extLst>
            </p:cNvPr>
            <p:cNvSpPr/>
            <p:nvPr/>
          </p:nvSpPr>
          <p:spPr>
            <a:xfrm>
              <a:off x="3893288"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991B384B-0D84-A891-CC6E-53209ECE3580}"/>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67A9808F-9D02-BC77-06EA-EA4651FA8A52}"/>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24" name="Rectangle 23">
            <a:extLst>
              <a:ext uri="{FF2B5EF4-FFF2-40B4-BE49-F238E27FC236}">
                <a16:creationId xmlns:a16="http://schemas.microsoft.com/office/drawing/2014/main" id="{26253807-3B73-7E5F-5958-ADF03870B1F9}"/>
              </a:ext>
            </a:extLst>
          </p:cNvPr>
          <p:cNvSpPr/>
          <p:nvPr/>
        </p:nvSpPr>
        <p:spPr>
          <a:xfrm>
            <a:off x="720071" y="1728415"/>
            <a:ext cx="946864" cy="69931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Arrow: Curved Down 24">
            <a:extLst>
              <a:ext uri="{FF2B5EF4-FFF2-40B4-BE49-F238E27FC236}">
                <a16:creationId xmlns:a16="http://schemas.microsoft.com/office/drawing/2014/main" id="{F8CECAE2-9AE0-513A-242C-7724B72E31AF}"/>
              </a:ext>
            </a:extLst>
          </p:cNvPr>
          <p:cNvSpPr/>
          <p:nvPr/>
        </p:nvSpPr>
        <p:spPr>
          <a:xfrm>
            <a:off x="1158657" y="952944"/>
            <a:ext cx="1686184" cy="610694"/>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26" name="TextBox 25">
            <a:extLst>
              <a:ext uri="{FF2B5EF4-FFF2-40B4-BE49-F238E27FC236}">
                <a16:creationId xmlns:a16="http://schemas.microsoft.com/office/drawing/2014/main" id="{E76B9C95-AE12-50C5-20CE-A987E7CE561C}"/>
              </a:ext>
            </a:extLst>
          </p:cNvPr>
          <p:cNvSpPr txBox="1"/>
          <p:nvPr/>
        </p:nvSpPr>
        <p:spPr>
          <a:xfrm>
            <a:off x="1131719" y="2971348"/>
            <a:ext cx="6880561" cy="1200329"/>
          </a:xfrm>
          <a:prstGeom prst="rect">
            <a:avLst/>
          </a:prstGeom>
          <a:noFill/>
        </p:spPr>
        <p:txBody>
          <a:bodyPr wrap="square" rtlCol="0">
            <a:spAutoFit/>
          </a:bodyPr>
          <a:lstStyle/>
          <a:p>
            <a:r>
              <a:rPr lang="en-GB" sz="2400" dirty="0" err="1"/>
              <a:t>Wir</a:t>
            </a:r>
            <a:r>
              <a:rPr lang="en-GB" sz="2400" dirty="0"/>
              <a:t> </a:t>
            </a:r>
            <a:r>
              <a:rPr lang="en-GB" sz="2400" dirty="0" err="1"/>
              <a:t>nehmen</a:t>
            </a:r>
            <a:r>
              <a:rPr lang="en-GB" sz="2400" dirty="0"/>
              <a:t> nun an, </a:t>
            </a:r>
            <a:r>
              <a:rPr lang="en-GB" sz="2400" dirty="0" err="1"/>
              <a:t>wir</a:t>
            </a:r>
            <a:r>
              <a:rPr lang="en-GB" sz="2400" dirty="0"/>
              <a:t> </a:t>
            </a:r>
            <a:r>
              <a:rPr lang="en-GB" sz="2400" dirty="0" err="1"/>
              <a:t>wissen</a:t>
            </a:r>
            <a:r>
              <a:rPr lang="en-GB" sz="2400" dirty="0"/>
              <a:t> </a:t>
            </a:r>
            <a:r>
              <a:rPr lang="en-GB" sz="2400" dirty="0" err="1"/>
              <a:t>bereits</a:t>
            </a:r>
            <a:r>
              <a:rPr lang="en-GB" sz="2400" dirty="0"/>
              <a:t> </a:t>
            </a:r>
            <a:r>
              <a:rPr lang="en-GB" sz="2400" dirty="0" err="1"/>
              <a:t>wie</a:t>
            </a:r>
            <a:r>
              <a:rPr lang="en-GB" sz="2400" dirty="0"/>
              <a:t> </a:t>
            </a:r>
            <a:r>
              <a:rPr lang="en-GB" sz="2400" dirty="0" err="1"/>
              <a:t>wir</a:t>
            </a:r>
            <a:r>
              <a:rPr lang="en-GB" sz="2400" dirty="0"/>
              <a:t> </a:t>
            </a:r>
            <a:r>
              <a:rPr lang="en-GB" sz="2400" dirty="0" err="1"/>
              <a:t>einen</a:t>
            </a:r>
            <a:r>
              <a:rPr lang="en-GB" sz="2400" dirty="0"/>
              <a:t> </a:t>
            </a:r>
            <a:r>
              <a:rPr lang="en-GB" sz="2400" dirty="0" err="1"/>
              <a:t>Stapel</a:t>
            </a:r>
            <a:r>
              <a:rPr lang="en-GB" sz="2400" dirty="0"/>
              <a:t> von </a:t>
            </a:r>
            <a:r>
              <a:rPr lang="en-GB" sz="2400" dirty="0" err="1"/>
              <a:t>Grösse</a:t>
            </a:r>
            <a:r>
              <a:rPr lang="en-GB" sz="2400" dirty="0"/>
              <a:t> </a:t>
            </a:r>
            <a:r>
              <a:rPr lang="en-GB" sz="2400" dirty="0" err="1"/>
              <a:t>drei</a:t>
            </a:r>
            <a:r>
              <a:rPr lang="en-GB" sz="2400" dirty="0"/>
              <a:t> auf </a:t>
            </a:r>
            <a:r>
              <a:rPr lang="en-GB" sz="2400" dirty="0" err="1"/>
              <a:t>einen</a:t>
            </a:r>
            <a:r>
              <a:rPr lang="en-GB" sz="2400" dirty="0"/>
              <a:t> “</a:t>
            </a:r>
            <a:r>
              <a:rPr lang="en-GB" sz="2400" dirty="0" err="1"/>
              <a:t>freien</a:t>
            </a:r>
            <a:r>
              <a:rPr lang="en-GB" sz="2400" dirty="0"/>
              <a:t>” Stab </a:t>
            </a:r>
            <a:r>
              <a:rPr lang="en-GB" sz="2400" dirty="0" err="1"/>
              <a:t>bewegen</a:t>
            </a:r>
            <a:r>
              <a:rPr lang="en-GB" sz="2400" dirty="0"/>
              <a:t> </a:t>
            </a:r>
            <a:r>
              <a:rPr lang="en-GB" sz="2400" dirty="0" err="1"/>
              <a:t>können</a:t>
            </a:r>
            <a:r>
              <a:rPr lang="en-GB" sz="2400" dirty="0"/>
              <a:t>, </a:t>
            </a:r>
            <a:r>
              <a:rPr lang="en-GB" sz="2400" dirty="0" err="1"/>
              <a:t>wenn</a:t>
            </a:r>
            <a:r>
              <a:rPr lang="en-GB" sz="2400" dirty="0"/>
              <a:t> </a:t>
            </a:r>
            <a:r>
              <a:rPr lang="en-GB" sz="2400" dirty="0" err="1"/>
              <a:t>wir</a:t>
            </a:r>
            <a:r>
              <a:rPr lang="en-GB" sz="2400" dirty="0"/>
              <a:t> </a:t>
            </a:r>
            <a:r>
              <a:rPr lang="en-GB" sz="2400" dirty="0" err="1"/>
              <a:t>zwei</a:t>
            </a:r>
            <a:r>
              <a:rPr lang="en-GB" sz="2400" dirty="0"/>
              <a:t> “</a:t>
            </a:r>
            <a:r>
              <a:rPr lang="en-GB" sz="2400" dirty="0" err="1"/>
              <a:t>freie</a:t>
            </a:r>
            <a:r>
              <a:rPr lang="en-GB" sz="2400" dirty="0"/>
              <a:t>” </a:t>
            </a:r>
            <a:r>
              <a:rPr lang="en-GB" sz="2400" dirty="0" err="1"/>
              <a:t>Stäbe</a:t>
            </a:r>
            <a:r>
              <a:rPr lang="en-GB" sz="2400" dirty="0"/>
              <a:t> </a:t>
            </a:r>
            <a:r>
              <a:rPr lang="en-GB" sz="2400" dirty="0" err="1"/>
              <a:t>haben</a:t>
            </a:r>
            <a:r>
              <a:rPr lang="en-GB" sz="2400" dirty="0"/>
              <a:t>.</a:t>
            </a:r>
            <a:endParaRPr lang="en-CH" sz="2400" dirty="0"/>
          </a:p>
        </p:txBody>
      </p:sp>
      <p:sp>
        <p:nvSpPr>
          <p:cNvPr id="27" name="Rectangle 26">
            <a:extLst>
              <a:ext uri="{FF2B5EF4-FFF2-40B4-BE49-F238E27FC236}">
                <a16:creationId xmlns:a16="http://schemas.microsoft.com/office/drawing/2014/main" id="{9F23584C-48C8-ABEB-74AD-01FEC2D2425A}"/>
              </a:ext>
            </a:extLst>
          </p:cNvPr>
          <p:cNvSpPr/>
          <p:nvPr/>
        </p:nvSpPr>
        <p:spPr>
          <a:xfrm>
            <a:off x="3203847" y="4222148"/>
            <a:ext cx="2736304" cy="757458"/>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b="1" dirty="0" err="1"/>
              <a:t>Annahme</a:t>
            </a:r>
            <a:endParaRPr lang="en-CH" b="1" dirty="0"/>
          </a:p>
        </p:txBody>
      </p:sp>
    </p:spTree>
    <p:extLst>
      <p:ext uri="{BB962C8B-B14F-4D97-AF65-F5344CB8AC3E}">
        <p14:creationId xmlns:p14="http://schemas.microsoft.com/office/powerpoint/2010/main" val="750907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Wir</a:t>
            </a:r>
            <a:r>
              <a:rPr lang="en-US" dirty="0"/>
              <a:t> </a:t>
            </a:r>
            <a:r>
              <a:rPr lang="en-US" dirty="0" err="1"/>
              <a:t>können</a:t>
            </a:r>
            <a:r>
              <a:rPr lang="en-US" dirty="0"/>
              <a:t> das Problem </a:t>
            </a:r>
            <a:r>
              <a:rPr lang="en-US" dirty="0" err="1"/>
              <a:t>jetzt</a:t>
            </a:r>
            <a:r>
              <a:rPr lang="en-US" dirty="0"/>
              <a:t> </a:t>
            </a:r>
            <a:r>
              <a:rPr lang="en-US" dirty="0" err="1"/>
              <a:t>lösen</a:t>
            </a:r>
            <a:r>
              <a:rPr lang="en-US" dirty="0"/>
              <a:t>!</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63</a:t>
            </a:fld>
            <a:endParaRPr lang="en-US" dirty="0">
              <a:solidFill>
                <a:prstClr val="black">
                  <a:tint val="75000"/>
                </a:prstClr>
              </a:solidFill>
              <a:latin typeface="Calibri"/>
            </a:endParaRPr>
          </a:p>
        </p:txBody>
      </p:sp>
      <p:grpSp>
        <p:nvGrpSpPr>
          <p:cNvPr id="6" name="Group 5">
            <a:extLst>
              <a:ext uri="{FF2B5EF4-FFF2-40B4-BE49-F238E27FC236}">
                <a16:creationId xmlns:a16="http://schemas.microsoft.com/office/drawing/2014/main" id="{9F8FCAF6-8C92-24F1-D1F9-D3D96C9E0210}"/>
              </a:ext>
            </a:extLst>
          </p:cNvPr>
          <p:cNvGrpSpPr/>
          <p:nvPr/>
        </p:nvGrpSpPr>
        <p:grpSpPr>
          <a:xfrm>
            <a:off x="618968" y="1079377"/>
            <a:ext cx="2584880" cy="1420365"/>
            <a:chOff x="539552" y="1131590"/>
            <a:chExt cx="6840760" cy="2952328"/>
          </a:xfrm>
        </p:grpSpPr>
        <p:sp>
          <p:nvSpPr>
            <p:cNvPr id="14" name="Rectangle 13">
              <a:extLst>
                <a:ext uri="{FF2B5EF4-FFF2-40B4-BE49-F238E27FC236}">
                  <a16:creationId xmlns:a16="http://schemas.microsoft.com/office/drawing/2014/main" id="{E543001F-87BE-892E-8118-EAD5FDDA9F1C}"/>
                </a:ext>
              </a:extLst>
            </p:cNvPr>
            <p:cNvSpPr/>
            <p:nvPr/>
          </p:nvSpPr>
          <p:spPr>
            <a:xfrm>
              <a:off x="539552" y="1131590"/>
              <a:ext cx="6840760" cy="295232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60E6A0E-0FB9-03D4-C113-F2E5C84267AA}"/>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D688BD4B-C616-C357-0877-3A540B84C0C6}"/>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881F1DC3-A2CB-1459-1CF8-060F3700F2C8}"/>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DB84EF7B-28CA-E726-725F-DF6FC8CEC53D}"/>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A3A42F3F-2B30-F456-4CA8-F61988B7F7C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0D848623-F77D-8273-4A86-132417CC628B}"/>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0452B559-4CCB-3A3B-B9C6-DE3F4C31822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22" name="Arrow: Right 21">
            <a:extLst>
              <a:ext uri="{FF2B5EF4-FFF2-40B4-BE49-F238E27FC236}">
                <a16:creationId xmlns:a16="http://schemas.microsoft.com/office/drawing/2014/main" id="{4C877A78-C5E0-7ADF-E8AA-EDAF2C76AC9A}"/>
              </a:ext>
            </a:extLst>
          </p:cNvPr>
          <p:cNvSpPr/>
          <p:nvPr/>
        </p:nvSpPr>
        <p:spPr>
          <a:xfrm>
            <a:off x="3405622" y="1609446"/>
            <a:ext cx="2031688" cy="260092"/>
          </a:xfrm>
          <a:prstGeom prs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nvGrpSpPr>
          <p:cNvPr id="23" name="Group 22">
            <a:extLst>
              <a:ext uri="{FF2B5EF4-FFF2-40B4-BE49-F238E27FC236}">
                <a16:creationId xmlns:a16="http://schemas.microsoft.com/office/drawing/2014/main" id="{C5D401C3-382D-FE86-1B6D-CEA72BD4E584}"/>
              </a:ext>
            </a:extLst>
          </p:cNvPr>
          <p:cNvGrpSpPr/>
          <p:nvPr/>
        </p:nvGrpSpPr>
        <p:grpSpPr>
          <a:xfrm>
            <a:off x="5673950" y="1063229"/>
            <a:ext cx="2578989" cy="1420634"/>
            <a:chOff x="971600" y="1203598"/>
            <a:chExt cx="6336704" cy="2808312"/>
          </a:xfrm>
        </p:grpSpPr>
        <p:sp>
          <p:nvSpPr>
            <p:cNvPr id="24" name="Rectangle 23">
              <a:extLst>
                <a:ext uri="{FF2B5EF4-FFF2-40B4-BE49-F238E27FC236}">
                  <a16:creationId xmlns:a16="http://schemas.microsoft.com/office/drawing/2014/main" id="{FB99DF7D-6326-8AD6-E830-6907EE4A1423}"/>
                </a:ext>
              </a:extLst>
            </p:cNvPr>
            <p:cNvSpPr/>
            <p:nvPr/>
          </p:nvSpPr>
          <p:spPr>
            <a:xfrm>
              <a:off x="971600" y="1203598"/>
              <a:ext cx="6336704" cy="2808312"/>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1F50FFEF-735D-FDD3-A0B6-3BFC9C2B5CB1}"/>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F416A460-C6E6-6428-34C8-B44E63255731}"/>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7" name="Rectangle 26">
              <a:extLst>
                <a:ext uri="{FF2B5EF4-FFF2-40B4-BE49-F238E27FC236}">
                  <a16:creationId xmlns:a16="http://schemas.microsoft.com/office/drawing/2014/main" id="{CF7BAAB8-1013-02B5-9B5D-2C7EC2263736}"/>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493068B2-329C-A3CF-2974-874CB3C7943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45472009-0C99-6F22-F487-3ACDAF513CD1}"/>
                </a:ext>
              </a:extLst>
            </p:cNvPr>
            <p:cNvSpPr/>
            <p:nvPr/>
          </p:nvSpPr>
          <p:spPr>
            <a:xfrm>
              <a:off x="3893288"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9F2DD43A-5C5E-D7B5-2006-002D695915E2}"/>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F21BCB24-5734-451B-42C5-00E405FF55A1}"/>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2" name="Rectangle 31">
            <a:extLst>
              <a:ext uri="{FF2B5EF4-FFF2-40B4-BE49-F238E27FC236}">
                <a16:creationId xmlns:a16="http://schemas.microsoft.com/office/drawing/2014/main" id="{527BD383-B6C9-CC36-25F9-90BB24466DDB}"/>
              </a:ext>
            </a:extLst>
          </p:cNvPr>
          <p:cNvSpPr/>
          <p:nvPr/>
        </p:nvSpPr>
        <p:spPr>
          <a:xfrm>
            <a:off x="3730379" y="1179711"/>
            <a:ext cx="1382173" cy="36004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400" b="1" dirty="0" err="1"/>
              <a:t>Annahme</a:t>
            </a:r>
            <a:endParaRPr lang="en-CH" b="1" dirty="0"/>
          </a:p>
        </p:txBody>
      </p:sp>
      <p:sp>
        <p:nvSpPr>
          <p:cNvPr id="34" name="Arrow: Down 33">
            <a:extLst>
              <a:ext uri="{FF2B5EF4-FFF2-40B4-BE49-F238E27FC236}">
                <a16:creationId xmlns:a16="http://schemas.microsoft.com/office/drawing/2014/main" id="{067E9A3F-2B2C-01BF-7526-DC4F11BA4C04}"/>
              </a:ext>
            </a:extLst>
          </p:cNvPr>
          <p:cNvSpPr/>
          <p:nvPr/>
        </p:nvSpPr>
        <p:spPr>
          <a:xfrm>
            <a:off x="6863054" y="2643758"/>
            <a:ext cx="246924" cy="455813"/>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5" name="Group 34">
            <a:extLst>
              <a:ext uri="{FF2B5EF4-FFF2-40B4-BE49-F238E27FC236}">
                <a16:creationId xmlns:a16="http://schemas.microsoft.com/office/drawing/2014/main" id="{EEBF5640-4EFE-145A-55C3-5969D9132E67}"/>
              </a:ext>
            </a:extLst>
          </p:cNvPr>
          <p:cNvGrpSpPr/>
          <p:nvPr/>
        </p:nvGrpSpPr>
        <p:grpSpPr>
          <a:xfrm>
            <a:off x="5694973" y="3193291"/>
            <a:ext cx="2583086" cy="1423139"/>
            <a:chOff x="1619672" y="1063229"/>
            <a:chExt cx="6264696" cy="2732657"/>
          </a:xfrm>
        </p:grpSpPr>
        <p:sp>
          <p:nvSpPr>
            <p:cNvPr id="36" name="Rectangle 35">
              <a:extLst>
                <a:ext uri="{FF2B5EF4-FFF2-40B4-BE49-F238E27FC236}">
                  <a16:creationId xmlns:a16="http://schemas.microsoft.com/office/drawing/2014/main" id="{6F2722C3-9FD6-FAB3-5814-FEBE5F537A1E}"/>
                </a:ext>
              </a:extLst>
            </p:cNvPr>
            <p:cNvSpPr/>
            <p:nvPr/>
          </p:nvSpPr>
          <p:spPr>
            <a:xfrm>
              <a:off x="1619672" y="1063229"/>
              <a:ext cx="6264696" cy="27326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29C38B64-B6B4-6D28-30F5-823DFB99D30E}"/>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8" name="Rectangle 37">
              <a:extLst>
                <a:ext uri="{FF2B5EF4-FFF2-40B4-BE49-F238E27FC236}">
                  <a16:creationId xmlns:a16="http://schemas.microsoft.com/office/drawing/2014/main" id="{7AD5704B-03EC-A704-FD2D-086D309BF82C}"/>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9" name="Rectangle 38">
              <a:extLst>
                <a:ext uri="{FF2B5EF4-FFF2-40B4-BE49-F238E27FC236}">
                  <a16:creationId xmlns:a16="http://schemas.microsoft.com/office/drawing/2014/main" id="{4498D528-A446-6111-D28C-98A09893845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707A6447-FC38-86B3-0F97-26B7C89FD606}"/>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69D08AB3-6DBF-A630-A610-76E4101AA447}"/>
                </a:ext>
              </a:extLst>
            </p:cNvPr>
            <p:cNvSpPr/>
            <p:nvPr/>
          </p:nvSpPr>
          <p:spPr>
            <a:xfrm>
              <a:off x="3887924" y="3360922"/>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3CC9C8C3-B549-D7F6-6845-0BF89E66CC6E}"/>
                </a:ext>
              </a:extLst>
            </p:cNvPr>
            <p:cNvSpPr/>
            <p:nvPr/>
          </p:nvSpPr>
          <p:spPr>
            <a:xfrm>
              <a:off x="4076945" y="310830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273357BE-F0DD-F196-12A4-CCD47D670B7D}"/>
                </a:ext>
              </a:extLst>
            </p:cNvPr>
            <p:cNvSpPr/>
            <p:nvPr/>
          </p:nvSpPr>
          <p:spPr>
            <a:xfrm>
              <a:off x="4292969" y="285569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44" name="Arrow: Right 43">
            <a:extLst>
              <a:ext uri="{FF2B5EF4-FFF2-40B4-BE49-F238E27FC236}">
                <a16:creationId xmlns:a16="http://schemas.microsoft.com/office/drawing/2014/main" id="{134F8D18-C032-E294-7E8D-A4FA3CBEBC70}"/>
              </a:ext>
            </a:extLst>
          </p:cNvPr>
          <p:cNvSpPr/>
          <p:nvPr/>
        </p:nvSpPr>
        <p:spPr>
          <a:xfrm rot="10800000">
            <a:off x="3405622" y="3813420"/>
            <a:ext cx="2031688" cy="260092"/>
          </a:xfrm>
          <a:prstGeom prst="rightArrow">
            <a:avLst/>
          </a:prstGeom>
          <a:solidFill>
            <a:schemeClr val="bg1"/>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6129F216-F1F3-5702-860B-FA53169F740F}"/>
              </a:ext>
            </a:extLst>
          </p:cNvPr>
          <p:cNvSpPr/>
          <p:nvPr/>
        </p:nvSpPr>
        <p:spPr>
          <a:xfrm>
            <a:off x="3730379" y="3386312"/>
            <a:ext cx="1382173" cy="36004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400" b="1" dirty="0" err="1"/>
              <a:t>Annahme</a:t>
            </a:r>
            <a:endParaRPr lang="en-CH" b="1" dirty="0"/>
          </a:p>
        </p:txBody>
      </p:sp>
      <p:grpSp>
        <p:nvGrpSpPr>
          <p:cNvPr id="46" name="Group 45">
            <a:extLst>
              <a:ext uri="{FF2B5EF4-FFF2-40B4-BE49-F238E27FC236}">
                <a16:creationId xmlns:a16="http://schemas.microsoft.com/office/drawing/2014/main" id="{4AC4CDEA-C9BF-29F9-AAA2-F030A8A8220E}"/>
              </a:ext>
            </a:extLst>
          </p:cNvPr>
          <p:cNvGrpSpPr/>
          <p:nvPr/>
        </p:nvGrpSpPr>
        <p:grpSpPr>
          <a:xfrm>
            <a:off x="617903" y="3233283"/>
            <a:ext cx="2585945" cy="1420365"/>
            <a:chOff x="1619672" y="1063229"/>
            <a:chExt cx="6264696" cy="2804665"/>
          </a:xfrm>
        </p:grpSpPr>
        <p:sp>
          <p:nvSpPr>
            <p:cNvPr id="47" name="Rectangle 46">
              <a:extLst>
                <a:ext uri="{FF2B5EF4-FFF2-40B4-BE49-F238E27FC236}">
                  <a16:creationId xmlns:a16="http://schemas.microsoft.com/office/drawing/2014/main" id="{50136EFC-3614-979A-120E-6319C93BABE4}"/>
                </a:ext>
              </a:extLst>
            </p:cNvPr>
            <p:cNvSpPr/>
            <p:nvPr/>
          </p:nvSpPr>
          <p:spPr>
            <a:xfrm>
              <a:off x="1619672" y="1063229"/>
              <a:ext cx="6264696" cy="2804665"/>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9C56368D-D91C-32E1-EA05-D882493991B5}"/>
                </a:ext>
              </a:extLst>
            </p:cNvPr>
            <p:cNvSpPr/>
            <p:nvPr/>
          </p:nvSpPr>
          <p:spPr>
            <a:xfrm>
              <a:off x="6745557" y="1433860"/>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052A4D37-0251-C2D8-D568-3E8FF17E548E}"/>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51D3E2E0-B1B9-53A1-D3AF-36C637918E94}"/>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AC6F715-A499-0CBE-EC82-6395A4030BB0}"/>
                </a:ext>
              </a:extLst>
            </p:cNvPr>
            <p:cNvSpPr/>
            <p:nvPr/>
          </p:nvSpPr>
          <p:spPr>
            <a:xfrm>
              <a:off x="5953469"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5D83C6F4-BB26-6C1E-D457-E611095E62EF}"/>
                </a:ext>
              </a:extLst>
            </p:cNvPr>
            <p:cNvSpPr/>
            <p:nvPr/>
          </p:nvSpPr>
          <p:spPr>
            <a:xfrm>
              <a:off x="6133489" y="311185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797316AB-5401-CCB9-D504-5F76680FE049}"/>
                </a:ext>
              </a:extLst>
            </p:cNvPr>
            <p:cNvSpPr/>
            <p:nvPr/>
          </p:nvSpPr>
          <p:spPr>
            <a:xfrm>
              <a:off x="6322510" y="2854487"/>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Rectangle 53">
              <a:extLst>
                <a:ext uri="{FF2B5EF4-FFF2-40B4-BE49-F238E27FC236}">
                  <a16:creationId xmlns:a16="http://schemas.microsoft.com/office/drawing/2014/main" id="{26A732F4-4095-E613-37FB-8E28439F51A5}"/>
                </a:ext>
              </a:extLst>
            </p:cNvPr>
            <p:cNvSpPr/>
            <p:nvPr/>
          </p:nvSpPr>
          <p:spPr>
            <a:xfrm>
              <a:off x="6535896" y="2602503"/>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342507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2" grpId="0" animBg="1"/>
      <p:bldP spid="34" grpId="0" animBg="1"/>
      <p:bldP spid="44" grpId="0" animBg="1"/>
      <p:bldP spid="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Stimmt</a:t>
            </a:r>
            <a:r>
              <a:rPr lang="en-US" dirty="0"/>
              <a:t> die </a:t>
            </a:r>
            <a:r>
              <a:rPr lang="en-US" dirty="0" err="1"/>
              <a:t>Annahme</a:t>
            </a:r>
            <a:r>
              <a:rPr lang="en-US" dirty="0"/>
              <a:t>? </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64</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7B0E1349-00A3-822F-B99B-BD144BA7B945}"/>
              </a:ext>
            </a:extLst>
          </p:cNvPr>
          <p:cNvSpPr/>
          <p:nvPr/>
        </p:nvSpPr>
        <p:spPr>
          <a:xfrm>
            <a:off x="2051720"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CE9AF2EE-A631-E0FC-98AB-4B16D31F182C}"/>
              </a:ext>
            </a:extLst>
          </p:cNvPr>
          <p:cNvSpPr/>
          <p:nvPr/>
        </p:nvSpPr>
        <p:spPr>
          <a:xfrm>
            <a:off x="1840381" y="332407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7A8C6CF3-2BBA-CB4B-C0A4-03F9A3500A1D}"/>
              </a:ext>
            </a:extLst>
          </p:cNvPr>
          <p:cNvSpPr/>
          <p:nvPr/>
        </p:nvSpPr>
        <p:spPr>
          <a:xfrm>
            <a:off x="4499992"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0FCFE83D-1B01-058D-E491-F5F01F70A243}"/>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TextBox 32">
            <a:extLst>
              <a:ext uri="{FF2B5EF4-FFF2-40B4-BE49-F238E27FC236}">
                <a16:creationId xmlns:a16="http://schemas.microsoft.com/office/drawing/2014/main" id="{D2217430-F534-67F6-CDF3-7ED7C2D3EBBA}"/>
              </a:ext>
            </a:extLst>
          </p:cNvPr>
          <p:cNvSpPr txBox="1"/>
          <p:nvPr/>
        </p:nvSpPr>
        <p:spPr>
          <a:xfrm>
            <a:off x="2934435" y="3643867"/>
            <a:ext cx="3203121" cy="584775"/>
          </a:xfrm>
          <a:prstGeom prst="rect">
            <a:avLst/>
          </a:prstGeom>
          <a:noFill/>
        </p:spPr>
        <p:txBody>
          <a:bodyPr wrap="none" rtlCol="0">
            <a:spAutoFit/>
          </a:bodyPr>
          <a:lstStyle/>
          <a:p>
            <a:r>
              <a:rPr lang="en-GB" sz="3200" b="1" dirty="0"/>
              <a:t>Nur in </a:t>
            </a:r>
            <a:r>
              <a:rPr lang="en-GB" sz="3200" b="1" dirty="0" err="1"/>
              <a:t>einem</a:t>
            </a:r>
            <a:r>
              <a:rPr lang="en-GB" sz="3200" b="1" dirty="0"/>
              <a:t> Fall!</a:t>
            </a:r>
            <a:endParaRPr lang="en-CH" sz="3200" b="1" dirty="0"/>
          </a:p>
        </p:txBody>
      </p:sp>
    </p:spTree>
    <p:extLst>
      <p:ext uri="{BB962C8B-B14F-4D97-AF65-F5344CB8AC3E}">
        <p14:creationId xmlns:p14="http://schemas.microsoft.com/office/powerpoint/2010/main" val="206694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err="1"/>
              <a:t>Stimmt</a:t>
            </a:r>
            <a:r>
              <a:rPr lang="en-US" dirty="0"/>
              <a:t> die </a:t>
            </a:r>
            <a:r>
              <a:rPr lang="en-US" dirty="0" err="1"/>
              <a:t>Annahme</a:t>
            </a:r>
            <a:r>
              <a:rPr lang="en-US" dirty="0"/>
              <a:t>? </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65</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7B0E1349-00A3-822F-B99B-BD144BA7B945}"/>
              </a:ext>
            </a:extLst>
          </p:cNvPr>
          <p:cNvSpPr/>
          <p:nvPr/>
        </p:nvSpPr>
        <p:spPr>
          <a:xfrm>
            <a:off x="2051720"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CE9AF2EE-A631-E0FC-98AB-4B16D31F182C}"/>
              </a:ext>
            </a:extLst>
          </p:cNvPr>
          <p:cNvSpPr/>
          <p:nvPr/>
        </p:nvSpPr>
        <p:spPr>
          <a:xfrm>
            <a:off x="1840381" y="332407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7A8C6CF3-2BBA-CB4B-C0A4-03F9A3500A1D}"/>
              </a:ext>
            </a:extLst>
          </p:cNvPr>
          <p:cNvSpPr/>
          <p:nvPr/>
        </p:nvSpPr>
        <p:spPr>
          <a:xfrm>
            <a:off x="4499992"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0FCFE83D-1B01-058D-E491-F5F01F70A243}"/>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TextBox 32">
            <a:extLst>
              <a:ext uri="{FF2B5EF4-FFF2-40B4-BE49-F238E27FC236}">
                <a16:creationId xmlns:a16="http://schemas.microsoft.com/office/drawing/2014/main" id="{D2217430-F534-67F6-CDF3-7ED7C2D3EBBA}"/>
              </a:ext>
            </a:extLst>
          </p:cNvPr>
          <p:cNvSpPr txBox="1"/>
          <p:nvPr/>
        </p:nvSpPr>
        <p:spPr>
          <a:xfrm>
            <a:off x="3095730" y="3643867"/>
            <a:ext cx="2880532" cy="584775"/>
          </a:xfrm>
          <a:prstGeom prst="rect">
            <a:avLst/>
          </a:prstGeom>
          <a:noFill/>
        </p:spPr>
        <p:txBody>
          <a:bodyPr wrap="none" rtlCol="0">
            <a:spAutoFit/>
          </a:bodyPr>
          <a:lstStyle/>
          <a:p>
            <a:r>
              <a:rPr lang="en-GB" sz="3200" b="1" dirty="0"/>
              <a:t>Das </a:t>
            </a:r>
            <a:r>
              <a:rPr lang="en-GB" sz="3200" b="1" dirty="0" err="1"/>
              <a:t>reicht</a:t>
            </a:r>
            <a:r>
              <a:rPr lang="en-GB" sz="3200" b="1" dirty="0"/>
              <a:t> </a:t>
            </a:r>
            <a:r>
              <a:rPr lang="en-GB" sz="3200" b="1" dirty="0" err="1"/>
              <a:t>aber</a:t>
            </a:r>
            <a:r>
              <a:rPr lang="en-GB" sz="3200" b="1" dirty="0"/>
              <a:t>!</a:t>
            </a:r>
            <a:endParaRPr lang="en-CH" sz="3200" b="1" dirty="0"/>
          </a:p>
        </p:txBody>
      </p:sp>
    </p:spTree>
    <p:extLst>
      <p:ext uri="{BB962C8B-B14F-4D97-AF65-F5344CB8AC3E}">
        <p14:creationId xmlns:p14="http://schemas.microsoft.com/office/powerpoint/2010/main" val="36123342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66</a:t>
            </a:fld>
            <a:endParaRPr lang="en-US" dirty="0">
              <a:solidFill>
                <a:prstClr val="black">
                  <a:tint val="75000"/>
                </a:prstClr>
              </a:solidFill>
              <a:latin typeface="Calibri"/>
            </a:endParaRPr>
          </a:p>
        </p:txBody>
      </p:sp>
      <p:sp>
        <p:nvSpPr>
          <p:cNvPr id="10" name="Rectangle 9">
            <a:extLst>
              <a:ext uri="{FF2B5EF4-FFF2-40B4-BE49-F238E27FC236}">
                <a16:creationId xmlns:a16="http://schemas.microsoft.com/office/drawing/2014/main" id="{D39DFC35-6DCE-EACF-0DC7-980BF8C517A0}"/>
              </a:ext>
            </a:extLst>
          </p:cNvPr>
          <p:cNvSpPr/>
          <p:nvPr/>
        </p:nvSpPr>
        <p:spPr>
          <a:xfrm>
            <a:off x="1844697" y="329183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18A50053-69C0-2242-5147-CEF8FA175B91}"/>
              </a:ext>
            </a:extLst>
          </p:cNvPr>
          <p:cNvSpPr/>
          <p:nvPr/>
        </p:nvSpPr>
        <p:spPr>
          <a:xfrm>
            <a:off x="1979712" y="1707654"/>
            <a:ext cx="5040560"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20800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67</a:t>
            </a:fld>
            <a:endParaRPr lang="en-US" dirty="0">
              <a:solidFill>
                <a:prstClr val="black">
                  <a:tint val="75000"/>
                </a:prstClr>
              </a:solidFill>
              <a:latin typeface="Calibri"/>
            </a:endParaRPr>
          </a:p>
        </p:txBody>
      </p:sp>
      <p:grpSp>
        <p:nvGrpSpPr>
          <p:cNvPr id="6" name="Group 5">
            <a:extLst>
              <a:ext uri="{FF2B5EF4-FFF2-40B4-BE49-F238E27FC236}">
                <a16:creationId xmlns:a16="http://schemas.microsoft.com/office/drawing/2014/main" id="{75B81430-06FC-E8AC-D47F-E8E5D54B4D1A}"/>
              </a:ext>
            </a:extLst>
          </p:cNvPr>
          <p:cNvGrpSpPr/>
          <p:nvPr/>
        </p:nvGrpSpPr>
        <p:grpSpPr>
          <a:xfrm>
            <a:off x="1619672" y="1203598"/>
            <a:ext cx="5616624" cy="2664296"/>
            <a:chOff x="1619672" y="1203598"/>
            <a:chExt cx="5616624" cy="2664296"/>
          </a:xfrm>
        </p:grpSpPr>
        <p:sp>
          <p:nvSpPr>
            <p:cNvPr id="5" name="Rectangle 4">
              <a:extLst>
                <a:ext uri="{FF2B5EF4-FFF2-40B4-BE49-F238E27FC236}">
                  <a16:creationId xmlns:a16="http://schemas.microsoft.com/office/drawing/2014/main" id="{05B8D9EF-2E12-F42A-2749-94D322B630C4}"/>
                </a:ext>
              </a:extLst>
            </p:cNvPr>
            <p:cNvSpPr/>
            <p:nvPr/>
          </p:nvSpPr>
          <p:spPr>
            <a:xfrm>
              <a:off x="1619672" y="1203598"/>
              <a:ext cx="5616624" cy="26642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tx1"/>
                  </a:solidFill>
                </a:rPr>
                <a:t>  </a:t>
              </a:r>
              <a:endParaRPr lang="en-CH" sz="3600" b="1" dirty="0">
                <a:solidFill>
                  <a:schemeClr val="tx1"/>
                </a:solidFill>
              </a:endParaRPr>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329183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 </a:t>
              </a:r>
              <a:endParaRPr lang="en-CH" dirty="0"/>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18A50053-69C0-2242-5147-CEF8FA175B91}"/>
                </a:ext>
              </a:extLst>
            </p:cNvPr>
            <p:cNvSpPr/>
            <p:nvPr/>
          </p:nvSpPr>
          <p:spPr>
            <a:xfrm>
              <a:off x="1979712" y="1707654"/>
              <a:ext cx="5040560"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5217792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68</a:t>
            </a:fld>
            <a:endParaRPr lang="en-US" dirty="0">
              <a:solidFill>
                <a:prstClr val="black">
                  <a:tint val="75000"/>
                </a:prstClr>
              </a:solidFill>
              <a:latin typeface="Calibri"/>
            </a:endParaRPr>
          </a:p>
        </p:txBody>
      </p:sp>
      <p:sp>
        <p:nvSpPr>
          <p:cNvPr id="9" name="Rectangle 8">
            <a:extLst>
              <a:ext uri="{FF2B5EF4-FFF2-40B4-BE49-F238E27FC236}">
                <a16:creationId xmlns:a16="http://schemas.microsoft.com/office/drawing/2014/main" id="{F30F4913-D6A2-E292-B219-FA68E23C1230}"/>
              </a:ext>
            </a:extLst>
          </p:cNvPr>
          <p:cNvSpPr/>
          <p:nvPr/>
        </p:nvSpPr>
        <p:spPr>
          <a:xfrm>
            <a:off x="1628673" y="332980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307580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 name="Rectangle 4">
            <a:extLst>
              <a:ext uri="{FF2B5EF4-FFF2-40B4-BE49-F238E27FC236}">
                <a16:creationId xmlns:a16="http://schemas.microsoft.com/office/drawing/2014/main" id="{29837498-02D3-6B8E-AE8C-AA9AA37F6433}"/>
              </a:ext>
            </a:extLst>
          </p:cNvPr>
          <p:cNvSpPr/>
          <p:nvPr/>
        </p:nvSpPr>
        <p:spPr>
          <a:xfrm>
            <a:off x="1768188" y="3003798"/>
            <a:ext cx="639071" cy="36004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Arrow: Curved Down 5">
            <a:extLst>
              <a:ext uri="{FF2B5EF4-FFF2-40B4-BE49-F238E27FC236}">
                <a16:creationId xmlns:a16="http://schemas.microsoft.com/office/drawing/2014/main" id="{296550C7-CCC6-9FED-73A4-BACFBFD1E15B}"/>
              </a:ext>
            </a:extLst>
          </p:cNvPr>
          <p:cNvSpPr/>
          <p:nvPr/>
        </p:nvSpPr>
        <p:spPr>
          <a:xfrm>
            <a:off x="1979712" y="1813694"/>
            <a:ext cx="2808312" cy="902072"/>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14" name="Group 13">
            <a:extLst>
              <a:ext uri="{FF2B5EF4-FFF2-40B4-BE49-F238E27FC236}">
                <a16:creationId xmlns:a16="http://schemas.microsoft.com/office/drawing/2014/main" id="{2BEFC7E9-6861-58B0-A06A-AB1FA4EDDA25}"/>
              </a:ext>
            </a:extLst>
          </p:cNvPr>
          <p:cNvGrpSpPr/>
          <p:nvPr/>
        </p:nvGrpSpPr>
        <p:grpSpPr>
          <a:xfrm>
            <a:off x="2699792" y="994515"/>
            <a:ext cx="1110828" cy="644425"/>
            <a:chOff x="1619672" y="1203598"/>
            <a:chExt cx="5616624" cy="2664296"/>
          </a:xfrm>
        </p:grpSpPr>
        <p:sp>
          <p:nvSpPr>
            <p:cNvPr id="15" name="Rectangle 14">
              <a:extLst>
                <a:ext uri="{FF2B5EF4-FFF2-40B4-BE49-F238E27FC236}">
                  <a16:creationId xmlns:a16="http://schemas.microsoft.com/office/drawing/2014/main" id="{212CBA6E-B9D1-66CD-492C-8D6D79F2C064}"/>
                </a:ext>
              </a:extLst>
            </p:cNvPr>
            <p:cNvSpPr/>
            <p:nvPr/>
          </p:nvSpPr>
          <p:spPr>
            <a:xfrm>
              <a:off x="1619672" y="1203598"/>
              <a:ext cx="5616624" cy="26642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3600" b="1" dirty="0">
                <a:solidFill>
                  <a:schemeClr val="tx1"/>
                </a:solidFill>
              </a:endParaRPr>
            </a:p>
          </p:txBody>
        </p:sp>
        <p:sp>
          <p:nvSpPr>
            <p:cNvPr id="16" name="Rectangle 15">
              <a:extLst>
                <a:ext uri="{FF2B5EF4-FFF2-40B4-BE49-F238E27FC236}">
                  <a16:creationId xmlns:a16="http://schemas.microsoft.com/office/drawing/2014/main" id="{9B838A7E-3A74-5DB0-A244-231386B245F5}"/>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4F434762-C1C8-B55F-09CC-C1A0DE338D7A}"/>
                </a:ext>
              </a:extLst>
            </p:cNvPr>
            <p:cNvSpPr/>
            <p:nvPr/>
          </p:nvSpPr>
          <p:spPr>
            <a:xfrm>
              <a:off x="1844697" y="329183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B34BC23C-0FB4-06E2-3136-CD8BD0B11D57}"/>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 </a:t>
              </a:r>
              <a:endParaRPr lang="en-CH" dirty="0"/>
            </a:p>
          </p:txBody>
        </p:sp>
        <p:sp>
          <p:nvSpPr>
            <p:cNvPr id="19" name="Rectangle 18">
              <a:extLst>
                <a:ext uri="{FF2B5EF4-FFF2-40B4-BE49-F238E27FC236}">
                  <a16:creationId xmlns:a16="http://schemas.microsoft.com/office/drawing/2014/main" id="{93954DFF-73F0-EC00-59CE-4E36133C3323}"/>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0" name="Arrow: Curved Down 19">
              <a:extLst>
                <a:ext uri="{FF2B5EF4-FFF2-40B4-BE49-F238E27FC236}">
                  <a16:creationId xmlns:a16="http://schemas.microsoft.com/office/drawing/2014/main" id="{A5634C9E-53E3-6D1F-9FE1-1D49723D0C64}"/>
                </a:ext>
              </a:extLst>
            </p:cNvPr>
            <p:cNvSpPr/>
            <p:nvPr/>
          </p:nvSpPr>
          <p:spPr>
            <a:xfrm>
              <a:off x="1979712" y="1707654"/>
              <a:ext cx="5040560"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30221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69</a:t>
            </a:fld>
            <a:endParaRPr lang="en-US" dirty="0">
              <a:solidFill>
                <a:prstClr val="black">
                  <a:tint val="75000"/>
                </a:prstClr>
              </a:solidFill>
              <a:latin typeface="Calibri"/>
            </a:endParaRPr>
          </a:p>
        </p:txBody>
      </p:sp>
      <p:sp>
        <p:nvSpPr>
          <p:cNvPr id="9" name="Rectangle 8">
            <a:extLst>
              <a:ext uri="{FF2B5EF4-FFF2-40B4-BE49-F238E27FC236}">
                <a16:creationId xmlns:a16="http://schemas.microsoft.com/office/drawing/2014/main" id="{F30F4913-D6A2-E292-B219-FA68E23C1230}"/>
              </a:ext>
            </a:extLst>
          </p:cNvPr>
          <p:cNvSpPr/>
          <p:nvPr/>
        </p:nvSpPr>
        <p:spPr>
          <a:xfrm>
            <a:off x="1628673" y="332980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332980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3251F9C7-2C33-1641-64A9-E8C379F8C90C}"/>
              </a:ext>
            </a:extLst>
          </p:cNvPr>
          <p:cNvSpPr/>
          <p:nvPr/>
        </p:nvSpPr>
        <p:spPr>
          <a:xfrm>
            <a:off x="1907704" y="1563638"/>
            <a:ext cx="5184576" cy="1243596"/>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195229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a:t>
            </a:r>
            <a:r>
              <a:rPr lang="en-US" dirty="0" err="1"/>
              <a:t>Anweisungen</a:t>
            </a:r>
            <a:r>
              <a:rPr lang="en-US" dirty="0"/>
              <a:t> und </a:t>
            </a:r>
            <a:r>
              <a:rPr lang="en-US" dirty="0" err="1"/>
              <a:t>Aussagen</a:t>
            </a:r>
            <a:endParaRPr lang="en-US" dirty="0"/>
          </a:p>
        </p:txBody>
      </p:sp>
      <p:sp>
        <p:nvSpPr>
          <p:cNvPr id="3" name="Content Placeholder 2"/>
          <p:cNvSpPr>
            <a:spLocks noGrp="1"/>
          </p:cNvSpPr>
          <p:nvPr>
            <p:ph idx="1"/>
          </p:nvPr>
        </p:nvSpPr>
        <p:spPr>
          <a:xfrm>
            <a:off x="457201" y="1142999"/>
            <a:ext cx="8574374" cy="3898107"/>
          </a:xfrm>
        </p:spPr>
        <p:txBody>
          <a:bodyPr>
            <a:noAutofit/>
          </a:bodyPr>
          <a:lstStyle/>
          <a:p>
            <a:pPr>
              <a:spcBef>
                <a:spcPts val="200"/>
              </a:spcBef>
              <a:spcAft>
                <a:spcPts val="200"/>
              </a:spcAft>
            </a:pPr>
            <a:r>
              <a:rPr lang="de-CH" dirty="0"/>
              <a:t>Ziel:</a:t>
            </a:r>
            <a:r>
              <a:rPr lang="de-CH" b="0" dirty="0"/>
              <a:t> Regel für Tripel </a:t>
            </a:r>
            <a:r>
              <a:rPr lang="de-CH" b="0" dirty="0">
                <a:latin typeface="Ubuntu Mono" panose="020B0509030602030204" pitchFamily="49" charset="0"/>
                <a:cs typeface="Consolas" panose="020B0609020204030204" pitchFamily="49" charset="0"/>
              </a:rPr>
              <a:t>{P} </a:t>
            </a:r>
            <a:r>
              <a:rPr lang="de-CH" b="0" dirty="0" err="1">
                <a:latin typeface="Ubuntu Mono" panose="020B0509030602030204" pitchFamily="49" charset="0"/>
                <a:cs typeface="Consolas" panose="020B0609020204030204" pitchFamily="49" charset="0"/>
              </a:rPr>
              <a:t>if</a:t>
            </a:r>
            <a:r>
              <a:rPr lang="de-CH" b="0" dirty="0">
                <a:latin typeface="Ubuntu Mono" panose="020B0509030602030204" pitchFamily="49" charset="0"/>
                <a:cs typeface="Consolas" panose="020B0609020204030204" pitchFamily="49" charset="0"/>
              </a:rPr>
              <a:t> (b) S</a:t>
            </a:r>
            <a:r>
              <a:rPr lang="de-CH" b="0" baseline="-25000" dirty="0">
                <a:latin typeface="Ubuntu Mono" panose="020B0509030602030204" pitchFamily="49" charset="0"/>
                <a:cs typeface="Consolas" panose="020B0609020204030204" pitchFamily="49" charset="0"/>
              </a:rPr>
              <a:t>1</a:t>
            </a:r>
            <a:r>
              <a:rPr lang="de-CH" b="0" dirty="0">
                <a:latin typeface="Ubuntu Mono" panose="020B0509030602030204" pitchFamily="49" charset="0"/>
                <a:cs typeface="Consolas" panose="020B0609020204030204" pitchFamily="49" charset="0"/>
              </a:rPr>
              <a:t> </a:t>
            </a:r>
            <a:r>
              <a:rPr lang="de-CH" b="0" dirty="0" err="1">
                <a:latin typeface="Ubuntu Mono" panose="020B0509030602030204" pitchFamily="49" charset="0"/>
                <a:cs typeface="Consolas" panose="020B0609020204030204" pitchFamily="49" charset="0"/>
              </a:rPr>
              <a:t>else</a:t>
            </a:r>
            <a:r>
              <a:rPr lang="de-CH" b="0" dirty="0">
                <a:latin typeface="Ubuntu Mono" panose="020B0509030602030204" pitchFamily="49" charset="0"/>
                <a:cs typeface="Consolas" panose="020B0609020204030204" pitchFamily="49" charset="0"/>
              </a:rPr>
              <a:t> S</a:t>
            </a:r>
            <a:r>
              <a:rPr lang="de-CH" b="0" baseline="-25000" dirty="0">
                <a:latin typeface="Ubuntu Mono" panose="020B0509030602030204" pitchFamily="49" charset="0"/>
                <a:cs typeface="Consolas" panose="020B0609020204030204" pitchFamily="49" charset="0"/>
              </a:rPr>
              <a:t>2</a:t>
            </a:r>
            <a:r>
              <a:rPr lang="de-CH" b="0" dirty="0">
                <a:latin typeface="Ubuntu Mono" panose="020B0509030602030204" pitchFamily="49" charset="0"/>
                <a:cs typeface="Consolas" panose="020B0609020204030204" pitchFamily="49" charset="0"/>
              </a:rPr>
              <a:t> {Q}</a:t>
            </a:r>
          </a:p>
          <a:p>
            <a:pPr>
              <a:spcBef>
                <a:spcPts val="200"/>
              </a:spcBef>
              <a:spcAft>
                <a:spcPts val="200"/>
              </a:spcAft>
            </a:pPr>
            <a:endParaRPr lang="de-CH" dirty="0"/>
          </a:p>
          <a:p>
            <a:pPr>
              <a:spcBef>
                <a:spcPts val="200"/>
              </a:spcBef>
              <a:spcAft>
                <a:spcPts val="200"/>
              </a:spcAft>
            </a:pPr>
            <a:r>
              <a:rPr lang="de-CH" dirty="0"/>
              <a:t>Beobachtungen</a:t>
            </a:r>
          </a:p>
          <a:p>
            <a:pPr lvl="1"/>
            <a:r>
              <a:rPr lang="de-CH" dirty="0"/>
              <a:t>Ausführung von </a:t>
            </a:r>
            <a:r>
              <a:rPr lang="de-CH" dirty="0">
                <a:latin typeface="Ubuntu Mono" panose="020B0509030602030204" pitchFamily="49" charset="0"/>
              </a:rPr>
              <a:t>S</a:t>
            </a:r>
            <a:r>
              <a:rPr lang="de-CH" baseline="-25000" dirty="0">
                <a:latin typeface="Ubuntu Mono" panose="020B0509030602030204" pitchFamily="49" charset="0"/>
              </a:rPr>
              <a:t>1</a:t>
            </a:r>
            <a:r>
              <a:rPr lang="de-CH" dirty="0"/>
              <a:t> wenn </a:t>
            </a:r>
            <a:r>
              <a:rPr lang="de-CH" dirty="0">
                <a:solidFill>
                  <a:srgbClr val="5A5434"/>
                </a:solidFill>
                <a:latin typeface="Ubuntu Mono" panose="020B0509030602030204" pitchFamily="49" charset="0"/>
              </a:rPr>
              <a:t>b</a:t>
            </a:r>
            <a:r>
              <a:rPr lang="de-CH" dirty="0"/>
              <a:t> hält</a:t>
            </a:r>
          </a:p>
          <a:p>
            <a:pPr lvl="1"/>
            <a:r>
              <a:rPr lang="de-CH" dirty="0"/>
              <a:t>Ausführung von </a:t>
            </a:r>
            <a:r>
              <a:rPr lang="de-CH" dirty="0">
                <a:latin typeface="Ubuntu Mono" panose="020B0509030602030204" pitchFamily="49" charset="0"/>
              </a:rPr>
              <a:t>S</a:t>
            </a:r>
            <a:r>
              <a:rPr lang="de-CH" baseline="-25000" dirty="0">
                <a:latin typeface="Ubuntu Mono" panose="020B0509030602030204" pitchFamily="49" charset="0"/>
              </a:rPr>
              <a:t>2</a:t>
            </a:r>
            <a:r>
              <a:rPr lang="de-CH" dirty="0"/>
              <a:t> wenn </a:t>
            </a:r>
            <a:r>
              <a:rPr lang="de-CH" dirty="0">
                <a:solidFill>
                  <a:srgbClr val="5A5434"/>
                </a:solidFill>
                <a:latin typeface="Ubuntu Mono" panose="020B0509030602030204" pitchFamily="49" charset="0"/>
              </a:rPr>
              <a:t>¬b</a:t>
            </a:r>
            <a:r>
              <a:rPr lang="de-CH" dirty="0"/>
              <a:t> hält</a:t>
            </a:r>
          </a:p>
          <a:p>
            <a:pPr lvl="1"/>
            <a:r>
              <a:rPr lang="de-CH" dirty="0">
                <a:latin typeface="Ubuntu Mono" panose="020B0509030602030204" pitchFamily="49" charset="0"/>
              </a:rPr>
              <a:t>P</a:t>
            </a:r>
            <a:r>
              <a:rPr lang="de-CH" dirty="0"/>
              <a:t> hält in beiden Fällen vor der Ausführung</a:t>
            </a:r>
          </a:p>
          <a:p>
            <a:pPr lvl="1"/>
            <a:r>
              <a:rPr lang="de-CH" dirty="0">
                <a:latin typeface="Ubuntu Mono" panose="020B0509030602030204" pitchFamily="49" charset="0"/>
              </a:rPr>
              <a:t>Q</a:t>
            </a:r>
            <a:r>
              <a:rPr lang="de-CH" dirty="0"/>
              <a:t> muss in beiden Fällen nachher gelten</a:t>
            </a:r>
          </a:p>
        </p:txBody>
      </p:sp>
      <p:sp>
        <p:nvSpPr>
          <p:cNvPr id="5" name="Slide Number Placeholder 4"/>
          <p:cNvSpPr>
            <a:spLocks noGrp="1"/>
          </p:cNvSpPr>
          <p:nvPr>
            <p:ph type="sldNum" sz="quarter" idx="12"/>
          </p:nvPr>
        </p:nvSpPr>
        <p:spPr/>
        <p:txBody>
          <a:bodyPr/>
          <a:lstStyle/>
          <a:p>
            <a:pPr>
              <a:defRPr/>
            </a:pPr>
            <a:fld id="{48DACF16-E0F0-4B7F-BDAB-0ED6A37A383D}" type="slidenum">
              <a:rPr lang="en-US" smtClean="0"/>
              <a:pPr>
                <a:defRPr/>
              </a:pPr>
              <a:t>7</a:t>
            </a:fld>
            <a:endParaRPr lang="en-US"/>
          </a:p>
        </p:txBody>
      </p:sp>
      <p:sp>
        <p:nvSpPr>
          <p:cNvPr id="4" name="Content Placeholder 2">
            <a:extLst>
              <a:ext uri="{FF2B5EF4-FFF2-40B4-BE49-F238E27FC236}">
                <a16:creationId xmlns:a16="http://schemas.microsoft.com/office/drawing/2014/main" id="{8DD1A0E8-9D2D-4191-2A1A-A1B2C590B405}"/>
              </a:ext>
            </a:extLst>
          </p:cNvPr>
          <p:cNvSpPr txBox="1">
            <a:spLocks/>
          </p:cNvSpPr>
          <p:nvPr/>
        </p:nvSpPr>
        <p:spPr>
          <a:xfrm>
            <a:off x="6156176" y="1886944"/>
            <a:ext cx="1728192" cy="2880320"/>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
              </a:spcBef>
              <a:spcAft>
                <a:spcPts val="100"/>
              </a:spcAft>
              <a:buNone/>
            </a:pPr>
            <a:r>
              <a:rPr lang="de-CH" i="1" dirty="0">
                <a:solidFill>
                  <a:srgbClr val="5A5434"/>
                </a:solidFill>
                <a:latin typeface="Ubuntu Mono" panose="020B0509030602030204" pitchFamily="49" charset="0"/>
              </a:rPr>
              <a:t>{</a:t>
            </a:r>
            <a:r>
              <a:rPr lang="en-US" i="1" dirty="0">
                <a:solidFill>
                  <a:srgbClr val="5A5434"/>
                </a:solidFill>
                <a:latin typeface="Ubuntu Mono" panose="020B0509030602030204" pitchFamily="49" charset="0"/>
              </a:rPr>
              <a:t>P</a:t>
            </a:r>
            <a:r>
              <a:rPr lang="de-CH" i="1" dirty="0">
                <a:solidFill>
                  <a:srgbClr val="5A5434"/>
                </a:solidFill>
                <a:latin typeface="Ubuntu Mono" panose="020B0509030602030204" pitchFamily="49" charset="0"/>
              </a:rPr>
              <a:t>}</a:t>
            </a:r>
          </a:p>
          <a:p>
            <a:pPr marL="0" indent="0">
              <a:spcBef>
                <a:spcPts val="100"/>
              </a:spcBef>
              <a:spcAft>
                <a:spcPts val="100"/>
              </a:spcAft>
              <a:buNone/>
            </a:pPr>
            <a:r>
              <a:rPr lang="de-CH" dirty="0">
                <a:latin typeface="Ubuntu Mono" panose="020B0509030602030204" pitchFamily="49" charset="0"/>
                <a:cs typeface="Consolas" panose="020B0609020204030204" pitchFamily="49" charset="0"/>
              </a:rPr>
              <a:t>  </a:t>
            </a:r>
            <a:r>
              <a:rPr lang="de-CH" dirty="0" err="1">
                <a:latin typeface="Ubuntu Mono" panose="020B0509030602030204" pitchFamily="49" charset="0"/>
                <a:cs typeface="Consolas" panose="020B0609020204030204" pitchFamily="49" charset="0"/>
              </a:rPr>
              <a:t>if</a:t>
            </a:r>
            <a:r>
              <a:rPr lang="de-CH" dirty="0">
                <a:latin typeface="Ubuntu Mono" panose="020B0509030602030204" pitchFamily="49" charset="0"/>
                <a:cs typeface="Consolas" panose="020B0609020204030204" pitchFamily="49" charset="0"/>
              </a:rPr>
              <a:t> (b) {</a:t>
            </a:r>
          </a:p>
          <a:p>
            <a:pPr marL="0" indent="0">
              <a:spcBef>
                <a:spcPts val="100"/>
              </a:spcBef>
              <a:spcAft>
                <a:spcPts val="100"/>
              </a:spcAft>
              <a:buNone/>
            </a:pPr>
            <a:r>
              <a:rPr lang="de-CH" dirty="0">
                <a:latin typeface="Ubuntu Mono" panose="020B0509030602030204" pitchFamily="49" charset="0"/>
                <a:cs typeface="Consolas" panose="020B0609020204030204" pitchFamily="49" charset="0"/>
              </a:rPr>
              <a:t>    S</a:t>
            </a:r>
            <a:r>
              <a:rPr lang="de-CH" baseline="-25000" dirty="0">
                <a:latin typeface="Ubuntu Mono" panose="020B0509030602030204" pitchFamily="49" charset="0"/>
                <a:cs typeface="Consolas" panose="020B0609020204030204" pitchFamily="49" charset="0"/>
              </a:rPr>
              <a:t>1</a:t>
            </a:r>
            <a:r>
              <a:rPr lang="de-CH" dirty="0">
                <a:latin typeface="Ubuntu Mono" panose="020B0509030602030204" pitchFamily="49" charset="0"/>
                <a:cs typeface="Consolas" panose="020B0609020204030204" pitchFamily="49" charset="0"/>
              </a:rPr>
              <a:t>;</a:t>
            </a:r>
          </a:p>
          <a:p>
            <a:pPr marL="0" indent="0">
              <a:spcBef>
                <a:spcPts val="100"/>
              </a:spcBef>
              <a:spcAft>
                <a:spcPts val="100"/>
              </a:spcAft>
              <a:buNone/>
            </a:pPr>
            <a:r>
              <a:rPr lang="de-CH" dirty="0">
                <a:latin typeface="Ubuntu Mono" panose="020B0509030602030204" pitchFamily="49" charset="0"/>
                <a:cs typeface="Consolas" panose="020B0609020204030204" pitchFamily="49" charset="0"/>
              </a:rPr>
              <a:t>  } </a:t>
            </a:r>
            <a:r>
              <a:rPr lang="de-CH" dirty="0" err="1">
                <a:latin typeface="Ubuntu Mono" panose="020B0509030602030204" pitchFamily="49" charset="0"/>
                <a:cs typeface="Consolas" panose="020B0609020204030204" pitchFamily="49" charset="0"/>
              </a:rPr>
              <a:t>else</a:t>
            </a:r>
            <a:r>
              <a:rPr lang="de-CH" dirty="0">
                <a:latin typeface="Ubuntu Mono" panose="020B0509030602030204" pitchFamily="49" charset="0"/>
                <a:cs typeface="Consolas" panose="020B0609020204030204" pitchFamily="49" charset="0"/>
              </a:rPr>
              <a:t> {</a:t>
            </a:r>
          </a:p>
          <a:p>
            <a:pPr marL="0" indent="0">
              <a:spcBef>
                <a:spcPts val="100"/>
              </a:spcBef>
              <a:spcAft>
                <a:spcPts val="100"/>
              </a:spcAft>
              <a:buNone/>
            </a:pPr>
            <a:r>
              <a:rPr lang="de-CH" dirty="0">
                <a:latin typeface="Ubuntu Mono" panose="020B0509030602030204" pitchFamily="49" charset="0"/>
                <a:cs typeface="Consolas" panose="020B0609020204030204" pitchFamily="49" charset="0"/>
              </a:rPr>
              <a:t>    S</a:t>
            </a:r>
            <a:r>
              <a:rPr lang="de-CH" baseline="-25000" dirty="0">
                <a:latin typeface="Ubuntu Mono" panose="020B0509030602030204" pitchFamily="49" charset="0"/>
                <a:cs typeface="Consolas" panose="020B0609020204030204" pitchFamily="49" charset="0"/>
              </a:rPr>
              <a:t>2</a:t>
            </a:r>
            <a:r>
              <a:rPr lang="de-CH" dirty="0">
                <a:latin typeface="Ubuntu Mono" panose="020B0509030602030204" pitchFamily="49" charset="0"/>
                <a:cs typeface="Consolas" panose="020B0609020204030204" pitchFamily="49" charset="0"/>
              </a:rPr>
              <a:t>;</a:t>
            </a:r>
          </a:p>
          <a:p>
            <a:pPr marL="0" indent="0">
              <a:spcBef>
                <a:spcPts val="100"/>
              </a:spcBef>
              <a:spcAft>
                <a:spcPts val="100"/>
              </a:spcAft>
              <a:buNone/>
            </a:pPr>
            <a:r>
              <a:rPr lang="de-CH" dirty="0">
                <a:latin typeface="Ubuntu Mono" panose="020B0509030602030204" pitchFamily="49" charset="0"/>
                <a:cs typeface="Consolas" panose="020B0609020204030204" pitchFamily="49" charset="0"/>
              </a:rPr>
              <a:t>  }</a:t>
            </a:r>
          </a:p>
          <a:p>
            <a:pPr marL="0" indent="0">
              <a:spcBef>
                <a:spcPts val="100"/>
              </a:spcBef>
              <a:spcAft>
                <a:spcPts val="100"/>
              </a:spcAft>
              <a:buNone/>
            </a:pPr>
            <a:r>
              <a:rPr lang="de-CH" i="1" dirty="0">
                <a:solidFill>
                  <a:srgbClr val="5A5434"/>
                </a:solidFill>
                <a:latin typeface="Ubuntu Mono" panose="020B0509030602030204" pitchFamily="49" charset="0"/>
              </a:rPr>
              <a:t>{</a:t>
            </a:r>
            <a:r>
              <a:rPr lang="en-US" i="1" dirty="0">
                <a:solidFill>
                  <a:srgbClr val="5A5434"/>
                </a:solidFill>
                <a:latin typeface="Ubuntu Mono" panose="020B0509030602030204" pitchFamily="49" charset="0"/>
              </a:rPr>
              <a:t>Q</a:t>
            </a:r>
            <a:r>
              <a:rPr lang="de-CH" i="1" dirty="0">
                <a:solidFill>
                  <a:srgbClr val="5A5434"/>
                </a:solidFill>
                <a:latin typeface="Ubuntu Mono" panose="020B0509030602030204" pitchFamily="49" charset="0"/>
              </a:rPr>
              <a:t>}</a:t>
            </a:r>
          </a:p>
        </p:txBody>
      </p:sp>
    </p:spTree>
    <p:extLst>
      <p:ext uri="{BB962C8B-B14F-4D97-AF65-F5344CB8AC3E}">
        <p14:creationId xmlns:p14="http://schemas.microsoft.com/office/powerpoint/2010/main" val="429194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70</a:t>
            </a:fld>
            <a:endParaRPr lang="en-US" dirty="0">
              <a:solidFill>
                <a:prstClr val="black">
                  <a:tint val="75000"/>
                </a:prstClr>
              </a:solidFill>
              <a:latin typeface="Calibri"/>
            </a:endParaRPr>
          </a:p>
        </p:txBody>
      </p:sp>
      <p:sp>
        <p:nvSpPr>
          <p:cNvPr id="9" name="Rectangle 8">
            <a:extLst>
              <a:ext uri="{FF2B5EF4-FFF2-40B4-BE49-F238E27FC236}">
                <a16:creationId xmlns:a16="http://schemas.microsoft.com/office/drawing/2014/main" id="{F30F4913-D6A2-E292-B219-FA68E23C1230}"/>
              </a:ext>
            </a:extLst>
          </p:cNvPr>
          <p:cNvSpPr/>
          <p:nvPr/>
        </p:nvSpPr>
        <p:spPr>
          <a:xfrm>
            <a:off x="6322510" y="3323952"/>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2969" y="333227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3251F9C7-2C33-1641-64A9-E8C379F8C90C}"/>
              </a:ext>
            </a:extLst>
          </p:cNvPr>
          <p:cNvSpPr/>
          <p:nvPr/>
        </p:nvSpPr>
        <p:spPr>
          <a:xfrm>
            <a:off x="4427984" y="1949984"/>
            <a:ext cx="2592288" cy="85725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5" name="Group 4">
            <a:extLst>
              <a:ext uri="{FF2B5EF4-FFF2-40B4-BE49-F238E27FC236}">
                <a16:creationId xmlns:a16="http://schemas.microsoft.com/office/drawing/2014/main" id="{7B080EA0-B785-C054-0A3D-BD32669038A6}"/>
              </a:ext>
            </a:extLst>
          </p:cNvPr>
          <p:cNvGrpSpPr/>
          <p:nvPr/>
        </p:nvGrpSpPr>
        <p:grpSpPr>
          <a:xfrm>
            <a:off x="5103364" y="1068184"/>
            <a:ext cx="1110828" cy="644425"/>
            <a:chOff x="1619672" y="1203598"/>
            <a:chExt cx="5616624" cy="2664296"/>
          </a:xfrm>
        </p:grpSpPr>
        <p:sp>
          <p:nvSpPr>
            <p:cNvPr id="6" name="Rectangle 5">
              <a:extLst>
                <a:ext uri="{FF2B5EF4-FFF2-40B4-BE49-F238E27FC236}">
                  <a16:creationId xmlns:a16="http://schemas.microsoft.com/office/drawing/2014/main" id="{A3AE4899-74E5-08F2-3582-FC4649ED34A6}"/>
                </a:ext>
              </a:extLst>
            </p:cNvPr>
            <p:cNvSpPr/>
            <p:nvPr/>
          </p:nvSpPr>
          <p:spPr>
            <a:xfrm>
              <a:off x="1619672" y="1203598"/>
              <a:ext cx="5616624" cy="2664296"/>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3600" b="1" dirty="0">
                <a:solidFill>
                  <a:schemeClr val="tx1"/>
                </a:solidFill>
              </a:endParaRPr>
            </a:p>
          </p:txBody>
        </p:sp>
        <p:sp>
          <p:nvSpPr>
            <p:cNvPr id="7" name="Rectangle 6">
              <a:extLst>
                <a:ext uri="{FF2B5EF4-FFF2-40B4-BE49-F238E27FC236}">
                  <a16:creationId xmlns:a16="http://schemas.microsoft.com/office/drawing/2014/main" id="{FBF1F825-1F56-48A3-377E-5F757BF441FE}"/>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C0383757-C2ED-AA81-126E-F562F8C148B0}"/>
                </a:ext>
              </a:extLst>
            </p:cNvPr>
            <p:cNvSpPr/>
            <p:nvPr/>
          </p:nvSpPr>
          <p:spPr>
            <a:xfrm>
              <a:off x="1844697" y="329183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FBF26276-AE73-09A8-9CEA-E99C3CD0176C}"/>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dirty="0"/>
                <a:t> </a:t>
              </a:r>
              <a:endParaRPr lang="en-CH" dirty="0"/>
            </a:p>
          </p:txBody>
        </p:sp>
        <p:sp>
          <p:nvSpPr>
            <p:cNvPr id="15" name="Rectangle 14">
              <a:extLst>
                <a:ext uri="{FF2B5EF4-FFF2-40B4-BE49-F238E27FC236}">
                  <a16:creationId xmlns:a16="http://schemas.microsoft.com/office/drawing/2014/main" id="{5818F83A-FB65-7A8A-7628-8B1BDE2041D3}"/>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6" name="Arrow: Curved Down 15">
              <a:extLst>
                <a:ext uri="{FF2B5EF4-FFF2-40B4-BE49-F238E27FC236}">
                  <a16:creationId xmlns:a16="http://schemas.microsoft.com/office/drawing/2014/main" id="{8C2BB01F-FAAD-6666-9517-A4919A52957A}"/>
                </a:ext>
              </a:extLst>
            </p:cNvPr>
            <p:cNvSpPr/>
            <p:nvPr/>
          </p:nvSpPr>
          <p:spPr>
            <a:xfrm>
              <a:off x="1979712" y="1707654"/>
              <a:ext cx="5040560"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201969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71</a:t>
            </a:fld>
            <a:endParaRPr lang="en-US" dirty="0">
              <a:solidFill>
                <a:prstClr val="black">
                  <a:tint val="75000"/>
                </a:prstClr>
              </a:solidFill>
              <a:latin typeface="Calibri"/>
            </a:endParaRPr>
          </a:p>
        </p:txBody>
      </p:sp>
      <p:sp>
        <p:nvSpPr>
          <p:cNvPr id="9" name="Rectangle 8">
            <a:extLst>
              <a:ext uri="{FF2B5EF4-FFF2-40B4-BE49-F238E27FC236}">
                <a16:creationId xmlns:a16="http://schemas.microsoft.com/office/drawing/2014/main" id="{F30F4913-D6A2-E292-B219-FA68E23C1230}"/>
              </a:ext>
            </a:extLst>
          </p:cNvPr>
          <p:cNvSpPr/>
          <p:nvPr/>
        </p:nvSpPr>
        <p:spPr>
          <a:xfrm>
            <a:off x="6322510" y="3323952"/>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6538534" y="305531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115514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72</a:t>
            </a:fld>
            <a:endParaRPr lang="en-US" dirty="0">
              <a:solidFill>
                <a:prstClr val="black">
                  <a:tint val="75000"/>
                </a:prstClr>
              </a:solidFill>
              <a:latin typeface="Calibri"/>
            </a:endParaRPr>
          </a:p>
        </p:txBody>
      </p:sp>
      <p:grpSp>
        <p:nvGrpSpPr>
          <p:cNvPr id="8" name="Group 7">
            <a:extLst>
              <a:ext uri="{FF2B5EF4-FFF2-40B4-BE49-F238E27FC236}">
                <a16:creationId xmlns:a16="http://schemas.microsoft.com/office/drawing/2014/main" id="{B772AC3B-61DA-94D5-E008-239198D557B1}"/>
              </a:ext>
            </a:extLst>
          </p:cNvPr>
          <p:cNvGrpSpPr/>
          <p:nvPr/>
        </p:nvGrpSpPr>
        <p:grpSpPr>
          <a:xfrm>
            <a:off x="1331640" y="1131590"/>
            <a:ext cx="6120680" cy="2808312"/>
            <a:chOff x="1331640" y="1131590"/>
            <a:chExt cx="6120680" cy="2808312"/>
          </a:xfrm>
        </p:grpSpPr>
        <p:sp>
          <p:nvSpPr>
            <p:cNvPr id="7" name="Rectangle 6">
              <a:extLst>
                <a:ext uri="{FF2B5EF4-FFF2-40B4-BE49-F238E27FC236}">
                  <a16:creationId xmlns:a16="http://schemas.microsoft.com/office/drawing/2014/main" id="{9D4182C7-B1FA-1EDA-E724-E2D2E5108C6B}"/>
                </a:ext>
              </a:extLst>
            </p:cNvPr>
            <p:cNvSpPr/>
            <p:nvPr/>
          </p:nvSpPr>
          <p:spPr>
            <a:xfrm>
              <a:off x="1331640" y="1131590"/>
              <a:ext cx="6120680" cy="280831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332980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307580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7B47F940-B699-91E5-47C1-49D1C0FC14D4}"/>
                </a:ext>
              </a:extLst>
            </p:cNvPr>
            <p:cNvSpPr/>
            <p:nvPr/>
          </p:nvSpPr>
          <p:spPr>
            <a:xfrm>
              <a:off x="1907704" y="1707654"/>
              <a:ext cx="5184576" cy="1152128"/>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42028477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73</a:t>
            </a:fld>
            <a:endParaRPr lang="en-US" dirty="0">
              <a:solidFill>
                <a:prstClr val="black">
                  <a:tint val="75000"/>
                </a:prstClr>
              </a:solidFill>
              <a:latin typeface="Calibri"/>
            </a:endParaRPr>
          </a:p>
        </p:txBody>
      </p:sp>
      <p:sp>
        <p:nvSpPr>
          <p:cNvPr id="8" name="Rectangle 7">
            <a:extLst>
              <a:ext uri="{FF2B5EF4-FFF2-40B4-BE49-F238E27FC236}">
                <a16:creationId xmlns:a16="http://schemas.microsoft.com/office/drawing/2014/main" id="{344542AB-76B8-C9C6-AF55-BA1B5871FBD6}"/>
              </a:ext>
            </a:extLst>
          </p:cNvPr>
          <p:cNvSpPr/>
          <p:nvPr/>
        </p:nvSpPr>
        <p:spPr>
          <a:xfrm>
            <a:off x="1461408"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3069171"/>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807147"/>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4E354E3D-0891-16A8-2918-0B69F4EF0B9D}"/>
              </a:ext>
            </a:extLst>
          </p:cNvPr>
          <p:cNvSpPr/>
          <p:nvPr/>
        </p:nvSpPr>
        <p:spPr>
          <a:xfrm>
            <a:off x="1547664" y="2715766"/>
            <a:ext cx="1080120" cy="615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Arrow: Curved Down 4">
            <a:extLst>
              <a:ext uri="{FF2B5EF4-FFF2-40B4-BE49-F238E27FC236}">
                <a16:creationId xmlns:a16="http://schemas.microsoft.com/office/drawing/2014/main" id="{2F4A05BB-1027-B431-E99D-93D194C289B8}"/>
              </a:ext>
            </a:extLst>
          </p:cNvPr>
          <p:cNvSpPr/>
          <p:nvPr/>
        </p:nvSpPr>
        <p:spPr>
          <a:xfrm>
            <a:off x="1979712" y="1885851"/>
            <a:ext cx="2736304" cy="72008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6" name="Group 5">
            <a:extLst>
              <a:ext uri="{FF2B5EF4-FFF2-40B4-BE49-F238E27FC236}">
                <a16:creationId xmlns:a16="http://schemas.microsoft.com/office/drawing/2014/main" id="{5A482FE5-7E42-5724-457B-C9114C469282}"/>
              </a:ext>
            </a:extLst>
          </p:cNvPr>
          <p:cNvGrpSpPr/>
          <p:nvPr/>
        </p:nvGrpSpPr>
        <p:grpSpPr>
          <a:xfrm>
            <a:off x="2757552" y="1101353"/>
            <a:ext cx="1110828" cy="644426"/>
            <a:chOff x="1331640" y="1131590"/>
            <a:chExt cx="6120680" cy="2808312"/>
          </a:xfrm>
        </p:grpSpPr>
        <p:sp>
          <p:nvSpPr>
            <p:cNvPr id="14" name="Rectangle 13">
              <a:extLst>
                <a:ext uri="{FF2B5EF4-FFF2-40B4-BE49-F238E27FC236}">
                  <a16:creationId xmlns:a16="http://schemas.microsoft.com/office/drawing/2014/main" id="{935DA590-8916-BEDB-FA00-A43FFACA1C2E}"/>
                </a:ext>
              </a:extLst>
            </p:cNvPr>
            <p:cNvSpPr/>
            <p:nvPr/>
          </p:nvSpPr>
          <p:spPr>
            <a:xfrm>
              <a:off x="1331640" y="1131590"/>
              <a:ext cx="6120680" cy="280831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4BC8049F-4FC3-D312-B078-F390BCBA4B9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33450E29-4BDF-0834-51F4-07703D1B34C1}"/>
                </a:ext>
              </a:extLst>
            </p:cNvPr>
            <p:cNvSpPr/>
            <p:nvPr/>
          </p:nvSpPr>
          <p:spPr>
            <a:xfrm>
              <a:off x="1628673" y="332980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0E1D6946-69A1-2863-812C-48C119BBE034}"/>
                </a:ext>
              </a:extLst>
            </p:cNvPr>
            <p:cNvSpPr/>
            <p:nvPr/>
          </p:nvSpPr>
          <p:spPr>
            <a:xfrm>
              <a:off x="1844697" y="307580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DAF91A5F-A264-04AA-E4E6-FC9A5DA41144}"/>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A2F55B4F-A2C3-D376-956D-6F63A94BFFD4}"/>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0" name="Arrow: Curved Down 19">
              <a:extLst>
                <a:ext uri="{FF2B5EF4-FFF2-40B4-BE49-F238E27FC236}">
                  <a16:creationId xmlns:a16="http://schemas.microsoft.com/office/drawing/2014/main" id="{7F8C0EFA-70FC-20DE-FEF9-367F9F304628}"/>
                </a:ext>
              </a:extLst>
            </p:cNvPr>
            <p:cNvSpPr/>
            <p:nvPr/>
          </p:nvSpPr>
          <p:spPr>
            <a:xfrm>
              <a:off x="1907704" y="1707654"/>
              <a:ext cx="5184576" cy="1152128"/>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27482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74</a:t>
            </a:fld>
            <a:endParaRPr lang="en-US" dirty="0">
              <a:solidFill>
                <a:prstClr val="black">
                  <a:tint val="75000"/>
                </a:prstClr>
              </a:solidFill>
              <a:latin typeface="Calibri"/>
            </a:endParaRPr>
          </a:p>
        </p:txBody>
      </p:sp>
      <p:sp>
        <p:nvSpPr>
          <p:cNvPr id="8" name="Rectangle 7">
            <a:extLst>
              <a:ext uri="{FF2B5EF4-FFF2-40B4-BE49-F238E27FC236}">
                <a16:creationId xmlns:a16="http://schemas.microsoft.com/office/drawing/2014/main" id="{344542AB-76B8-C9C6-AF55-BA1B5871FBD6}"/>
              </a:ext>
            </a:extLst>
          </p:cNvPr>
          <p:cNvSpPr/>
          <p:nvPr/>
        </p:nvSpPr>
        <p:spPr>
          <a:xfrm>
            <a:off x="1461408"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4076945" y="3331195"/>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306531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Arrow: Curved Down 4">
            <a:extLst>
              <a:ext uri="{FF2B5EF4-FFF2-40B4-BE49-F238E27FC236}">
                <a16:creationId xmlns:a16="http://schemas.microsoft.com/office/drawing/2014/main" id="{2F4A05BB-1027-B431-E99D-93D194C289B8}"/>
              </a:ext>
            </a:extLst>
          </p:cNvPr>
          <p:cNvSpPr/>
          <p:nvPr/>
        </p:nvSpPr>
        <p:spPr>
          <a:xfrm>
            <a:off x="1979712" y="1191778"/>
            <a:ext cx="5112568" cy="1091939"/>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366999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75</a:t>
            </a:fld>
            <a:endParaRPr lang="en-US" dirty="0">
              <a:solidFill>
                <a:prstClr val="black">
                  <a:tint val="75000"/>
                </a:prstClr>
              </a:solidFill>
              <a:latin typeface="Calibri"/>
            </a:endParaRPr>
          </a:p>
        </p:txBody>
      </p:sp>
      <p:sp>
        <p:nvSpPr>
          <p:cNvPr id="8" name="Rectangle 7">
            <a:extLst>
              <a:ext uri="{FF2B5EF4-FFF2-40B4-BE49-F238E27FC236}">
                <a16:creationId xmlns:a16="http://schemas.microsoft.com/office/drawing/2014/main" id="{344542AB-76B8-C9C6-AF55-BA1B5871FBD6}"/>
              </a:ext>
            </a:extLst>
          </p:cNvPr>
          <p:cNvSpPr/>
          <p:nvPr/>
        </p:nvSpPr>
        <p:spPr>
          <a:xfrm>
            <a:off x="6133489"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4076945" y="3331195"/>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3065314"/>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9A60C297-82F7-4F0D-9CAC-992A2A104E2A}"/>
              </a:ext>
            </a:extLst>
          </p:cNvPr>
          <p:cNvSpPr/>
          <p:nvPr/>
        </p:nvSpPr>
        <p:spPr>
          <a:xfrm>
            <a:off x="3995936" y="3003798"/>
            <a:ext cx="1080120" cy="61542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Arrow: Curved Down 5">
            <a:extLst>
              <a:ext uri="{FF2B5EF4-FFF2-40B4-BE49-F238E27FC236}">
                <a16:creationId xmlns:a16="http://schemas.microsoft.com/office/drawing/2014/main" id="{8DD742CC-D2D4-9C09-A1BA-F0ADD5E10F0E}"/>
              </a:ext>
            </a:extLst>
          </p:cNvPr>
          <p:cNvSpPr/>
          <p:nvPr/>
        </p:nvSpPr>
        <p:spPr>
          <a:xfrm>
            <a:off x="4427984" y="1954436"/>
            <a:ext cx="2520280" cy="72008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7" name="Group 6">
            <a:extLst>
              <a:ext uri="{FF2B5EF4-FFF2-40B4-BE49-F238E27FC236}">
                <a16:creationId xmlns:a16="http://schemas.microsoft.com/office/drawing/2014/main" id="{1CEAC76E-8994-9908-32FE-7EA28777BE95}"/>
              </a:ext>
            </a:extLst>
          </p:cNvPr>
          <p:cNvGrpSpPr/>
          <p:nvPr/>
        </p:nvGrpSpPr>
        <p:grpSpPr>
          <a:xfrm>
            <a:off x="5103364" y="1101353"/>
            <a:ext cx="1110828" cy="644426"/>
            <a:chOff x="1331640" y="1131590"/>
            <a:chExt cx="6120680" cy="2808312"/>
          </a:xfrm>
        </p:grpSpPr>
        <p:sp>
          <p:nvSpPr>
            <p:cNvPr id="14" name="Rectangle 13">
              <a:extLst>
                <a:ext uri="{FF2B5EF4-FFF2-40B4-BE49-F238E27FC236}">
                  <a16:creationId xmlns:a16="http://schemas.microsoft.com/office/drawing/2014/main" id="{F9894F95-A902-2C5D-F7E6-128A9170BF24}"/>
                </a:ext>
              </a:extLst>
            </p:cNvPr>
            <p:cNvSpPr/>
            <p:nvPr/>
          </p:nvSpPr>
          <p:spPr>
            <a:xfrm>
              <a:off x="1331640" y="1131590"/>
              <a:ext cx="6120680" cy="280831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090D6C6-71C6-910A-CA4D-E584EB8B2667}"/>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66D5D3A6-B402-CBFE-5C38-EACA21F13B55}"/>
                </a:ext>
              </a:extLst>
            </p:cNvPr>
            <p:cNvSpPr/>
            <p:nvPr/>
          </p:nvSpPr>
          <p:spPr>
            <a:xfrm>
              <a:off x="1628673" y="3329806"/>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7501E1A4-A9BD-312A-6E81-001C91F2E5CF}"/>
                </a:ext>
              </a:extLst>
            </p:cNvPr>
            <p:cNvSpPr/>
            <p:nvPr/>
          </p:nvSpPr>
          <p:spPr>
            <a:xfrm>
              <a:off x="1844697" y="307580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4835EE93-D3B3-9D55-C1FD-53FD7222A23A}"/>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62F64D41-5B5A-5730-E43D-06451D5CD8B6}"/>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0" name="Arrow: Curved Down 19">
              <a:extLst>
                <a:ext uri="{FF2B5EF4-FFF2-40B4-BE49-F238E27FC236}">
                  <a16:creationId xmlns:a16="http://schemas.microsoft.com/office/drawing/2014/main" id="{ECCE42B4-6059-7E6B-AA8A-29BC283E2422}"/>
                </a:ext>
              </a:extLst>
            </p:cNvPr>
            <p:cNvSpPr/>
            <p:nvPr/>
          </p:nvSpPr>
          <p:spPr>
            <a:xfrm>
              <a:off x="1907704" y="1707654"/>
              <a:ext cx="5184576" cy="1152128"/>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14266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19622"/>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76</a:t>
            </a:fld>
            <a:endParaRPr lang="en-US" dirty="0">
              <a:solidFill>
                <a:prstClr val="black">
                  <a:tint val="75000"/>
                </a:prstClr>
              </a:solidFill>
              <a:latin typeface="Calibri"/>
            </a:endParaRPr>
          </a:p>
        </p:txBody>
      </p:sp>
      <p:sp>
        <p:nvSpPr>
          <p:cNvPr id="8" name="Rectangle 7">
            <a:extLst>
              <a:ext uri="{FF2B5EF4-FFF2-40B4-BE49-F238E27FC236}">
                <a16:creationId xmlns:a16="http://schemas.microsoft.com/office/drawing/2014/main" id="{344542AB-76B8-C9C6-AF55-BA1B5871FBD6}"/>
              </a:ext>
            </a:extLst>
          </p:cNvPr>
          <p:cNvSpPr/>
          <p:nvPr/>
        </p:nvSpPr>
        <p:spPr>
          <a:xfrm>
            <a:off x="6133489"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6322510" y="307216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6538534" y="2813125"/>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351076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77</a:t>
            </a:fld>
            <a:endParaRPr lang="en-US" dirty="0">
              <a:solidFill>
                <a:prstClr val="black">
                  <a:tint val="75000"/>
                </a:prstClr>
              </a:solidFill>
              <a:latin typeface="Calibri"/>
            </a:endParaRPr>
          </a:p>
        </p:txBody>
      </p:sp>
      <p:grpSp>
        <p:nvGrpSpPr>
          <p:cNvPr id="22" name="Group 21">
            <a:extLst>
              <a:ext uri="{FF2B5EF4-FFF2-40B4-BE49-F238E27FC236}">
                <a16:creationId xmlns:a16="http://schemas.microsoft.com/office/drawing/2014/main" id="{86234A0B-C64D-AC4D-58E4-C7BB77A99FAE}"/>
              </a:ext>
            </a:extLst>
          </p:cNvPr>
          <p:cNvGrpSpPr/>
          <p:nvPr/>
        </p:nvGrpSpPr>
        <p:grpSpPr>
          <a:xfrm>
            <a:off x="1259632" y="1131590"/>
            <a:ext cx="5904656" cy="2736304"/>
            <a:chOff x="1259632" y="1131590"/>
            <a:chExt cx="5904656" cy="2736304"/>
          </a:xfrm>
        </p:grpSpPr>
        <p:sp>
          <p:nvSpPr>
            <p:cNvPr id="21" name="Rectangle 20">
              <a:extLst>
                <a:ext uri="{FF2B5EF4-FFF2-40B4-BE49-F238E27FC236}">
                  <a16:creationId xmlns:a16="http://schemas.microsoft.com/office/drawing/2014/main" id="{A0C4C831-D7CC-C62A-75AC-0E6D0AF24A59}"/>
                </a:ext>
              </a:extLst>
            </p:cNvPr>
            <p:cNvSpPr/>
            <p:nvPr/>
          </p:nvSpPr>
          <p:spPr>
            <a:xfrm>
              <a:off x="1259632" y="1131590"/>
              <a:ext cx="5904656" cy="273630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61408"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3069171"/>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807147"/>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Arrow: Curved Down 6">
              <a:extLst>
                <a:ext uri="{FF2B5EF4-FFF2-40B4-BE49-F238E27FC236}">
                  <a16:creationId xmlns:a16="http://schemas.microsoft.com/office/drawing/2014/main" id="{7880E964-C2C3-1B2F-D7EB-750E76D7507B}"/>
                </a:ext>
              </a:extLst>
            </p:cNvPr>
            <p:cNvSpPr/>
            <p:nvPr/>
          </p:nvSpPr>
          <p:spPr>
            <a:xfrm>
              <a:off x="1979712" y="1491630"/>
              <a:ext cx="5112568" cy="1112267"/>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36922519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78</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F28F8099-DFDD-7782-8B7F-E4DEDEEB8401}"/>
              </a:ext>
            </a:extLst>
          </p:cNvPr>
          <p:cNvSpPr/>
          <p:nvPr/>
        </p:nvSpPr>
        <p:spPr>
          <a:xfrm>
            <a:off x="1258392" y="2497584"/>
            <a:ext cx="1656184" cy="9361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Arrow: Curved Down 4">
            <a:extLst>
              <a:ext uri="{FF2B5EF4-FFF2-40B4-BE49-F238E27FC236}">
                <a16:creationId xmlns:a16="http://schemas.microsoft.com/office/drawing/2014/main" id="{68D4235E-1B6D-D39C-7258-7BBF5D3B5BB4}"/>
              </a:ext>
            </a:extLst>
          </p:cNvPr>
          <p:cNvSpPr/>
          <p:nvPr/>
        </p:nvSpPr>
        <p:spPr>
          <a:xfrm>
            <a:off x="1956944" y="1492523"/>
            <a:ext cx="2808312" cy="936104"/>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6" name="Group 5">
            <a:extLst>
              <a:ext uri="{FF2B5EF4-FFF2-40B4-BE49-F238E27FC236}">
                <a16:creationId xmlns:a16="http://schemas.microsoft.com/office/drawing/2014/main" id="{5F60A8AC-B342-3D4A-B557-BDCBA35FFA86}"/>
              </a:ext>
            </a:extLst>
          </p:cNvPr>
          <p:cNvGrpSpPr/>
          <p:nvPr/>
        </p:nvGrpSpPr>
        <p:grpSpPr>
          <a:xfrm>
            <a:off x="2790685" y="1742244"/>
            <a:ext cx="1100790" cy="644426"/>
            <a:chOff x="1259632" y="1131590"/>
            <a:chExt cx="5904656" cy="2736304"/>
          </a:xfrm>
        </p:grpSpPr>
        <p:sp>
          <p:nvSpPr>
            <p:cNvPr id="14" name="Rectangle 13">
              <a:extLst>
                <a:ext uri="{FF2B5EF4-FFF2-40B4-BE49-F238E27FC236}">
                  <a16:creationId xmlns:a16="http://schemas.microsoft.com/office/drawing/2014/main" id="{B1983917-F025-07AF-4DAE-41DFA34248A7}"/>
                </a:ext>
              </a:extLst>
            </p:cNvPr>
            <p:cNvSpPr/>
            <p:nvPr/>
          </p:nvSpPr>
          <p:spPr>
            <a:xfrm>
              <a:off x="1259632" y="1131590"/>
              <a:ext cx="5904656" cy="273630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1E29165D-F687-BC26-4C4B-9EE7D4E86A41}"/>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3A7A946E-D5F0-9A4F-1FBB-11FE6043CEC1}"/>
                </a:ext>
              </a:extLst>
            </p:cNvPr>
            <p:cNvSpPr/>
            <p:nvPr/>
          </p:nvSpPr>
          <p:spPr>
            <a:xfrm>
              <a:off x="1461408"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9B2A56DD-2B44-659E-E0C2-F5BF7941ED01}"/>
                </a:ext>
              </a:extLst>
            </p:cNvPr>
            <p:cNvSpPr/>
            <p:nvPr/>
          </p:nvSpPr>
          <p:spPr>
            <a:xfrm>
              <a:off x="1628673" y="3069171"/>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AA67E6BA-05D9-E859-CA3A-BEBE5C63E7EC}"/>
                </a:ext>
              </a:extLst>
            </p:cNvPr>
            <p:cNvSpPr/>
            <p:nvPr/>
          </p:nvSpPr>
          <p:spPr>
            <a:xfrm>
              <a:off x="1844697" y="2807147"/>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6637D1BF-170D-6AE7-1749-137AA8EC1FCF}"/>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0CD73A6A-0B7B-40FE-AA7B-5403C6CF0017}"/>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1" name="Arrow: Curved Down 20">
              <a:extLst>
                <a:ext uri="{FF2B5EF4-FFF2-40B4-BE49-F238E27FC236}">
                  <a16:creationId xmlns:a16="http://schemas.microsoft.com/office/drawing/2014/main" id="{6E09B566-6755-B43E-01CB-C40806FC2A8C}"/>
                </a:ext>
              </a:extLst>
            </p:cNvPr>
            <p:cNvSpPr/>
            <p:nvPr/>
          </p:nvSpPr>
          <p:spPr>
            <a:xfrm>
              <a:off x="1979712" y="1491630"/>
              <a:ext cx="5112568" cy="1112267"/>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99566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79</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3887924" y="332764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4076945" y="3075434"/>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282322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66117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CCB3053-EB03-DA54-C365-C86FFD96EE1C}"/>
              </a:ext>
            </a:extLst>
          </p:cNvPr>
          <p:cNvSpPr txBox="1">
            <a:spLocks/>
          </p:cNvSpPr>
          <p:nvPr/>
        </p:nvSpPr>
        <p:spPr>
          <a:xfrm>
            <a:off x="2215743" y="1185303"/>
            <a:ext cx="3793172" cy="415510"/>
          </a:xfrm>
          <a:prstGeom prst="rect">
            <a:avLst/>
          </a:prstGeom>
          <a:solidFill>
            <a:schemeClr val="accent1">
              <a:lumMod val="40000"/>
              <a:lumOff val="60000"/>
            </a:schemeClr>
          </a:solidFill>
        </p:spPr>
        <p:txBody>
          <a:bodyPr vert="horz" lIns="0" tIns="0" rIns="0" bIns="0" rtlCol="0" anchor="ctr">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endParaRPr lang="de-CH" b="0" dirty="0">
              <a:latin typeface="Ubuntu Mono" panose="020B0509030602030204" pitchFamily="49" charset="0"/>
            </a:endParaRPr>
          </a:p>
        </p:txBody>
      </p:sp>
      <p:sp>
        <p:nvSpPr>
          <p:cNvPr id="2" name="Title 1"/>
          <p:cNvSpPr>
            <a:spLocks noGrp="1"/>
          </p:cNvSpPr>
          <p:nvPr>
            <p:ph type="title"/>
          </p:nvPr>
        </p:nvSpPr>
        <p:spPr>
          <a:xfrm>
            <a:off x="457200" y="205979"/>
            <a:ext cx="8579296" cy="857250"/>
          </a:xfrm>
        </p:spPr>
        <p:txBody>
          <a:bodyPr>
            <a:normAutofit/>
          </a:bodyPr>
          <a:lstStyle/>
          <a:p>
            <a:r>
              <a:rPr lang="en-US" dirty="0"/>
              <a:t>Hoare-</a:t>
            </a:r>
            <a:r>
              <a:rPr lang="en-US" dirty="0" err="1"/>
              <a:t>Logik</a:t>
            </a:r>
            <a:r>
              <a:rPr lang="en-US" dirty="0"/>
              <a:t>-Regel für if-</a:t>
            </a:r>
            <a:r>
              <a:rPr lang="en-US" dirty="0" err="1"/>
              <a:t>Anweisungen</a:t>
            </a:r>
            <a:endParaRPr lang="en-US" dirty="0"/>
          </a:p>
        </p:txBody>
      </p:sp>
      <p:sp>
        <p:nvSpPr>
          <p:cNvPr id="3" name="Content Placeholder 2"/>
          <p:cNvSpPr>
            <a:spLocks noGrp="1"/>
          </p:cNvSpPr>
          <p:nvPr>
            <p:ph idx="1"/>
          </p:nvPr>
        </p:nvSpPr>
        <p:spPr>
          <a:xfrm>
            <a:off x="457200" y="1142999"/>
            <a:ext cx="8229600" cy="3898107"/>
          </a:xfrm>
        </p:spPr>
        <p:txBody>
          <a:bodyPr>
            <a:noAutofit/>
          </a:bodyPr>
          <a:lstStyle/>
          <a:p>
            <a:pPr>
              <a:spcBef>
                <a:spcPts val="300"/>
              </a:spcBef>
              <a:spcAft>
                <a:spcPts val="300"/>
              </a:spcAft>
            </a:pPr>
            <a:r>
              <a:rPr lang="de-CH" b="0" dirty="0"/>
              <a:t>Das Tripel</a:t>
            </a:r>
            <a:r>
              <a:rPr lang="de-CH" b="0" dirty="0">
                <a:latin typeface="Ubuntu Mono" panose="020B0509030602030204" pitchFamily="49" charset="0"/>
                <a:cs typeface="Consolas" panose="020B0609020204030204" pitchFamily="49" charset="0"/>
              </a:rPr>
              <a:t> {P} </a:t>
            </a:r>
            <a:r>
              <a:rPr lang="de-CH" b="0" dirty="0" err="1">
                <a:latin typeface="Ubuntu Mono" panose="020B0509030602030204" pitchFamily="49" charset="0"/>
                <a:cs typeface="Consolas" panose="020B0609020204030204" pitchFamily="49" charset="0"/>
              </a:rPr>
              <a:t>if</a:t>
            </a:r>
            <a:r>
              <a:rPr lang="de-CH" b="0" dirty="0">
                <a:latin typeface="Ubuntu Mono" panose="020B0509030602030204" pitchFamily="49" charset="0"/>
                <a:cs typeface="Consolas" panose="020B0609020204030204" pitchFamily="49" charset="0"/>
              </a:rPr>
              <a:t> (b) S</a:t>
            </a:r>
            <a:r>
              <a:rPr lang="de-CH" b="0" baseline="-25000" dirty="0">
                <a:latin typeface="Ubuntu Mono" panose="020B0509030602030204" pitchFamily="49" charset="0"/>
                <a:cs typeface="Consolas" panose="020B0609020204030204" pitchFamily="49" charset="0"/>
              </a:rPr>
              <a:t>1</a:t>
            </a:r>
            <a:r>
              <a:rPr lang="de-CH" b="0" dirty="0">
                <a:latin typeface="Ubuntu Mono" panose="020B0509030602030204" pitchFamily="49" charset="0"/>
                <a:cs typeface="Consolas" panose="020B0609020204030204" pitchFamily="49" charset="0"/>
              </a:rPr>
              <a:t> </a:t>
            </a:r>
            <a:r>
              <a:rPr lang="de-CH" b="0" dirty="0" err="1">
                <a:latin typeface="Ubuntu Mono" panose="020B0509030602030204" pitchFamily="49" charset="0"/>
                <a:cs typeface="Consolas" panose="020B0609020204030204" pitchFamily="49" charset="0"/>
              </a:rPr>
              <a:t>else</a:t>
            </a:r>
            <a:r>
              <a:rPr lang="de-CH" b="0" dirty="0">
                <a:latin typeface="Ubuntu Mono" panose="020B0509030602030204" pitchFamily="49" charset="0"/>
                <a:cs typeface="Consolas" panose="020B0609020204030204" pitchFamily="49" charset="0"/>
              </a:rPr>
              <a:t> S</a:t>
            </a:r>
            <a:r>
              <a:rPr lang="de-CH" b="0" baseline="-25000" dirty="0">
                <a:latin typeface="Ubuntu Mono" panose="020B0509030602030204" pitchFamily="49" charset="0"/>
                <a:cs typeface="Consolas" panose="020B0609020204030204" pitchFamily="49" charset="0"/>
              </a:rPr>
              <a:t>2</a:t>
            </a:r>
            <a:r>
              <a:rPr lang="de-CH" b="0" dirty="0">
                <a:latin typeface="Ubuntu Mono" panose="020B0509030602030204" pitchFamily="49" charset="0"/>
                <a:cs typeface="Consolas" panose="020B0609020204030204" pitchFamily="49" charset="0"/>
              </a:rPr>
              <a:t> {Q} </a:t>
            </a:r>
            <a:r>
              <a:rPr lang="de-CH" b="0" dirty="0"/>
              <a:t>ist gültig,</a:t>
            </a:r>
            <a:br>
              <a:rPr lang="de-CH" b="0" dirty="0"/>
            </a:br>
            <a:r>
              <a:rPr lang="de-CH" b="0" dirty="0"/>
              <a:t>genau dann wenn</a:t>
            </a:r>
            <a:endParaRPr lang="de-CH" sz="500" dirty="0"/>
          </a:p>
          <a:p>
            <a:pPr marL="914378" lvl="1" indent="-457189">
              <a:buFont typeface="+mj-lt"/>
              <a:buAutoNum type="arabicPeriod"/>
            </a:pPr>
            <a:r>
              <a:rPr lang="de-CH" b="0" dirty="0">
                <a:latin typeface="Ubuntu Mono" panose="020B0509030602030204" pitchFamily="49" charset="0"/>
              </a:rPr>
              <a:t>{P</a:t>
            </a:r>
            <a:r>
              <a:rPr lang="en-GB" dirty="0"/>
              <a:t> </a:t>
            </a:r>
            <a:r>
              <a:rPr lang="en-GB" dirty="0">
                <a:latin typeface="Ubuntu Mono" panose="020B0509030602030204" pitchFamily="49" charset="0"/>
              </a:rPr>
              <a:t>∧</a:t>
            </a:r>
            <a:r>
              <a:rPr lang="en-GB" dirty="0"/>
              <a:t> </a:t>
            </a:r>
            <a:r>
              <a:rPr lang="en-GB" dirty="0">
                <a:latin typeface="Ubuntu Mono" panose="020B0509030602030204" pitchFamily="49" charset="0"/>
              </a:rPr>
              <a:t>b</a:t>
            </a:r>
            <a:r>
              <a:rPr lang="de-CH" b="0" dirty="0">
                <a:latin typeface="Ubuntu Mono" panose="020B0509030602030204" pitchFamily="49" charset="0"/>
              </a:rPr>
              <a:t>}</a:t>
            </a:r>
            <a:r>
              <a:rPr lang="de-CH" b="0" dirty="0">
                <a:latin typeface="Ubuntu Mono" panose="020B0509030602030204" pitchFamily="49" charset="0"/>
                <a:cs typeface="Consolas" panose="020B0609020204030204" pitchFamily="49" charset="0"/>
              </a:rPr>
              <a:t> S</a:t>
            </a:r>
            <a:r>
              <a:rPr lang="de-CH" b="0" baseline="-25000" dirty="0">
                <a:latin typeface="Ubuntu Mono" panose="020B0509030602030204" pitchFamily="49" charset="0"/>
                <a:cs typeface="Consolas" panose="020B0609020204030204" pitchFamily="49" charset="0"/>
              </a:rPr>
              <a:t>1 </a:t>
            </a:r>
            <a:r>
              <a:rPr lang="de-CH" b="0" dirty="0">
                <a:latin typeface="Ubuntu Mono" panose="020B0509030602030204" pitchFamily="49" charset="0"/>
              </a:rPr>
              <a:t>{Q}</a:t>
            </a:r>
            <a:r>
              <a:rPr lang="de-CH" dirty="0"/>
              <a:t> </a:t>
            </a:r>
            <a:r>
              <a:rPr lang="de-CH" b="0" dirty="0"/>
              <a:t>gültig ist</a:t>
            </a:r>
          </a:p>
          <a:p>
            <a:pPr marL="914378" lvl="1" indent="-457189">
              <a:buFont typeface="+mj-lt"/>
              <a:buAutoNum type="arabicPeriod"/>
            </a:pPr>
            <a:r>
              <a:rPr lang="de-CH" b="0" dirty="0">
                <a:latin typeface="Ubuntu Mono" panose="020B0509030602030204" pitchFamily="49" charset="0"/>
              </a:rPr>
              <a:t>{P</a:t>
            </a:r>
            <a:r>
              <a:rPr lang="en-GB" dirty="0"/>
              <a:t> </a:t>
            </a:r>
            <a:r>
              <a:rPr lang="en-GB" dirty="0">
                <a:latin typeface="Ubuntu Mono" panose="020B0509030602030204" pitchFamily="49" charset="0"/>
              </a:rPr>
              <a:t>∧</a:t>
            </a:r>
            <a:r>
              <a:rPr lang="en-GB" dirty="0"/>
              <a:t> </a:t>
            </a:r>
            <a:r>
              <a:rPr lang="de-CH" dirty="0">
                <a:latin typeface="Ubuntu Mono" panose="020B0509030602030204" pitchFamily="49" charset="0"/>
              </a:rPr>
              <a:t>¬</a:t>
            </a:r>
            <a:r>
              <a:rPr lang="en-GB" dirty="0">
                <a:latin typeface="Ubuntu Mono" panose="020B0509030602030204" pitchFamily="49" charset="0"/>
              </a:rPr>
              <a:t>b</a:t>
            </a:r>
            <a:r>
              <a:rPr lang="de-CH" b="0" dirty="0">
                <a:latin typeface="Ubuntu Mono" panose="020B0509030602030204" pitchFamily="49" charset="0"/>
              </a:rPr>
              <a:t>}</a:t>
            </a:r>
            <a:r>
              <a:rPr lang="de-CH" b="0" dirty="0">
                <a:latin typeface="Ubuntu Mono" panose="020B0509030602030204" pitchFamily="49" charset="0"/>
                <a:cs typeface="Consolas" panose="020B0609020204030204" pitchFamily="49" charset="0"/>
              </a:rPr>
              <a:t> S</a:t>
            </a:r>
            <a:r>
              <a:rPr lang="de-CH" b="0" baseline="-25000" dirty="0">
                <a:latin typeface="Ubuntu Mono" panose="020B0509030602030204" pitchFamily="49" charset="0"/>
                <a:cs typeface="Consolas" panose="020B0609020204030204" pitchFamily="49" charset="0"/>
              </a:rPr>
              <a:t>2 </a:t>
            </a:r>
            <a:r>
              <a:rPr lang="de-CH" b="0" dirty="0">
                <a:latin typeface="Ubuntu Mono" panose="020B0509030602030204" pitchFamily="49" charset="0"/>
              </a:rPr>
              <a:t>{Q}</a:t>
            </a:r>
            <a:r>
              <a:rPr lang="de-CH" dirty="0"/>
              <a:t> </a:t>
            </a:r>
            <a:r>
              <a:rPr lang="de-CH" b="0" dirty="0"/>
              <a:t>gültig ist</a:t>
            </a:r>
            <a:endParaRPr lang="de-CH" b="0" dirty="0">
              <a:latin typeface="Ubuntu Mono" panose="020B0509030602030204" pitchFamily="49" charset="0"/>
              <a:cs typeface="Consolas" panose="020B0609020204030204" pitchFamily="49" charset="0"/>
            </a:endParaRPr>
          </a:p>
        </p:txBody>
      </p:sp>
      <p:sp>
        <p:nvSpPr>
          <p:cNvPr id="5" name="Slide Number Placeholder 4"/>
          <p:cNvSpPr>
            <a:spLocks noGrp="1"/>
          </p:cNvSpPr>
          <p:nvPr>
            <p:ph type="sldNum" sz="quarter" idx="12"/>
          </p:nvPr>
        </p:nvSpPr>
        <p:spPr/>
        <p:txBody>
          <a:bodyPr/>
          <a:lstStyle/>
          <a:p>
            <a:pPr>
              <a:defRPr/>
            </a:pPr>
            <a:fld id="{48DACF16-E0F0-4B7F-BDAB-0ED6A37A383D}" type="slidenum">
              <a:rPr lang="en-US" smtClean="0"/>
              <a:pPr>
                <a:defRPr/>
              </a:pPr>
              <a:t>8</a:t>
            </a:fld>
            <a:endParaRPr lang="en-US"/>
          </a:p>
        </p:txBody>
      </p:sp>
    </p:spTree>
    <p:extLst>
      <p:ext uri="{BB962C8B-B14F-4D97-AF65-F5344CB8AC3E}">
        <p14:creationId xmlns:p14="http://schemas.microsoft.com/office/powerpoint/2010/main" val="15533289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80</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3887924" y="332764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4076945" y="3075434"/>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282322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0D675398-B081-3890-48D7-062ECAF19F66}"/>
              </a:ext>
            </a:extLst>
          </p:cNvPr>
          <p:cNvSpPr/>
          <p:nvPr/>
        </p:nvSpPr>
        <p:spPr>
          <a:xfrm>
            <a:off x="1979712" y="1490924"/>
            <a:ext cx="5112568" cy="1152128"/>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26517804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81</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576C161F-ED7E-D127-B7AB-85441F32E29C}"/>
              </a:ext>
            </a:extLst>
          </p:cNvPr>
          <p:cNvSpPr/>
          <p:nvPr/>
        </p:nvSpPr>
        <p:spPr>
          <a:xfrm>
            <a:off x="5953469" y="332764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3887924" y="332764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4076945" y="3075434"/>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4297285" y="2823220"/>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Rectangle 4">
            <a:extLst>
              <a:ext uri="{FF2B5EF4-FFF2-40B4-BE49-F238E27FC236}">
                <a16:creationId xmlns:a16="http://schemas.microsoft.com/office/drawing/2014/main" id="{B5B84722-559F-3BDB-99F7-8E4E2B7E8947}"/>
              </a:ext>
            </a:extLst>
          </p:cNvPr>
          <p:cNvSpPr/>
          <p:nvPr/>
        </p:nvSpPr>
        <p:spPr>
          <a:xfrm>
            <a:off x="3707904" y="2715394"/>
            <a:ext cx="1656184" cy="9361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 name="Arrow: Curved Down 5">
            <a:extLst>
              <a:ext uri="{FF2B5EF4-FFF2-40B4-BE49-F238E27FC236}">
                <a16:creationId xmlns:a16="http://schemas.microsoft.com/office/drawing/2014/main" id="{EF96E675-BB27-1D4F-BAC9-E8A72E15D1B5}"/>
              </a:ext>
            </a:extLst>
          </p:cNvPr>
          <p:cNvSpPr/>
          <p:nvPr/>
        </p:nvSpPr>
        <p:spPr>
          <a:xfrm>
            <a:off x="4427984" y="1676139"/>
            <a:ext cx="2592288" cy="936104"/>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nvGrpSpPr>
          <p:cNvPr id="14" name="Group 13">
            <a:extLst>
              <a:ext uri="{FF2B5EF4-FFF2-40B4-BE49-F238E27FC236}">
                <a16:creationId xmlns:a16="http://schemas.microsoft.com/office/drawing/2014/main" id="{92D0CA7A-AAC0-EBAD-697E-3EB4C4487F55}"/>
              </a:ext>
            </a:extLst>
          </p:cNvPr>
          <p:cNvGrpSpPr/>
          <p:nvPr/>
        </p:nvGrpSpPr>
        <p:grpSpPr>
          <a:xfrm>
            <a:off x="5108383" y="956170"/>
            <a:ext cx="1100790" cy="644426"/>
            <a:chOff x="1259632" y="1131590"/>
            <a:chExt cx="5904656" cy="2736304"/>
          </a:xfrm>
        </p:grpSpPr>
        <p:sp>
          <p:nvSpPr>
            <p:cNvPr id="15" name="Rectangle 14">
              <a:extLst>
                <a:ext uri="{FF2B5EF4-FFF2-40B4-BE49-F238E27FC236}">
                  <a16:creationId xmlns:a16="http://schemas.microsoft.com/office/drawing/2014/main" id="{B557DB7A-B99E-61A1-3F16-63A15EF0A567}"/>
                </a:ext>
              </a:extLst>
            </p:cNvPr>
            <p:cNvSpPr/>
            <p:nvPr/>
          </p:nvSpPr>
          <p:spPr>
            <a:xfrm>
              <a:off x="1259632" y="1131590"/>
              <a:ext cx="5904656" cy="273630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AD1A7AB9-D74C-5891-E661-8581CEABB29B}"/>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3692D295-EAE5-B6A1-ACC1-3F2DA2071E26}"/>
                </a:ext>
              </a:extLst>
            </p:cNvPr>
            <p:cNvSpPr/>
            <p:nvPr/>
          </p:nvSpPr>
          <p:spPr>
            <a:xfrm>
              <a:off x="1461408" y="3331195"/>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501BB6EE-2FFD-AF75-F1FB-13136568F5B5}"/>
                </a:ext>
              </a:extLst>
            </p:cNvPr>
            <p:cNvSpPr/>
            <p:nvPr/>
          </p:nvSpPr>
          <p:spPr>
            <a:xfrm>
              <a:off x="1628673" y="3069171"/>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A50A51DF-9FF8-B98C-B4DB-2F29FE41460A}"/>
                </a:ext>
              </a:extLst>
            </p:cNvPr>
            <p:cNvSpPr/>
            <p:nvPr/>
          </p:nvSpPr>
          <p:spPr>
            <a:xfrm>
              <a:off x="1844697" y="2807147"/>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738BABDD-3F24-7281-8548-31147B6E8471}"/>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F188237-D3FF-4183-3C4D-2E96A05597D7}"/>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2" name="Arrow: Curved Down 21">
              <a:extLst>
                <a:ext uri="{FF2B5EF4-FFF2-40B4-BE49-F238E27FC236}">
                  <a16:creationId xmlns:a16="http://schemas.microsoft.com/office/drawing/2014/main" id="{C5F5C0AF-B8F1-0458-5950-D7C0BB21C0E5}"/>
                </a:ext>
              </a:extLst>
            </p:cNvPr>
            <p:cNvSpPr/>
            <p:nvPr/>
          </p:nvSpPr>
          <p:spPr>
            <a:xfrm>
              <a:off x="1979712" y="1491630"/>
              <a:ext cx="5112568" cy="1112267"/>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398273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82</a:t>
            </a:fld>
            <a:endParaRPr lang="en-US" dirty="0">
              <a:solidFill>
                <a:prstClr val="black">
                  <a:tint val="75000"/>
                </a:prstClr>
              </a:solidFill>
              <a:latin typeface="Calibri"/>
            </a:endParaRPr>
          </a:p>
        </p:txBody>
      </p:sp>
      <p:grpSp>
        <p:nvGrpSpPr>
          <p:cNvPr id="3" name="Group 2">
            <a:extLst>
              <a:ext uri="{FF2B5EF4-FFF2-40B4-BE49-F238E27FC236}">
                <a16:creationId xmlns:a16="http://schemas.microsoft.com/office/drawing/2014/main" id="{F622EE19-F56A-EC00-2D28-04DF4E807572}"/>
              </a:ext>
            </a:extLst>
          </p:cNvPr>
          <p:cNvGrpSpPr/>
          <p:nvPr/>
        </p:nvGrpSpPr>
        <p:grpSpPr>
          <a:xfrm>
            <a:off x="2051720" y="1423566"/>
            <a:ext cx="5557933" cy="2160240"/>
            <a:chOff x="2051720" y="1423566"/>
            <a:chExt cx="5557933" cy="2160240"/>
          </a:xfrm>
        </p:grpSpPr>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576C161F-ED7E-D127-B7AB-85441F32E29C}"/>
                </a:ext>
              </a:extLst>
            </p:cNvPr>
            <p:cNvSpPr/>
            <p:nvPr/>
          </p:nvSpPr>
          <p:spPr>
            <a:xfrm>
              <a:off x="5953469" y="332764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6133489" y="306094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6322510" y="279424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6538534" y="252754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1416118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1FD8F-B855-7863-ED9F-29A24CF0799A}"/>
              </a:ext>
            </a:extLst>
          </p:cNvPr>
          <p:cNvSpPr>
            <a:spLocks noGrp="1"/>
          </p:cNvSpPr>
          <p:nvPr>
            <p:ph type="title"/>
          </p:nvPr>
        </p:nvSpPr>
        <p:spPr/>
        <p:txBody>
          <a:bodyPr/>
          <a:lstStyle/>
          <a:p>
            <a:r>
              <a:rPr lang="en-US" dirty="0"/>
              <a:t>Towers of Hanoi – Step by Step</a:t>
            </a:r>
            <a:endParaRPr lang="en-CH" dirty="0"/>
          </a:p>
        </p:txBody>
      </p:sp>
      <p:sp>
        <p:nvSpPr>
          <p:cNvPr id="4" name="Slide Number Placeholder 3">
            <a:extLst>
              <a:ext uri="{FF2B5EF4-FFF2-40B4-BE49-F238E27FC236}">
                <a16:creationId xmlns:a16="http://schemas.microsoft.com/office/drawing/2014/main" id="{F69C1772-6F80-1E57-C335-1AC2C3BF074D}"/>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83</a:t>
            </a:fld>
            <a:endParaRPr lang="en-US" dirty="0">
              <a:solidFill>
                <a:prstClr val="black">
                  <a:tint val="75000"/>
                </a:prstClr>
              </a:solidFill>
              <a:latin typeface="Calibri"/>
            </a:endParaRPr>
          </a:p>
        </p:txBody>
      </p:sp>
      <p:grpSp>
        <p:nvGrpSpPr>
          <p:cNvPr id="6" name="Group 5">
            <a:extLst>
              <a:ext uri="{FF2B5EF4-FFF2-40B4-BE49-F238E27FC236}">
                <a16:creationId xmlns:a16="http://schemas.microsoft.com/office/drawing/2014/main" id="{0600D006-1BB9-27BC-848C-49D29B86EEF9}"/>
              </a:ext>
            </a:extLst>
          </p:cNvPr>
          <p:cNvGrpSpPr/>
          <p:nvPr/>
        </p:nvGrpSpPr>
        <p:grpSpPr>
          <a:xfrm>
            <a:off x="1444152" y="1275606"/>
            <a:ext cx="6255695" cy="2880320"/>
            <a:chOff x="1043608" y="987574"/>
            <a:chExt cx="6255695" cy="2880320"/>
          </a:xfrm>
        </p:grpSpPr>
        <p:sp>
          <p:nvSpPr>
            <p:cNvPr id="5" name="Rectangle 4">
              <a:extLst>
                <a:ext uri="{FF2B5EF4-FFF2-40B4-BE49-F238E27FC236}">
                  <a16:creationId xmlns:a16="http://schemas.microsoft.com/office/drawing/2014/main" id="{FFB39BB3-9603-17E6-D011-F07D3BFCAC5B}"/>
                </a:ext>
              </a:extLst>
            </p:cNvPr>
            <p:cNvSpPr/>
            <p:nvPr/>
          </p:nvSpPr>
          <p:spPr>
            <a:xfrm>
              <a:off x="1043608" y="987574"/>
              <a:ext cx="6255695" cy="288032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F5B5FC4F-C811-8A0F-ED5E-35D42BBAB6B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576C161F-ED7E-D127-B7AB-85441F32E29C}"/>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44542AB-76B8-C9C6-AF55-BA1B5871FBD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F30F4913-D6A2-E292-B219-FA68E23C123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D39DFC35-6DCE-EACF-0DC7-980BF8C517A0}"/>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20EF8B6-EC5E-8107-9292-EBC8382845A8}"/>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14669953-5EE7-AABE-7006-14A7764B527E}"/>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Arrow: Curved Down 2">
              <a:extLst>
                <a:ext uri="{FF2B5EF4-FFF2-40B4-BE49-F238E27FC236}">
                  <a16:creationId xmlns:a16="http://schemas.microsoft.com/office/drawing/2014/main" id="{411F9FC2-7500-0251-1B61-B1F857707159}"/>
                </a:ext>
              </a:extLst>
            </p:cNvPr>
            <p:cNvSpPr/>
            <p:nvPr/>
          </p:nvSpPr>
          <p:spPr>
            <a:xfrm>
              <a:off x="1907704" y="1099419"/>
              <a:ext cx="5221932" cy="144016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18871316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Methoden</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84</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395536" y="1385942"/>
            <a:ext cx="8670098" cy="771215"/>
          </a:xfrm>
        </p:spPr>
        <p:txBody>
          <a:bodyPr>
            <a:normAutofit/>
          </a:bodyPr>
          <a:lstStyle/>
          <a:p>
            <a:pPr marL="0" indent="0">
              <a:spcBef>
                <a:spcPts val="300"/>
              </a:spcBef>
              <a:spcAft>
                <a:spcPts val="300"/>
              </a:spcAft>
              <a:buNone/>
            </a:pPr>
            <a:r>
              <a:rPr lang="de-CH" sz="3600" b="0" dirty="0"/>
              <a:t>Was soll </a:t>
            </a:r>
            <a:r>
              <a:rPr lang="de-CH" sz="3600" b="0" dirty="0">
                <a:latin typeface="Ubuntu Mono" panose="020B0509030602030204" pitchFamily="49" charset="0"/>
              </a:rPr>
              <a:t>solveHanoi(          ) </a:t>
            </a:r>
            <a:r>
              <a:rPr lang="de-CH" sz="3600" b="0" dirty="0"/>
              <a:t>können?</a:t>
            </a:r>
            <a:endParaRPr lang="de-CH" b="0" dirty="0">
              <a:latin typeface="Ubuntu Mono" panose="020B0509030602030204" pitchFamily="49" charset="0"/>
            </a:endParaRPr>
          </a:p>
        </p:txBody>
      </p:sp>
      <p:grpSp>
        <p:nvGrpSpPr>
          <p:cNvPr id="12" name="Group 11">
            <a:extLst>
              <a:ext uri="{FF2B5EF4-FFF2-40B4-BE49-F238E27FC236}">
                <a16:creationId xmlns:a16="http://schemas.microsoft.com/office/drawing/2014/main" id="{3B2EEA1A-C768-D21B-488C-1533B3EAB171}"/>
              </a:ext>
            </a:extLst>
          </p:cNvPr>
          <p:cNvGrpSpPr/>
          <p:nvPr/>
        </p:nvGrpSpPr>
        <p:grpSpPr>
          <a:xfrm>
            <a:off x="4772203" y="1288129"/>
            <a:ext cx="2016224" cy="644128"/>
            <a:chOff x="1259632" y="1423566"/>
            <a:chExt cx="5557933" cy="2160240"/>
          </a:xfrm>
        </p:grpSpPr>
        <p:sp>
          <p:nvSpPr>
            <p:cNvPr id="13" name="Rectangle 12">
              <a:extLst>
                <a:ext uri="{FF2B5EF4-FFF2-40B4-BE49-F238E27FC236}">
                  <a16:creationId xmlns:a16="http://schemas.microsoft.com/office/drawing/2014/main" id="{2C083E22-F7B0-B774-5F60-58D5EB97E29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EF42843-AA17-036D-E887-078F40EF547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A4A636B-426E-B20C-8737-D50B508068A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5DB9A361-127C-8648-69E1-AE427E8DBC9A}"/>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C73642E-BD57-0E39-AD17-6087E940381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160A089-001E-C2D3-F438-EF03653F34E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74E7E849-C2D3-D717-1DA6-437834B0FAC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3" name="TextBox 2">
            <a:extLst>
              <a:ext uri="{FF2B5EF4-FFF2-40B4-BE49-F238E27FC236}">
                <a16:creationId xmlns:a16="http://schemas.microsoft.com/office/drawing/2014/main" id="{A7D19648-7BE0-D4CC-6FBD-1F0DD681F34C}"/>
              </a:ext>
            </a:extLst>
          </p:cNvPr>
          <p:cNvSpPr txBox="1"/>
          <p:nvPr/>
        </p:nvSpPr>
        <p:spPr>
          <a:xfrm>
            <a:off x="611560" y="2427734"/>
            <a:ext cx="8075240" cy="3600986"/>
          </a:xfrm>
          <a:prstGeom prst="rect">
            <a:avLst/>
          </a:prstGeom>
          <a:noFill/>
        </p:spPr>
        <p:txBody>
          <a:bodyPr wrap="square" rtlCol="0">
            <a:spAutoFit/>
          </a:bodyPr>
          <a:lstStyle/>
          <a:p>
            <a:r>
              <a:rPr lang="en-GB" sz="2800" b="1" dirty="0"/>
              <a:t>Input: </a:t>
            </a:r>
            <a:r>
              <a:rPr lang="en-GB" sz="2800" dirty="0"/>
              <a:t>Hanoi </a:t>
            </a:r>
            <a:r>
              <a:rPr lang="en-GB" sz="2800" dirty="0" err="1"/>
              <a:t>Konstellation</a:t>
            </a:r>
            <a:r>
              <a:rPr lang="en-GB" sz="2800" dirty="0"/>
              <a:t> </a:t>
            </a:r>
            <a:r>
              <a:rPr lang="en-GB" sz="2800" dirty="0" err="1"/>
              <a:t>mit</a:t>
            </a:r>
            <a:r>
              <a:rPr lang="en-GB" sz="2800" dirty="0"/>
              <a:t> </a:t>
            </a:r>
            <a:r>
              <a:rPr lang="en-GB" sz="2800" dirty="0" err="1"/>
              <a:t>zwei</a:t>
            </a:r>
            <a:r>
              <a:rPr lang="en-GB" sz="2800" dirty="0"/>
              <a:t> “</a:t>
            </a:r>
            <a:r>
              <a:rPr lang="en-GB" sz="2800" dirty="0" err="1"/>
              <a:t>freien</a:t>
            </a:r>
            <a:r>
              <a:rPr lang="en-GB" sz="2800" dirty="0"/>
              <a:t>” </a:t>
            </a:r>
            <a:r>
              <a:rPr lang="en-GB" sz="2800" dirty="0" err="1"/>
              <a:t>Stäben</a:t>
            </a:r>
            <a:r>
              <a:rPr lang="en-GB" sz="2800" dirty="0"/>
              <a:t> und </a:t>
            </a:r>
            <a:r>
              <a:rPr lang="en-GB" sz="2800" dirty="0" err="1"/>
              <a:t>ein</a:t>
            </a:r>
            <a:r>
              <a:rPr lang="en-GB" sz="2800" dirty="0"/>
              <a:t> (Teil-)</a:t>
            </a:r>
            <a:r>
              <a:rPr lang="en-GB" sz="2800" dirty="0" err="1"/>
              <a:t>stapel</a:t>
            </a:r>
            <a:r>
              <a:rPr lang="en-GB" sz="2800" dirty="0"/>
              <a:t>, der auf </a:t>
            </a:r>
            <a:r>
              <a:rPr lang="en-GB" sz="2800" dirty="0" err="1"/>
              <a:t>einen</a:t>
            </a:r>
            <a:r>
              <a:rPr lang="en-GB" sz="2800" dirty="0"/>
              <a:t> “</a:t>
            </a:r>
            <a:r>
              <a:rPr lang="en-GB" sz="2800" dirty="0" err="1"/>
              <a:t>freien</a:t>
            </a:r>
            <a:r>
              <a:rPr lang="en-GB" sz="2800" dirty="0"/>
              <a:t>” Stab </a:t>
            </a:r>
            <a:r>
              <a:rPr lang="en-GB" sz="2800" dirty="0" err="1"/>
              <a:t>bewegt</a:t>
            </a:r>
            <a:r>
              <a:rPr lang="en-GB" sz="2800" dirty="0"/>
              <a:t> </a:t>
            </a:r>
            <a:r>
              <a:rPr lang="en-GB" sz="2800" dirty="0" err="1"/>
              <a:t>werden</a:t>
            </a:r>
            <a:r>
              <a:rPr lang="en-GB" sz="2800" dirty="0"/>
              <a:t> </a:t>
            </a:r>
            <a:r>
              <a:rPr lang="en-GB" sz="2800" dirty="0" err="1"/>
              <a:t>soll</a:t>
            </a:r>
            <a:r>
              <a:rPr lang="en-GB" sz="2800" dirty="0"/>
              <a:t>.</a:t>
            </a:r>
          </a:p>
          <a:p>
            <a:endParaRPr lang="en-GB" sz="2800" dirty="0"/>
          </a:p>
          <a:p>
            <a:pPr marL="914400" lvl="1" indent="-457200">
              <a:buFont typeface="Arial" panose="020B0604020202020204" pitchFamily="34" charset="0"/>
              <a:buChar char="•"/>
            </a:pPr>
            <a:r>
              <a:rPr lang="en-GB" sz="2000" dirty="0"/>
              <a:t>Ein Stab </a:t>
            </a:r>
            <a:r>
              <a:rPr lang="en-GB" sz="2000" dirty="0" err="1"/>
              <a:t>ist</a:t>
            </a:r>
            <a:r>
              <a:rPr lang="en-GB" sz="2000" dirty="0"/>
              <a:t> </a:t>
            </a:r>
            <a:r>
              <a:rPr lang="en-GB" sz="2000" dirty="0" err="1"/>
              <a:t>frei</a:t>
            </a:r>
            <a:r>
              <a:rPr lang="en-GB" sz="2000" dirty="0"/>
              <a:t>, </a:t>
            </a:r>
            <a:r>
              <a:rPr lang="en-GB" sz="2000" dirty="0" err="1"/>
              <a:t>wenn</a:t>
            </a:r>
            <a:r>
              <a:rPr lang="en-GB" sz="2000" dirty="0"/>
              <a:t> der </a:t>
            </a:r>
            <a:r>
              <a:rPr lang="en-GB" sz="2000" dirty="0" err="1"/>
              <a:t>zu</a:t>
            </a:r>
            <a:r>
              <a:rPr lang="en-GB" sz="2000" dirty="0"/>
              <a:t> </a:t>
            </a:r>
            <a:r>
              <a:rPr lang="en-GB" sz="2000" dirty="0" err="1"/>
              <a:t>bewegende</a:t>
            </a:r>
            <a:r>
              <a:rPr lang="en-GB" sz="2000" dirty="0"/>
              <a:t> </a:t>
            </a:r>
            <a:r>
              <a:rPr lang="en-GB" sz="2000" dirty="0" err="1"/>
              <a:t>Stapel</a:t>
            </a:r>
            <a:r>
              <a:rPr lang="en-GB" sz="2000" dirty="0"/>
              <a:t> </a:t>
            </a:r>
            <a:r>
              <a:rPr lang="en-GB" sz="2000" dirty="0" err="1"/>
              <a:t>nur</a:t>
            </a:r>
            <a:r>
              <a:rPr lang="en-GB" sz="2000" dirty="0"/>
              <a:t> </a:t>
            </a:r>
            <a:r>
              <a:rPr lang="en-GB" sz="2000" dirty="0" err="1"/>
              <a:t>kleinere</a:t>
            </a:r>
            <a:r>
              <a:rPr lang="en-GB" sz="2000" dirty="0"/>
              <a:t> </a:t>
            </a:r>
            <a:r>
              <a:rPr lang="en-GB" sz="2000" dirty="0" err="1"/>
              <a:t>Scheiben</a:t>
            </a:r>
            <a:r>
              <a:rPr lang="en-GB" sz="2000" dirty="0"/>
              <a:t> </a:t>
            </a:r>
            <a:r>
              <a:rPr lang="en-GB" sz="2000" dirty="0" err="1"/>
              <a:t>enthält</a:t>
            </a:r>
            <a:r>
              <a:rPr lang="en-GB" sz="2000" dirty="0"/>
              <a:t>, </a:t>
            </a:r>
            <a:r>
              <a:rPr lang="en-GB" sz="2000" dirty="0" err="1"/>
              <a:t>als</a:t>
            </a:r>
            <a:r>
              <a:rPr lang="en-GB" sz="2000" dirty="0"/>
              <a:t> die </a:t>
            </a:r>
            <a:r>
              <a:rPr lang="en-GB" sz="2000" dirty="0" err="1"/>
              <a:t>Scheiben</a:t>
            </a:r>
            <a:r>
              <a:rPr lang="en-GB" sz="2000" dirty="0"/>
              <a:t> auf </a:t>
            </a:r>
            <a:r>
              <a:rPr lang="en-GB" sz="2000" dirty="0" err="1"/>
              <a:t>dem</a:t>
            </a:r>
            <a:r>
              <a:rPr lang="en-GB" sz="2000" dirty="0"/>
              <a:t> Stab. </a:t>
            </a:r>
          </a:p>
          <a:p>
            <a:pPr marL="914400" lvl="1" indent="-457200">
              <a:buFont typeface="Arial" panose="020B0604020202020204" pitchFamily="34" charset="0"/>
              <a:buChar char="•"/>
            </a:pPr>
            <a:endParaRPr lang="en-GB" sz="2000" dirty="0"/>
          </a:p>
          <a:p>
            <a:endParaRPr lang="en-GB" sz="2800" dirty="0"/>
          </a:p>
          <a:p>
            <a:r>
              <a:rPr lang="en-GB" sz="2800" b="1" dirty="0"/>
              <a:t>	</a:t>
            </a:r>
            <a:endParaRPr lang="en-CH" sz="2800" b="1" dirty="0"/>
          </a:p>
        </p:txBody>
      </p:sp>
      <p:sp>
        <p:nvSpPr>
          <p:cNvPr id="4" name="Arrow: Curved Down 3">
            <a:extLst>
              <a:ext uri="{FF2B5EF4-FFF2-40B4-BE49-F238E27FC236}">
                <a16:creationId xmlns:a16="http://schemas.microsoft.com/office/drawing/2014/main" id="{575CCCAB-D907-30A0-393F-7B18DC5D9DC1}"/>
              </a:ext>
            </a:extLst>
          </p:cNvPr>
          <p:cNvSpPr/>
          <p:nvPr/>
        </p:nvSpPr>
        <p:spPr>
          <a:xfrm>
            <a:off x="5014780" y="998773"/>
            <a:ext cx="1857951"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7" name="Rectangle 6">
            <a:extLst>
              <a:ext uri="{FF2B5EF4-FFF2-40B4-BE49-F238E27FC236}">
                <a16:creationId xmlns:a16="http://schemas.microsoft.com/office/drawing/2014/main" id="{DCC371B6-4076-6082-4323-EA7425688D83}"/>
              </a:ext>
            </a:extLst>
          </p:cNvPr>
          <p:cNvSpPr/>
          <p:nvPr/>
        </p:nvSpPr>
        <p:spPr>
          <a:xfrm>
            <a:off x="4682956" y="1593352"/>
            <a:ext cx="753177" cy="369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1052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Methoden</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85</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433736" y="1385942"/>
            <a:ext cx="6276527" cy="1580529"/>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a:t>
            </a:r>
            <a:endParaRPr lang="de-CH" b="0" dirty="0">
              <a:latin typeface="Ubuntu Mono" panose="020B0509030602030204" pitchFamily="49" charset="0"/>
            </a:endParaRPr>
          </a:p>
        </p:txBody>
      </p:sp>
      <p:grpSp>
        <p:nvGrpSpPr>
          <p:cNvPr id="12" name="Group 11">
            <a:extLst>
              <a:ext uri="{FF2B5EF4-FFF2-40B4-BE49-F238E27FC236}">
                <a16:creationId xmlns:a16="http://schemas.microsoft.com/office/drawing/2014/main" id="{3B2EEA1A-C768-D21B-488C-1533B3EAB171}"/>
              </a:ext>
            </a:extLst>
          </p:cNvPr>
          <p:cNvGrpSpPr/>
          <p:nvPr/>
        </p:nvGrpSpPr>
        <p:grpSpPr>
          <a:xfrm>
            <a:off x="4171397" y="1319497"/>
            <a:ext cx="2016224" cy="644128"/>
            <a:chOff x="1259632" y="1423566"/>
            <a:chExt cx="5557933" cy="2160240"/>
          </a:xfrm>
        </p:grpSpPr>
        <p:sp>
          <p:nvSpPr>
            <p:cNvPr id="13" name="Rectangle 12">
              <a:extLst>
                <a:ext uri="{FF2B5EF4-FFF2-40B4-BE49-F238E27FC236}">
                  <a16:creationId xmlns:a16="http://schemas.microsoft.com/office/drawing/2014/main" id="{2C083E22-F7B0-B774-5F60-58D5EB97E29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EF42843-AA17-036D-E887-078F40EF547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A4A636B-426E-B20C-8737-D50B508068A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5DB9A361-127C-8648-69E1-AE427E8DBC9A}"/>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C73642E-BD57-0E39-AD17-6087E940381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160A089-001E-C2D3-F438-EF03653F34E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74E7E849-C2D3-D717-1DA6-437834B0FAC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20" name="Arrow: Down 19">
            <a:extLst>
              <a:ext uri="{FF2B5EF4-FFF2-40B4-BE49-F238E27FC236}">
                <a16:creationId xmlns:a16="http://schemas.microsoft.com/office/drawing/2014/main" id="{F610761F-36A7-0884-55F9-12504F2042A7}"/>
              </a:ext>
            </a:extLst>
          </p:cNvPr>
          <p:cNvSpPr/>
          <p:nvPr/>
        </p:nvSpPr>
        <p:spPr>
          <a:xfrm>
            <a:off x="4106855" y="2571750"/>
            <a:ext cx="466930" cy="1122839"/>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9" name="Group 28">
            <a:extLst>
              <a:ext uri="{FF2B5EF4-FFF2-40B4-BE49-F238E27FC236}">
                <a16:creationId xmlns:a16="http://schemas.microsoft.com/office/drawing/2014/main" id="{2923238F-AEAE-5AA2-8C19-C3609D4306C7}"/>
              </a:ext>
            </a:extLst>
          </p:cNvPr>
          <p:cNvGrpSpPr/>
          <p:nvPr/>
        </p:nvGrpSpPr>
        <p:grpSpPr>
          <a:xfrm>
            <a:off x="3283546" y="4007317"/>
            <a:ext cx="2350385" cy="644128"/>
            <a:chOff x="2051720" y="1423566"/>
            <a:chExt cx="5557933" cy="2160240"/>
          </a:xfrm>
        </p:grpSpPr>
        <p:sp>
          <p:nvSpPr>
            <p:cNvPr id="30" name="Rectangle 29">
              <a:extLst>
                <a:ext uri="{FF2B5EF4-FFF2-40B4-BE49-F238E27FC236}">
                  <a16:creationId xmlns:a16="http://schemas.microsoft.com/office/drawing/2014/main" id="{0D5F9708-9626-341E-F4B1-9765AB0C9166}"/>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8A09127F-D9CD-E34E-1943-98B454771BD9}"/>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A54611A8-5BE5-5A85-F3A6-DE56985D3DAE}"/>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DA57C151-C9B6-EDF0-27CB-FB0E3D98FB73}"/>
                </a:ext>
              </a:extLst>
            </p:cNvPr>
            <p:cNvSpPr/>
            <p:nvPr/>
          </p:nvSpPr>
          <p:spPr>
            <a:xfrm>
              <a:off x="5953469" y="332764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D5809646-71DF-38F4-033B-BCDC4BD3E4EE}"/>
                </a:ext>
              </a:extLst>
            </p:cNvPr>
            <p:cNvSpPr/>
            <p:nvPr/>
          </p:nvSpPr>
          <p:spPr>
            <a:xfrm>
              <a:off x="6133489" y="306094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6CFD1803-1C62-CC77-A072-6AC2F2AE6F3D}"/>
                </a:ext>
              </a:extLst>
            </p:cNvPr>
            <p:cNvSpPr/>
            <p:nvPr/>
          </p:nvSpPr>
          <p:spPr>
            <a:xfrm>
              <a:off x="6322510" y="279424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D3512D30-5561-BAC4-7C5C-E3C23B02D9C2}"/>
                </a:ext>
              </a:extLst>
            </p:cNvPr>
            <p:cNvSpPr/>
            <p:nvPr/>
          </p:nvSpPr>
          <p:spPr>
            <a:xfrm>
              <a:off x="6538534" y="252754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7" name="Arrow: Curved Down 36">
            <a:extLst>
              <a:ext uri="{FF2B5EF4-FFF2-40B4-BE49-F238E27FC236}">
                <a16:creationId xmlns:a16="http://schemas.microsoft.com/office/drawing/2014/main" id="{8403133C-76F5-6BC6-AA1F-454121E22BA7}"/>
              </a:ext>
            </a:extLst>
          </p:cNvPr>
          <p:cNvSpPr/>
          <p:nvPr/>
        </p:nvSpPr>
        <p:spPr>
          <a:xfrm>
            <a:off x="4409761" y="1063229"/>
            <a:ext cx="1857951"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3" name="Rectangle 2">
            <a:extLst>
              <a:ext uri="{FF2B5EF4-FFF2-40B4-BE49-F238E27FC236}">
                <a16:creationId xmlns:a16="http://schemas.microsoft.com/office/drawing/2014/main" id="{4059E06F-C895-00DD-648E-08EA06346FA5}"/>
              </a:ext>
            </a:extLst>
          </p:cNvPr>
          <p:cNvSpPr/>
          <p:nvPr/>
        </p:nvSpPr>
        <p:spPr>
          <a:xfrm>
            <a:off x="4106855" y="1635646"/>
            <a:ext cx="753177" cy="35639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7497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Methoden</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86</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395536" y="1385942"/>
            <a:ext cx="8670098" cy="771215"/>
          </a:xfrm>
        </p:spPr>
        <p:txBody>
          <a:bodyPr>
            <a:normAutofit/>
          </a:bodyPr>
          <a:lstStyle/>
          <a:p>
            <a:pPr marL="0" indent="0">
              <a:spcBef>
                <a:spcPts val="300"/>
              </a:spcBef>
              <a:spcAft>
                <a:spcPts val="300"/>
              </a:spcAft>
              <a:buNone/>
            </a:pPr>
            <a:r>
              <a:rPr lang="de-CH" sz="3600" b="0" dirty="0"/>
              <a:t>Was soll </a:t>
            </a:r>
            <a:r>
              <a:rPr lang="de-CH" sz="3600" b="0" dirty="0">
                <a:latin typeface="Ubuntu Mono" panose="020B0509030602030204" pitchFamily="49" charset="0"/>
              </a:rPr>
              <a:t>move(          ) </a:t>
            </a:r>
            <a:r>
              <a:rPr lang="de-CH" sz="3600" b="0" dirty="0"/>
              <a:t>können?</a:t>
            </a:r>
            <a:endParaRPr lang="de-CH" b="0" dirty="0">
              <a:latin typeface="Ubuntu Mono" panose="020B0509030602030204" pitchFamily="49" charset="0"/>
            </a:endParaRPr>
          </a:p>
        </p:txBody>
      </p:sp>
      <p:grpSp>
        <p:nvGrpSpPr>
          <p:cNvPr id="12" name="Group 11">
            <a:extLst>
              <a:ext uri="{FF2B5EF4-FFF2-40B4-BE49-F238E27FC236}">
                <a16:creationId xmlns:a16="http://schemas.microsoft.com/office/drawing/2014/main" id="{3B2EEA1A-C768-D21B-488C-1533B3EAB171}"/>
              </a:ext>
            </a:extLst>
          </p:cNvPr>
          <p:cNvGrpSpPr/>
          <p:nvPr/>
        </p:nvGrpSpPr>
        <p:grpSpPr>
          <a:xfrm>
            <a:off x="3356785" y="1286953"/>
            <a:ext cx="2016224" cy="644128"/>
            <a:chOff x="1259632" y="1423566"/>
            <a:chExt cx="5557933" cy="2160240"/>
          </a:xfrm>
        </p:grpSpPr>
        <p:sp>
          <p:nvSpPr>
            <p:cNvPr id="13" name="Rectangle 12">
              <a:extLst>
                <a:ext uri="{FF2B5EF4-FFF2-40B4-BE49-F238E27FC236}">
                  <a16:creationId xmlns:a16="http://schemas.microsoft.com/office/drawing/2014/main" id="{2C083E22-F7B0-B774-5F60-58D5EB97E29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EF42843-AA17-036D-E887-078F40EF547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A4A636B-426E-B20C-8737-D50B508068A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5DB9A361-127C-8648-69E1-AE427E8DBC9A}"/>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C73642E-BD57-0E39-AD17-6087E940381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160A089-001E-C2D3-F438-EF03653F34E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74E7E849-C2D3-D717-1DA6-437834B0FAC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3" name="TextBox 2">
            <a:extLst>
              <a:ext uri="{FF2B5EF4-FFF2-40B4-BE49-F238E27FC236}">
                <a16:creationId xmlns:a16="http://schemas.microsoft.com/office/drawing/2014/main" id="{A7D19648-7BE0-D4CC-6FBD-1F0DD681F34C}"/>
              </a:ext>
            </a:extLst>
          </p:cNvPr>
          <p:cNvSpPr txBox="1"/>
          <p:nvPr/>
        </p:nvSpPr>
        <p:spPr>
          <a:xfrm>
            <a:off x="611560" y="2427734"/>
            <a:ext cx="8075240" cy="3600986"/>
          </a:xfrm>
          <a:prstGeom prst="rect">
            <a:avLst/>
          </a:prstGeom>
          <a:noFill/>
        </p:spPr>
        <p:txBody>
          <a:bodyPr wrap="square" rtlCol="0">
            <a:spAutoFit/>
          </a:bodyPr>
          <a:lstStyle/>
          <a:p>
            <a:r>
              <a:rPr lang="en-GB" sz="2800" b="1" dirty="0"/>
              <a:t>Input: </a:t>
            </a:r>
            <a:r>
              <a:rPr lang="en-GB" sz="2800" dirty="0"/>
              <a:t>Hanoi </a:t>
            </a:r>
            <a:r>
              <a:rPr lang="en-GB" sz="2800" dirty="0" err="1"/>
              <a:t>Konstellation</a:t>
            </a:r>
            <a:r>
              <a:rPr lang="en-GB" sz="2800" dirty="0"/>
              <a:t> </a:t>
            </a:r>
            <a:r>
              <a:rPr lang="en-GB" sz="2800" dirty="0" err="1"/>
              <a:t>mit</a:t>
            </a:r>
            <a:r>
              <a:rPr lang="en-GB" sz="2800" dirty="0"/>
              <a:t> </a:t>
            </a:r>
            <a:r>
              <a:rPr lang="en-GB" sz="2800" dirty="0" err="1"/>
              <a:t>mindestens</a:t>
            </a:r>
            <a:r>
              <a:rPr lang="en-GB" sz="2800" dirty="0"/>
              <a:t> </a:t>
            </a:r>
            <a:r>
              <a:rPr lang="en-GB" sz="2800" dirty="0" err="1"/>
              <a:t>einem</a:t>
            </a:r>
            <a:r>
              <a:rPr lang="en-GB" sz="2800" dirty="0"/>
              <a:t> “</a:t>
            </a:r>
            <a:r>
              <a:rPr lang="en-GB" sz="2800" dirty="0" err="1"/>
              <a:t>freien</a:t>
            </a:r>
            <a:r>
              <a:rPr lang="en-GB" sz="2800" dirty="0"/>
              <a:t>” Stab und </a:t>
            </a:r>
            <a:r>
              <a:rPr lang="en-GB" sz="2800" dirty="0" err="1"/>
              <a:t>eine</a:t>
            </a:r>
            <a:r>
              <a:rPr lang="en-GB" sz="2800" dirty="0"/>
              <a:t> </a:t>
            </a:r>
            <a:r>
              <a:rPr lang="en-GB" sz="2800" dirty="0" err="1"/>
              <a:t>Scheibe</a:t>
            </a:r>
            <a:r>
              <a:rPr lang="en-GB" sz="2800" dirty="0"/>
              <a:t> </a:t>
            </a:r>
            <a:r>
              <a:rPr lang="en-GB" sz="2800" dirty="0" err="1"/>
              <a:t>soll</a:t>
            </a:r>
            <a:r>
              <a:rPr lang="en-GB" sz="2800" dirty="0"/>
              <a:t> auf </a:t>
            </a:r>
            <a:r>
              <a:rPr lang="en-GB" sz="2800" dirty="0" err="1"/>
              <a:t>einen</a:t>
            </a:r>
            <a:r>
              <a:rPr lang="en-GB" sz="2800" dirty="0"/>
              <a:t> “</a:t>
            </a:r>
            <a:r>
              <a:rPr lang="en-GB" sz="2800" dirty="0" err="1"/>
              <a:t>freien</a:t>
            </a:r>
            <a:r>
              <a:rPr lang="en-GB" sz="2800" dirty="0"/>
              <a:t>” Stab </a:t>
            </a:r>
            <a:r>
              <a:rPr lang="en-GB" sz="2800" dirty="0" err="1"/>
              <a:t>bewegt</a:t>
            </a:r>
            <a:r>
              <a:rPr lang="en-GB" sz="2800" dirty="0"/>
              <a:t> </a:t>
            </a:r>
            <a:r>
              <a:rPr lang="en-GB" sz="2800" dirty="0" err="1"/>
              <a:t>werden</a:t>
            </a:r>
            <a:r>
              <a:rPr lang="en-GB" sz="2800" dirty="0"/>
              <a:t>. </a:t>
            </a:r>
          </a:p>
          <a:p>
            <a:endParaRPr lang="en-GB" sz="2800" dirty="0"/>
          </a:p>
          <a:p>
            <a:pPr marL="914400" lvl="1" indent="-457200">
              <a:buFont typeface="Arial" panose="020B0604020202020204" pitchFamily="34" charset="0"/>
              <a:buChar char="•"/>
            </a:pPr>
            <a:r>
              <a:rPr lang="en-GB" sz="2000" dirty="0"/>
              <a:t>Ein Stab </a:t>
            </a:r>
            <a:r>
              <a:rPr lang="en-GB" sz="2000" dirty="0" err="1"/>
              <a:t>ist</a:t>
            </a:r>
            <a:r>
              <a:rPr lang="en-GB" sz="2000" dirty="0"/>
              <a:t> </a:t>
            </a:r>
            <a:r>
              <a:rPr lang="en-GB" sz="2000" dirty="0" err="1"/>
              <a:t>frei</a:t>
            </a:r>
            <a:r>
              <a:rPr lang="en-GB" sz="2000" dirty="0"/>
              <a:t>, </a:t>
            </a:r>
            <a:r>
              <a:rPr lang="en-GB" sz="2000" dirty="0" err="1"/>
              <a:t>wenn</a:t>
            </a:r>
            <a:r>
              <a:rPr lang="en-GB" sz="2000" dirty="0"/>
              <a:t> der </a:t>
            </a:r>
            <a:r>
              <a:rPr lang="en-GB" sz="2000" dirty="0" err="1"/>
              <a:t>zu</a:t>
            </a:r>
            <a:r>
              <a:rPr lang="en-GB" sz="2000" dirty="0"/>
              <a:t> </a:t>
            </a:r>
            <a:r>
              <a:rPr lang="en-GB" sz="2000" dirty="0" err="1"/>
              <a:t>bewegende</a:t>
            </a:r>
            <a:r>
              <a:rPr lang="en-GB" sz="2000" dirty="0"/>
              <a:t> </a:t>
            </a:r>
            <a:r>
              <a:rPr lang="en-GB" sz="2000" dirty="0" err="1"/>
              <a:t>Stapel</a:t>
            </a:r>
            <a:r>
              <a:rPr lang="en-GB" sz="2000" dirty="0"/>
              <a:t> </a:t>
            </a:r>
            <a:r>
              <a:rPr lang="en-GB" sz="2000" dirty="0" err="1"/>
              <a:t>nur</a:t>
            </a:r>
            <a:r>
              <a:rPr lang="en-GB" sz="2000" dirty="0"/>
              <a:t> </a:t>
            </a:r>
            <a:r>
              <a:rPr lang="en-GB" sz="2000" dirty="0" err="1"/>
              <a:t>kleinere</a:t>
            </a:r>
            <a:r>
              <a:rPr lang="en-GB" sz="2000" dirty="0"/>
              <a:t> </a:t>
            </a:r>
            <a:r>
              <a:rPr lang="en-GB" sz="2000" dirty="0" err="1"/>
              <a:t>Scheiben</a:t>
            </a:r>
            <a:r>
              <a:rPr lang="en-GB" sz="2000" dirty="0"/>
              <a:t> </a:t>
            </a:r>
            <a:r>
              <a:rPr lang="en-GB" sz="2000" dirty="0" err="1"/>
              <a:t>enthält</a:t>
            </a:r>
            <a:r>
              <a:rPr lang="en-GB" sz="2000" dirty="0"/>
              <a:t>, </a:t>
            </a:r>
            <a:r>
              <a:rPr lang="en-GB" sz="2000" dirty="0" err="1"/>
              <a:t>als</a:t>
            </a:r>
            <a:r>
              <a:rPr lang="en-GB" sz="2000" dirty="0"/>
              <a:t> die </a:t>
            </a:r>
            <a:r>
              <a:rPr lang="en-GB" sz="2000" dirty="0" err="1"/>
              <a:t>Scheiben</a:t>
            </a:r>
            <a:r>
              <a:rPr lang="en-GB" sz="2000" dirty="0"/>
              <a:t> auf </a:t>
            </a:r>
            <a:r>
              <a:rPr lang="en-GB" sz="2000" dirty="0" err="1"/>
              <a:t>dem</a:t>
            </a:r>
            <a:r>
              <a:rPr lang="en-GB" sz="2000" dirty="0"/>
              <a:t> Stab. </a:t>
            </a:r>
          </a:p>
          <a:p>
            <a:pPr marL="914400" lvl="1" indent="-457200">
              <a:buFont typeface="Arial" panose="020B0604020202020204" pitchFamily="34" charset="0"/>
              <a:buChar char="•"/>
            </a:pPr>
            <a:endParaRPr lang="en-GB" sz="2000" dirty="0"/>
          </a:p>
          <a:p>
            <a:endParaRPr lang="en-GB" sz="2800" dirty="0"/>
          </a:p>
          <a:p>
            <a:r>
              <a:rPr lang="en-GB" sz="2800" b="1" dirty="0"/>
              <a:t>	</a:t>
            </a:r>
            <a:endParaRPr lang="en-CH" sz="2800" b="1" dirty="0"/>
          </a:p>
        </p:txBody>
      </p:sp>
      <p:sp>
        <p:nvSpPr>
          <p:cNvPr id="4" name="Arrow: Curved Down 3">
            <a:extLst>
              <a:ext uri="{FF2B5EF4-FFF2-40B4-BE49-F238E27FC236}">
                <a16:creationId xmlns:a16="http://schemas.microsoft.com/office/drawing/2014/main" id="{575CCCAB-D907-30A0-393F-7B18DC5D9DC1}"/>
              </a:ext>
            </a:extLst>
          </p:cNvPr>
          <p:cNvSpPr/>
          <p:nvPr/>
        </p:nvSpPr>
        <p:spPr>
          <a:xfrm>
            <a:off x="3608805" y="1126610"/>
            <a:ext cx="1857951"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16114227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Methoden</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87</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2260929" y="1400284"/>
            <a:ext cx="4115926" cy="1580529"/>
          </a:xfrm>
        </p:spPr>
        <p:txBody>
          <a:bodyPr>
            <a:normAutofit/>
          </a:bodyPr>
          <a:lstStyle/>
          <a:p>
            <a:pPr marL="0" indent="0">
              <a:spcBef>
                <a:spcPts val="300"/>
              </a:spcBef>
              <a:spcAft>
                <a:spcPts val="300"/>
              </a:spcAft>
              <a:buNone/>
            </a:pPr>
            <a:r>
              <a:rPr lang="de-CH" sz="3600" b="0" dirty="0">
                <a:latin typeface="Ubuntu Mono" panose="020B0509030602030204" pitchFamily="49" charset="0"/>
              </a:rPr>
              <a:t>move(          )</a:t>
            </a:r>
            <a:endParaRPr lang="de-CH" b="0" dirty="0">
              <a:latin typeface="Ubuntu Mono" panose="020B0509030602030204" pitchFamily="49" charset="0"/>
            </a:endParaRPr>
          </a:p>
        </p:txBody>
      </p:sp>
      <p:grpSp>
        <p:nvGrpSpPr>
          <p:cNvPr id="12" name="Group 11">
            <a:extLst>
              <a:ext uri="{FF2B5EF4-FFF2-40B4-BE49-F238E27FC236}">
                <a16:creationId xmlns:a16="http://schemas.microsoft.com/office/drawing/2014/main" id="{3B2EEA1A-C768-D21B-488C-1533B3EAB171}"/>
              </a:ext>
            </a:extLst>
          </p:cNvPr>
          <p:cNvGrpSpPr/>
          <p:nvPr/>
        </p:nvGrpSpPr>
        <p:grpSpPr>
          <a:xfrm>
            <a:off x="3528757" y="1308912"/>
            <a:ext cx="2016224" cy="644128"/>
            <a:chOff x="1259632" y="1423566"/>
            <a:chExt cx="5557933" cy="2160240"/>
          </a:xfrm>
        </p:grpSpPr>
        <p:sp>
          <p:nvSpPr>
            <p:cNvPr id="13" name="Rectangle 12">
              <a:extLst>
                <a:ext uri="{FF2B5EF4-FFF2-40B4-BE49-F238E27FC236}">
                  <a16:creationId xmlns:a16="http://schemas.microsoft.com/office/drawing/2014/main" id="{2C083E22-F7B0-B774-5F60-58D5EB97E29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EF42843-AA17-036D-E887-078F40EF547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A4A636B-426E-B20C-8737-D50B508068A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5DB9A361-127C-8648-69E1-AE427E8DBC9A}"/>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C73642E-BD57-0E39-AD17-6087E940381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160A089-001E-C2D3-F438-EF03653F34E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74E7E849-C2D3-D717-1DA6-437834B0FAC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20" name="Arrow: Down 19">
            <a:extLst>
              <a:ext uri="{FF2B5EF4-FFF2-40B4-BE49-F238E27FC236}">
                <a16:creationId xmlns:a16="http://schemas.microsoft.com/office/drawing/2014/main" id="{F610761F-36A7-0884-55F9-12504F2042A7}"/>
              </a:ext>
            </a:extLst>
          </p:cNvPr>
          <p:cNvSpPr/>
          <p:nvPr/>
        </p:nvSpPr>
        <p:spPr>
          <a:xfrm>
            <a:off x="4106855" y="2571750"/>
            <a:ext cx="466930" cy="1122839"/>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3" name="Group 2">
            <a:extLst>
              <a:ext uri="{FF2B5EF4-FFF2-40B4-BE49-F238E27FC236}">
                <a16:creationId xmlns:a16="http://schemas.microsoft.com/office/drawing/2014/main" id="{E7818055-2A59-4909-72EB-6325A0272F39}"/>
              </a:ext>
            </a:extLst>
          </p:cNvPr>
          <p:cNvGrpSpPr/>
          <p:nvPr/>
        </p:nvGrpSpPr>
        <p:grpSpPr>
          <a:xfrm>
            <a:off x="2948580" y="4007317"/>
            <a:ext cx="2435949" cy="644128"/>
            <a:chOff x="2948580" y="4007317"/>
            <a:chExt cx="2435949" cy="644128"/>
          </a:xfrm>
        </p:grpSpPr>
        <p:sp>
          <p:nvSpPr>
            <p:cNvPr id="30" name="Rectangle 29">
              <a:extLst>
                <a:ext uri="{FF2B5EF4-FFF2-40B4-BE49-F238E27FC236}">
                  <a16:creationId xmlns:a16="http://schemas.microsoft.com/office/drawing/2014/main" id="{0D5F9708-9626-341E-F4B1-9765AB0C9166}"/>
                </a:ext>
              </a:extLst>
            </p:cNvPr>
            <p:cNvSpPr/>
            <p:nvPr/>
          </p:nvSpPr>
          <p:spPr>
            <a:xfrm>
              <a:off x="5268515" y="4007317"/>
              <a:ext cx="30451"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8A09127F-D9CD-E34E-1943-98B454771BD9}"/>
                </a:ext>
              </a:extLst>
            </p:cNvPr>
            <p:cNvSpPr/>
            <p:nvPr/>
          </p:nvSpPr>
          <p:spPr>
            <a:xfrm>
              <a:off x="4318892" y="4007317"/>
              <a:ext cx="30451"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A54611A8-5BE5-5A85-F3A6-DE56985D3DAE}"/>
                </a:ext>
              </a:extLst>
            </p:cNvPr>
            <p:cNvSpPr/>
            <p:nvPr/>
          </p:nvSpPr>
          <p:spPr>
            <a:xfrm>
              <a:off x="3283546" y="4007317"/>
              <a:ext cx="30451"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DA57C151-C9B6-EDF0-27CB-FB0E3D98FB73}"/>
                </a:ext>
              </a:extLst>
            </p:cNvPr>
            <p:cNvSpPr/>
            <p:nvPr/>
          </p:nvSpPr>
          <p:spPr>
            <a:xfrm>
              <a:off x="2948580" y="4575065"/>
              <a:ext cx="700381"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D5809646-71DF-38F4-033B-BCDC4BD3E4EE}"/>
                </a:ext>
              </a:extLst>
            </p:cNvPr>
            <p:cNvSpPr/>
            <p:nvPr/>
          </p:nvSpPr>
          <p:spPr>
            <a:xfrm>
              <a:off x="3024708" y="4490276"/>
              <a:ext cx="548124"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le 34">
              <a:extLst>
                <a:ext uri="{FF2B5EF4-FFF2-40B4-BE49-F238E27FC236}">
                  <a16:creationId xmlns:a16="http://schemas.microsoft.com/office/drawing/2014/main" id="{6CFD1803-1C62-CC77-A072-6AC2F2AE6F3D}"/>
                </a:ext>
              </a:extLst>
            </p:cNvPr>
            <p:cNvSpPr/>
            <p:nvPr/>
          </p:nvSpPr>
          <p:spPr>
            <a:xfrm>
              <a:off x="3100998" y="4410264"/>
              <a:ext cx="388255"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D3512D30-5561-BAC4-7C5C-E3C23B02D9C2}"/>
                </a:ext>
              </a:extLst>
            </p:cNvPr>
            <p:cNvSpPr/>
            <p:nvPr/>
          </p:nvSpPr>
          <p:spPr>
            <a:xfrm>
              <a:off x="5178982" y="4575064"/>
              <a:ext cx="205547"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7" name="Arrow: Curved Down 36">
            <a:extLst>
              <a:ext uri="{FF2B5EF4-FFF2-40B4-BE49-F238E27FC236}">
                <a16:creationId xmlns:a16="http://schemas.microsoft.com/office/drawing/2014/main" id="{8403133C-76F5-6BC6-AA1F-454121E22BA7}"/>
              </a:ext>
            </a:extLst>
          </p:cNvPr>
          <p:cNvSpPr/>
          <p:nvPr/>
        </p:nvSpPr>
        <p:spPr>
          <a:xfrm>
            <a:off x="3775270" y="1170915"/>
            <a:ext cx="1857951"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Tree>
    <p:extLst>
      <p:ext uri="{BB962C8B-B14F-4D97-AF65-F5344CB8AC3E}">
        <p14:creationId xmlns:p14="http://schemas.microsoft.com/office/powerpoint/2010/main" val="144493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88</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12" name="Group 11">
            <a:extLst>
              <a:ext uri="{FF2B5EF4-FFF2-40B4-BE49-F238E27FC236}">
                <a16:creationId xmlns:a16="http://schemas.microsoft.com/office/drawing/2014/main" id="{3B2EEA1A-C768-D21B-488C-1533B3EAB171}"/>
              </a:ext>
            </a:extLst>
          </p:cNvPr>
          <p:cNvGrpSpPr/>
          <p:nvPr/>
        </p:nvGrpSpPr>
        <p:grpSpPr>
          <a:xfrm>
            <a:off x="4404799" y="1275744"/>
            <a:ext cx="2016224" cy="644128"/>
            <a:chOff x="1259632" y="1423566"/>
            <a:chExt cx="5557933" cy="2160240"/>
          </a:xfrm>
        </p:grpSpPr>
        <p:sp>
          <p:nvSpPr>
            <p:cNvPr id="13" name="Rectangle 12">
              <a:extLst>
                <a:ext uri="{FF2B5EF4-FFF2-40B4-BE49-F238E27FC236}">
                  <a16:creationId xmlns:a16="http://schemas.microsoft.com/office/drawing/2014/main" id="{2C083E22-F7B0-B774-5F60-58D5EB97E29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EF42843-AA17-036D-E887-078F40EF547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A4A636B-426E-B20C-8737-D50B508068A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5DB9A361-127C-8648-69E1-AE427E8DBC9A}"/>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C73642E-BD57-0E39-AD17-6087E940381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160A089-001E-C2D3-F438-EF03653F34E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74E7E849-C2D3-D717-1DA6-437834B0FAC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4" name="Arrow: Curved Down 3">
            <a:extLst>
              <a:ext uri="{FF2B5EF4-FFF2-40B4-BE49-F238E27FC236}">
                <a16:creationId xmlns:a16="http://schemas.microsoft.com/office/drawing/2014/main" id="{575CCCAB-D907-30A0-393F-7B18DC5D9DC1}"/>
              </a:ext>
            </a:extLst>
          </p:cNvPr>
          <p:cNvSpPr/>
          <p:nvPr/>
        </p:nvSpPr>
        <p:spPr>
          <a:xfrm>
            <a:off x="4657304" y="1182250"/>
            <a:ext cx="1857951"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grpSp>
        <p:nvGrpSpPr>
          <p:cNvPr id="26" name="Group 25">
            <a:extLst>
              <a:ext uri="{FF2B5EF4-FFF2-40B4-BE49-F238E27FC236}">
                <a16:creationId xmlns:a16="http://schemas.microsoft.com/office/drawing/2014/main" id="{201CB46B-68D8-95A2-2421-743F0E16FE6E}"/>
              </a:ext>
            </a:extLst>
          </p:cNvPr>
          <p:cNvGrpSpPr/>
          <p:nvPr/>
        </p:nvGrpSpPr>
        <p:grpSpPr>
          <a:xfrm>
            <a:off x="5578187" y="2064576"/>
            <a:ext cx="1149367" cy="494538"/>
            <a:chOff x="3892499" y="3539952"/>
            <a:chExt cx="2016224" cy="785738"/>
          </a:xfrm>
        </p:grpSpPr>
        <p:sp>
          <p:nvSpPr>
            <p:cNvPr id="8" name="Rectangle 7">
              <a:extLst>
                <a:ext uri="{FF2B5EF4-FFF2-40B4-BE49-F238E27FC236}">
                  <a16:creationId xmlns:a16="http://schemas.microsoft.com/office/drawing/2014/main" id="{CF57E5CF-4BF9-46FC-2F4A-22B88B9D7E4A}"/>
                </a:ext>
              </a:extLst>
            </p:cNvPr>
            <p:cNvSpPr/>
            <p:nvPr/>
          </p:nvSpPr>
          <p:spPr>
            <a:xfrm>
              <a:off x="417984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36010699-C98E-6077-0352-607B27597DFF}"/>
                </a:ext>
              </a:extLst>
            </p:cNvPr>
            <p:cNvSpPr/>
            <p:nvPr/>
          </p:nvSpPr>
          <p:spPr>
            <a:xfrm>
              <a:off x="3892499" y="4260101"/>
              <a:ext cx="60080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9620ADA4-4FAB-24FD-928A-2B01E5A239A1}"/>
                </a:ext>
              </a:extLst>
            </p:cNvPr>
            <p:cNvSpPr/>
            <p:nvPr/>
          </p:nvSpPr>
          <p:spPr>
            <a:xfrm>
              <a:off x="3957804" y="4184897"/>
              <a:ext cx="47019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E9FD14DA-670B-8119-2A25-0F2EBCEF6975}"/>
                </a:ext>
              </a:extLst>
            </p:cNvPr>
            <p:cNvSpPr/>
            <p:nvPr/>
          </p:nvSpPr>
          <p:spPr>
            <a:xfrm>
              <a:off x="4026374" y="4109694"/>
              <a:ext cx="333055"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806C95AF-B6FB-E515-F062-4902BC13AC7D}"/>
                </a:ext>
              </a:extLst>
            </p:cNvPr>
            <p:cNvSpPr/>
            <p:nvPr/>
          </p:nvSpPr>
          <p:spPr>
            <a:xfrm>
              <a:off x="4104740" y="4034490"/>
              <a:ext cx="176323"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256858E-598A-329D-8996-A19469EE28B8}"/>
                </a:ext>
              </a:extLst>
            </p:cNvPr>
            <p:cNvSpPr/>
            <p:nvPr/>
          </p:nvSpPr>
          <p:spPr>
            <a:xfrm>
              <a:off x="5067988"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D0C30BFD-AF2E-8B68-63C2-073A7C05523E}"/>
                </a:ext>
              </a:extLst>
            </p:cNvPr>
            <p:cNvSpPr/>
            <p:nvPr/>
          </p:nvSpPr>
          <p:spPr>
            <a:xfrm>
              <a:off x="588260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0B429568-9C1D-EEC6-BBEC-FDA8E4F521DF}"/>
                </a:ext>
              </a:extLst>
            </p:cNvPr>
            <p:cNvSpPr/>
            <p:nvPr/>
          </p:nvSpPr>
          <p:spPr>
            <a:xfrm>
              <a:off x="3928762" y="4003626"/>
              <a:ext cx="528797" cy="279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Arrow: Curved Down 23">
              <a:extLst>
                <a:ext uri="{FF2B5EF4-FFF2-40B4-BE49-F238E27FC236}">
                  <a16:creationId xmlns:a16="http://schemas.microsoft.com/office/drawing/2014/main" id="{ABBCE25D-39B9-9A16-AEF8-F40822554EDA}"/>
                </a:ext>
              </a:extLst>
            </p:cNvPr>
            <p:cNvSpPr/>
            <p:nvPr/>
          </p:nvSpPr>
          <p:spPr>
            <a:xfrm>
              <a:off x="4152073" y="3539952"/>
              <a:ext cx="1047379"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A8B90C10-ED54-A1E3-C263-8AFE91762496}"/>
              </a:ext>
            </a:extLst>
          </p:cNvPr>
          <p:cNvGrpSpPr/>
          <p:nvPr/>
        </p:nvGrpSpPr>
        <p:grpSpPr>
          <a:xfrm>
            <a:off x="4134386" y="2772167"/>
            <a:ext cx="1265127" cy="416508"/>
            <a:chOff x="1259632" y="1347614"/>
            <a:chExt cx="5832648" cy="2236192"/>
          </a:xfrm>
        </p:grpSpPr>
        <p:sp>
          <p:nvSpPr>
            <p:cNvPr id="28" name="Rectangle 27">
              <a:extLst>
                <a:ext uri="{FF2B5EF4-FFF2-40B4-BE49-F238E27FC236}">
                  <a16:creationId xmlns:a16="http://schemas.microsoft.com/office/drawing/2014/main" id="{9E5AD550-E002-8709-1990-803ACEAC8EE6}"/>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8C159EFE-E508-1C54-0103-846F65B6D0EA}"/>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EFB195CA-7E76-91FD-6D65-D6486409BCF3}"/>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508E1183-9F0E-5E27-5216-8CC5FB14E06F}"/>
                </a:ext>
              </a:extLst>
            </p:cNvPr>
            <p:cNvSpPr/>
            <p:nvPr/>
          </p:nvSpPr>
          <p:spPr>
            <a:xfrm>
              <a:off x="1259632" y="332764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60AEFDA3-ADED-865F-4432-C752590B6A38}"/>
                </a:ext>
              </a:extLst>
            </p:cNvPr>
            <p:cNvSpPr/>
            <p:nvPr/>
          </p:nvSpPr>
          <p:spPr>
            <a:xfrm>
              <a:off x="3887924" y="332795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6CE0618-C231-2698-EC0B-987E547C677B}"/>
                </a:ext>
              </a:extLst>
            </p:cNvPr>
            <p:cNvSpPr/>
            <p:nvPr/>
          </p:nvSpPr>
          <p:spPr>
            <a:xfrm>
              <a:off x="4076945" y="305278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AB919651-3F58-C998-089E-1420CFE3FA4B}"/>
                </a:ext>
              </a:extLst>
            </p:cNvPr>
            <p:cNvSpPr/>
            <p:nvPr/>
          </p:nvSpPr>
          <p:spPr>
            <a:xfrm>
              <a:off x="4292969" y="279062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Arrow: Curved Down 34">
              <a:extLst>
                <a:ext uri="{FF2B5EF4-FFF2-40B4-BE49-F238E27FC236}">
                  <a16:creationId xmlns:a16="http://schemas.microsoft.com/office/drawing/2014/main" id="{1C8E272B-D71C-328F-42D2-F72B48576E7B}"/>
                </a:ext>
              </a:extLst>
            </p:cNvPr>
            <p:cNvSpPr/>
            <p:nvPr/>
          </p:nvSpPr>
          <p:spPr>
            <a:xfrm>
              <a:off x="1979712" y="1347614"/>
              <a:ext cx="5112568"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36" name="Group 35">
            <a:extLst>
              <a:ext uri="{FF2B5EF4-FFF2-40B4-BE49-F238E27FC236}">
                <a16:creationId xmlns:a16="http://schemas.microsoft.com/office/drawing/2014/main" id="{27567951-98E9-5E7C-4A84-3045A60C4300}"/>
              </a:ext>
            </a:extLst>
          </p:cNvPr>
          <p:cNvGrpSpPr/>
          <p:nvPr/>
        </p:nvGrpSpPr>
        <p:grpSpPr>
          <a:xfrm>
            <a:off x="5586279" y="3429015"/>
            <a:ext cx="1128404" cy="394943"/>
            <a:chOff x="2051720" y="1419622"/>
            <a:chExt cx="5557933" cy="2248893"/>
          </a:xfrm>
        </p:grpSpPr>
        <p:sp>
          <p:nvSpPr>
            <p:cNvPr id="37" name="Rectangle 36">
              <a:extLst>
                <a:ext uri="{FF2B5EF4-FFF2-40B4-BE49-F238E27FC236}">
                  <a16:creationId xmlns:a16="http://schemas.microsoft.com/office/drawing/2014/main" id="{B7CB5F0A-484C-D026-2795-3075E41F89A7}"/>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8" name="Rectangle 37">
              <a:extLst>
                <a:ext uri="{FF2B5EF4-FFF2-40B4-BE49-F238E27FC236}">
                  <a16:creationId xmlns:a16="http://schemas.microsoft.com/office/drawing/2014/main" id="{4E52EECD-DA71-2588-37D7-6650D11CFFC0}"/>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9" name="Rectangle 38">
              <a:extLst>
                <a:ext uri="{FF2B5EF4-FFF2-40B4-BE49-F238E27FC236}">
                  <a16:creationId xmlns:a16="http://schemas.microsoft.com/office/drawing/2014/main" id="{FCBA0806-C62D-B442-630C-F0518ACAE8B5}"/>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2761CB21-CEAA-579D-4931-C79EE398CBC1}"/>
                </a:ext>
              </a:extLst>
            </p:cNvPr>
            <p:cNvSpPr/>
            <p:nvPr/>
          </p:nvSpPr>
          <p:spPr>
            <a:xfrm>
              <a:off x="5953469" y="3341154"/>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3160097A-D005-F205-D59B-BBC3E5D26CE5}"/>
                </a:ext>
              </a:extLst>
            </p:cNvPr>
            <p:cNvSpPr/>
            <p:nvPr/>
          </p:nvSpPr>
          <p:spPr>
            <a:xfrm>
              <a:off x="3887924" y="332795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DE74C51E-AF94-A27B-0796-D040E23B9F40}"/>
                </a:ext>
              </a:extLst>
            </p:cNvPr>
            <p:cNvSpPr/>
            <p:nvPr/>
          </p:nvSpPr>
          <p:spPr>
            <a:xfrm>
              <a:off x="4076945" y="305278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1007D71A-C9E9-0891-38B7-00A34F081AC1}"/>
                </a:ext>
              </a:extLst>
            </p:cNvPr>
            <p:cNvSpPr/>
            <p:nvPr/>
          </p:nvSpPr>
          <p:spPr>
            <a:xfrm>
              <a:off x="4292969" y="279062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Arrow: Curved Down 43">
              <a:extLst>
                <a:ext uri="{FF2B5EF4-FFF2-40B4-BE49-F238E27FC236}">
                  <a16:creationId xmlns:a16="http://schemas.microsoft.com/office/drawing/2014/main" id="{BE73EBAC-95BF-AE13-6D1A-983CB7F5D98A}"/>
                </a:ext>
              </a:extLst>
            </p:cNvPr>
            <p:cNvSpPr/>
            <p:nvPr/>
          </p:nvSpPr>
          <p:spPr>
            <a:xfrm>
              <a:off x="4427984" y="1419622"/>
              <a:ext cx="2664296"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45" name="Rectangle 44">
              <a:extLst>
                <a:ext uri="{FF2B5EF4-FFF2-40B4-BE49-F238E27FC236}">
                  <a16:creationId xmlns:a16="http://schemas.microsoft.com/office/drawing/2014/main" id="{3B2639E5-5122-93F8-8886-999EFDC67C01}"/>
                </a:ext>
              </a:extLst>
            </p:cNvPr>
            <p:cNvSpPr/>
            <p:nvPr/>
          </p:nvSpPr>
          <p:spPr>
            <a:xfrm>
              <a:off x="3779912" y="2656459"/>
              <a:ext cx="1476164" cy="10120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8766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89</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12" name="Group 11">
            <a:extLst>
              <a:ext uri="{FF2B5EF4-FFF2-40B4-BE49-F238E27FC236}">
                <a16:creationId xmlns:a16="http://schemas.microsoft.com/office/drawing/2014/main" id="{3B2EEA1A-C768-D21B-488C-1533B3EAB171}"/>
              </a:ext>
            </a:extLst>
          </p:cNvPr>
          <p:cNvGrpSpPr/>
          <p:nvPr/>
        </p:nvGrpSpPr>
        <p:grpSpPr>
          <a:xfrm>
            <a:off x="4404799" y="1275744"/>
            <a:ext cx="2016224" cy="644128"/>
            <a:chOff x="1259632" y="1423566"/>
            <a:chExt cx="5557933" cy="2160240"/>
          </a:xfrm>
        </p:grpSpPr>
        <p:sp>
          <p:nvSpPr>
            <p:cNvPr id="13" name="Rectangle 12">
              <a:extLst>
                <a:ext uri="{FF2B5EF4-FFF2-40B4-BE49-F238E27FC236}">
                  <a16:creationId xmlns:a16="http://schemas.microsoft.com/office/drawing/2014/main" id="{2C083E22-F7B0-B774-5F60-58D5EB97E292}"/>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EF42843-AA17-036D-E887-078F40EF5478}"/>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9A4A636B-426E-B20C-8737-D50B508068A6}"/>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5DB9A361-127C-8648-69E1-AE427E8DBC9A}"/>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C73642E-BD57-0E39-AD17-6087E940381B}"/>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160A089-001E-C2D3-F438-EF03653F34E3}"/>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74E7E849-C2D3-D717-1DA6-437834B0FACB}"/>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grpSp>
      <p:sp>
        <p:nvSpPr>
          <p:cNvPr id="4" name="Arrow: Curved Down 3">
            <a:extLst>
              <a:ext uri="{FF2B5EF4-FFF2-40B4-BE49-F238E27FC236}">
                <a16:creationId xmlns:a16="http://schemas.microsoft.com/office/drawing/2014/main" id="{575CCCAB-D907-30A0-393F-7B18DC5D9DC1}"/>
              </a:ext>
            </a:extLst>
          </p:cNvPr>
          <p:cNvSpPr/>
          <p:nvPr/>
        </p:nvSpPr>
        <p:spPr>
          <a:xfrm>
            <a:off x="4657304" y="1182250"/>
            <a:ext cx="1857951"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grpSp>
        <p:nvGrpSpPr>
          <p:cNvPr id="26" name="Group 25">
            <a:extLst>
              <a:ext uri="{FF2B5EF4-FFF2-40B4-BE49-F238E27FC236}">
                <a16:creationId xmlns:a16="http://schemas.microsoft.com/office/drawing/2014/main" id="{201CB46B-68D8-95A2-2421-743F0E16FE6E}"/>
              </a:ext>
            </a:extLst>
          </p:cNvPr>
          <p:cNvGrpSpPr/>
          <p:nvPr/>
        </p:nvGrpSpPr>
        <p:grpSpPr>
          <a:xfrm>
            <a:off x="5578187" y="2064576"/>
            <a:ext cx="1149367" cy="494538"/>
            <a:chOff x="3892499" y="3539952"/>
            <a:chExt cx="2016224" cy="785738"/>
          </a:xfrm>
        </p:grpSpPr>
        <p:sp>
          <p:nvSpPr>
            <p:cNvPr id="8" name="Rectangle 7">
              <a:extLst>
                <a:ext uri="{FF2B5EF4-FFF2-40B4-BE49-F238E27FC236}">
                  <a16:creationId xmlns:a16="http://schemas.microsoft.com/office/drawing/2014/main" id="{CF57E5CF-4BF9-46FC-2F4A-22B88B9D7E4A}"/>
                </a:ext>
              </a:extLst>
            </p:cNvPr>
            <p:cNvSpPr/>
            <p:nvPr/>
          </p:nvSpPr>
          <p:spPr>
            <a:xfrm>
              <a:off x="417984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36010699-C98E-6077-0352-607B27597DFF}"/>
                </a:ext>
              </a:extLst>
            </p:cNvPr>
            <p:cNvSpPr/>
            <p:nvPr/>
          </p:nvSpPr>
          <p:spPr>
            <a:xfrm>
              <a:off x="3892499" y="4260101"/>
              <a:ext cx="60080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9620ADA4-4FAB-24FD-928A-2B01E5A239A1}"/>
                </a:ext>
              </a:extLst>
            </p:cNvPr>
            <p:cNvSpPr/>
            <p:nvPr/>
          </p:nvSpPr>
          <p:spPr>
            <a:xfrm>
              <a:off x="3957804" y="4184897"/>
              <a:ext cx="47019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E9FD14DA-670B-8119-2A25-0F2EBCEF6975}"/>
                </a:ext>
              </a:extLst>
            </p:cNvPr>
            <p:cNvSpPr/>
            <p:nvPr/>
          </p:nvSpPr>
          <p:spPr>
            <a:xfrm>
              <a:off x="4026374" y="4109694"/>
              <a:ext cx="333055"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806C95AF-B6FB-E515-F062-4902BC13AC7D}"/>
                </a:ext>
              </a:extLst>
            </p:cNvPr>
            <p:cNvSpPr/>
            <p:nvPr/>
          </p:nvSpPr>
          <p:spPr>
            <a:xfrm>
              <a:off x="4104740" y="4034490"/>
              <a:ext cx="176323"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256858E-598A-329D-8996-A19469EE28B8}"/>
                </a:ext>
              </a:extLst>
            </p:cNvPr>
            <p:cNvSpPr/>
            <p:nvPr/>
          </p:nvSpPr>
          <p:spPr>
            <a:xfrm>
              <a:off x="5067988"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D0C30BFD-AF2E-8B68-63C2-073A7C05523E}"/>
                </a:ext>
              </a:extLst>
            </p:cNvPr>
            <p:cNvSpPr/>
            <p:nvPr/>
          </p:nvSpPr>
          <p:spPr>
            <a:xfrm>
              <a:off x="588260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0B429568-9C1D-EEC6-BBEC-FDA8E4F521DF}"/>
                </a:ext>
              </a:extLst>
            </p:cNvPr>
            <p:cNvSpPr/>
            <p:nvPr/>
          </p:nvSpPr>
          <p:spPr>
            <a:xfrm>
              <a:off x="3928762" y="4003626"/>
              <a:ext cx="528797" cy="279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Arrow: Curved Down 23">
              <a:extLst>
                <a:ext uri="{FF2B5EF4-FFF2-40B4-BE49-F238E27FC236}">
                  <a16:creationId xmlns:a16="http://schemas.microsoft.com/office/drawing/2014/main" id="{ABBCE25D-39B9-9A16-AEF8-F40822554EDA}"/>
                </a:ext>
              </a:extLst>
            </p:cNvPr>
            <p:cNvSpPr/>
            <p:nvPr/>
          </p:nvSpPr>
          <p:spPr>
            <a:xfrm>
              <a:off x="4152073" y="3539952"/>
              <a:ext cx="1047379"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A8B90C10-ED54-A1E3-C263-8AFE91762496}"/>
              </a:ext>
            </a:extLst>
          </p:cNvPr>
          <p:cNvGrpSpPr/>
          <p:nvPr/>
        </p:nvGrpSpPr>
        <p:grpSpPr>
          <a:xfrm>
            <a:off x="4134386" y="2772167"/>
            <a:ext cx="1265127" cy="416508"/>
            <a:chOff x="1259632" y="1347614"/>
            <a:chExt cx="5832648" cy="2236192"/>
          </a:xfrm>
        </p:grpSpPr>
        <p:sp>
          <p:nvSpPr>
            <p:cNvPr id="28" name="Rectangle 27">
              <a:extLst>
                <a:ext uri="{FF2B5EF4-FFF2-40B4-BE49-F238E27FC236}">
                  <a16:creationId xmlns:a16="http://schemas.microsoft.com/office/drawing/2014/main" id="{9E5AD550-E002-8709-1990-803ACEAC8EE6}"/>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8C159EFE-E508-1C54-0103-846F65B6D0EA}"/>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EFB195CA-7E76-91FD-6D65-D6486409BCF3}"/>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508E1183-9F0E-5E27-5216-8CC5FB14E06F}"/>
                </a:ext>
              </a:extLst>
            </p:cNvPr>
            <p:cNvSpPr/>
            <p:nvPr/>
          </p:nvSpPr>
          <p:spPr>
            <a:xfrm>
              <a:off x="1259632" y="332764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60AEFDA3-ADED-865F-4432-C752590B6A38}"/>
                </a:ext>
              </a:extLst>
            </p:cNvPr>
            <p:cNvSpPr/>
            <p:nvPr/>
          </p:nvSpPr>
          <p:spPr>
            <a:xfrm>
              <a:off x="3887924" y="332795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6CE0618-C231-2698-EC0B-987E547C677B}"/>
                </a:ext>
              </a:extLst>
            </p:cNvPr>
            <p:cNvSpPr/>
            <p:nvPr/>
          </p:nvSpPr>
          <p:spPr>
            <a:xfrm>
              <a:off x="4076945" y="305278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le 33">
              <a:extLst>
                <a:ext uri="{FF2B5EF4-FFF2-40B4-BE49-F238E27FC236}">
                  <a16:creationId xmlns:a16="http://schemas.microsoft.com/office/drawing/2014/main" id="{AB919651-3F58-C998-089E-1420CFE3FA4B}"/>
                </a:ext>
              </a:extLst>
            </p:cNvPr>
            <p:cNvSpPr/>
            <p:nvPr/>
          </p:nvSpPr>
          <p:spPr>
            <a:xfrm>
              <a:off x="4292969" y="279062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Arrow: Curved Down 34">
              <a:extLst>
                <a:ext uri="{FF2B5EF4-FFF2-40B4-BE49-F238E27FC236}">
                  <a16:creationId xmlns:a16="http://schemas.microsoft.com/office/drawing/2014/main" id="{1C8E272B-D71C-328F-42D2-F72B48576E7B}"/>
                </a:ext>
              </a:extLst>
            </p:cNvPr>
            <p:cNvSpPr/>
            <p:nvPr/>
          </p:nvSpPr>
          <p:spPr>
            <a:xfrm>
              <a:off x="1979712" y="1347614"/>
              <a:ext cx="5112568"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36" name="Group 35">
            <a:extLst>
              <a:ext uri="{FF2B5EF4-FFF2-40B4-BE49-F238E27FC236}">
                <a16:creationId xmlns:a16="http://schemas.microsoft.com/office/drawing/2014/main" id="{27567951-98E9-5E7C-4A84-3045A60C4300}"/>
              </a:ext>
            </a:extLst>
          </p:cNvPr>
          <p:cNvGrpSpPr/>
          <p:nvPr/>
        </p:nvGrpSpPr>
        <p:grpSpPr>
          <a:xfrm>
            <a:off x="5586279" y="3429015"/>
            <a:ext cx="1128404" cy="394943"/>
            <a:chOff x="2051720" y="1419622"/>
            <a:chExt cx="5557933" cy="2248893"/>
          </a:xfrm>
        </p:grpSpPr>
        <p:sp>
          <p:nvSpPr>
            <p:cNvPr id="37" name="Rectangle 36">
              <a:extLst>
                <a:ext uri="{FF2B5EF4-FFF2-40B4-BE49-F238E27FC236}">
                  <a16:creationId xmlns:a16="http://schemas.microsoft.com/office/drawing/2014/main" id="{B7CB5F0A-484C-D026-2795-3075E41F89A7}"/>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8" name="Rectangle 37">
              <a:extLst>
                <a:ext uri="{FF2B5EF4-FFF2-40B4-BE49-F238E27FC236}">
                  <a16:creationId xmlns:a16="http://schemas.microsoft.com/office/drawing/2014/main" id="{4E52EECD-DA71-2588-37D7-6650D11CFFC0}"/>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9" name="Rectangle 38">
              <a:extLst>
                <a:ext uri="{FF2B5EF4-FFF2-40B4-BE49-F238E27FC236}">
                  <a16:creationId xmlns:a16="http://schemas.microsoft.com/office/drawing/2014/main" id="{FCBA0806-C62D-B442-630C-F0518ACAE8B5}"/>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2761CB21-CEAA-579D-4931-C79EE398CBC1}"/>
                </a:ext>
              </a:extLst>
            </p:cNvPr>
            <p:cNvSpPr/>
            <p:nvPr/>
          </p:nvSpPr>
          <p:spPr>
            <a:xfrm>
              <a:off x="5953469" y="3341154"/>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3160097A-D005-F205-D59B-BBC3E5D26CE5}"/>
                </a:ext>
              </a:extLst>
            </p:cNvPr>
            <p:cNvSpPr/>
            <p:nvPr/>
          </p:nvSpPr>
          <p:spPr>
            <a:xfrm>
              <a:off x="3887924" y="3327958"/>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DE74C51E-AF94-A27B-0796-D040E23B9F40}"/>
                </a:ext>
              </a:extLst>
            </p:cNvPr>
            <p:cNvSpPr/>
            <p:nvPr/>
          </p:nvSpPr>
          <p:spPr>
            <a:xfrm>
              <a:off x="4076945" y="3052788"/>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1007D71A-C9E9-0891-38B7-00A34F081AC1}"/>
                </a:ext>
              </a:extLst>
            </p:cNvPr>
            <p:cNvSpPr/>
            <p:nvPr/>
          </p:nvSpPr>
          <p:spPr>
            <a:xfrm>
              <a:off x="4292969" y="2790628"/>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Arrow: Curved Down 43">
              <a:extLst>
                <a:ext uri="{FF2B5EF4-FFF2-40B4-BE49-F238E27FC236}">
                  <a16:creationId xmlns:a16="http://schemas.microsoft.com/office/drawing/2014/main" id="{BE73EBAC-95BF-AE13-6D1A-983CB7F5D98A}"/>
                </a:ext>
              </a:extLst>
            </p:cNvPr>
            <p:cNvSpPr/>
            <p:nvPr/>
          </p:nvSpPr>
          <p:spPr>
            <a:xfrm>
              <a:off x="4427984" y="1419622"/>
              <a:ext cx="2664296" cy="1080120"/>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sp>
          <p:nvSpPr>
            <p:cNvPr id="45" name="Rectangle 44">
              <a:extLst>
                <a:ext uri="{FF2B5EF4-FFF2-40B4-BE49-F238E27FC236}">
                  <a16:creationId xmlns:a16="http://schemas.microsoft.com/office/drawing/2014/main" id="{3B2639E5-5122-93F8-8886-999EFDC67C01}"/>
                </a:ext>
              </a:extLst>
            </p:cNvPr>
            <p:cNvSpPr/>
            <p:nvPr/>
          </p:nvSpPr>
          <p:spPr>
            <a:xfrm>
              <a:off x="3779912" y="2656459"/>
              <a:ext cx="1476164" cy="101205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3" name="Rectangle 2">
            <a:extLst>
              <a:ext uri="{FF2B5EF4-FFF2-40B4-BE49-F238E27FC236}">
                <a16:creationId xmlns:a16="http://schemas.microsoft.com/office/drawing/2014/main" id="{6F166FBB-EEF3-EC83-74DF-252700A42A70}"/>
              </a:ext>
            </a:extLst>
          </p:cNvPr>
          <p:cNvSpPr/>
          <p:nvPr/>
        </p:nvSpPr>
        <p:spPr>
          <a:xfrm>
            <a:off x="2771800" y="1995686"/>
            <a:ext cx="4377869" cy="6830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26B6B614-F032-92C1-6F0A-A7646FD629E7}"/>
              </a:ext>
            </a:extLst>
          </p:cNvPr>
          <p:cNvSpPr txBox="1"/>
          <p:nvPr/>
        </p:nvSpPr>
        <p:spPr>
          <a:xfrm>
            <a:off x="7202143" y="2211439"/>
            <a:ext cx="726481" cy="369332"/>
          </a:xfrm>
          <a:prstGeom prst="rect">
            <a:avLst/>
          </a:prstGeom>
          <a:noFill/>
        </p:spPr>
        <p:txBody>
          <a:bodyPr wrap="none" rtlCol="0">
            <a:spAutoFit/>
          </a:bodyPr>
          <a:lstStyle/>
          <a:p>
            <a:r>
              <a:rPr lang="en-GB" b="1" dirty="0">
                <a:solidFill>
                  <a:srgbClr val="FF0000"/>
                </a:solidFill>
              </a:rPr>
              <a:t>Wie ?</a:t>
            </a:r>
            <a:endParaRPr lang="en-CH" b="1" dirty="0">
              <a:solidFill>
                <a:srgbClr val="FF0000"/>
              </a:solidFill>
            </a:endParaRPr>
          </a:p>
        </p:txBody>
      </p:sp>
    </p:spTree>
    <p:extLst>
      <p:ext uri="{BB962C8B-B14F-4D97-AF65-F5344CB8AC3E}">
        <p14:creationId xmlns:p14="http://schemas.microsoft.com/office/powerpoint/2010/main" val="1870360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3">
            <a:extLst>
              <a:ext uri="{FF2B5EF4-FFF2-40B4-BE49-F238E27FC236}">
                <a16:creationId xmlns:a16="http://schemas.microsoft.com/office/drawing/2014/main" id="{DACE2364-5AA9-4B22-8BB3-EC66C182A8EB}"/>
              </a:ext>
            </a:extLst>
          </p:cNvPr>
          <p:cNvSpPr txBox="1">
            <a:spLocks/>
          </p:cNvSpPr>
          <p:nvPr/>
        </p:nvSpPr>
        <p:spPr>
          <a:xfrm>
            <a:off x="457200" y="1200151"/>
            <a:ext cx="8553893" cy="3394472"/>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1"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dirty="0"/>
              <a:t>Situation:</a:t>
            </a:r>
            <a:r>
              <a:rPr lang="de-CH" b="0" dirty="0"/>
              <a:t> Entscheide, ob </a:t>
            </a:r>
            <a:r>
              <a:rPr lang="de-CH" b="0" dirty="0">
                <a:latin typeface="Ubuntu Mono" panose="020B0509030602030204" pitchFamily="49" charset="0"/>
                <a:cs typeface="Consolas" panose="020B0609020204030204" pitchFamily="49" charset="0"/>
              </a:rPr>
              <a:t>{P} </a:t>
            </a:r>
            <a:r>
              <a:rPr lang="de-CH" b="0" dirty="0" err="1">
                <a:latin typeface="Ubuntu Mono" panose="020B0509030602030204" pitchFamily="49" charset="0"/>
                <a:cs typeface="Consolas" panose="020B0609020204030204" pitchFamily="49" charset="0"/>
              </a:rPr>
              <a:t>if</a:t>
            </a:r>
            <a:r>
              <a:rPr lang="de-CH" b="0" dirty="0">
                <a:latin typeface="Ubuntu Mono" panose="020B0509030602030204" pitchFamily="49" charset="0"/>
                <a:cs typeface="Consolas" panose="020B0609020204030204" pitchFamily="49" charset="0"/>
              </a:rPr>
              <a:t> (b) S</a:t>
            </a:r>
            <a:r>
              <a:rPr lang="de-CH" b="0" baseline="-25000" dirty="0">
                <a:latin typeface="Ubuntu Mono" panose="020B0509030602030204" pitchFamily="49" charset="0"/>
                <a:cs typeface="Consolas" panose="020B0609020204030204" pitchFamily="49" charset="0"/>
              </a:rPr>
              <a:t>1</a:t>
            </a:r>
            <a:r>
              <a:rPr lang="de-CH" b="0" dirty="0">
                <a:latin typeface="Ubuntu Mono" panose="020B0509030602030204" pitchFamily="49" charset="0"/>
                <a:cs typeface="Consolas" panose="020B0609020204030204" pitchFamily="49" charset="0"/>
              </a:rPr>
              <a:t> </a:t>
            </a:r>
            <a:r>
              <a:rPr lang="de-CH" b="0" dirty="0" err="1">
                <a:latin typeface="Ubuntu Mono" panose="020B0509030602030204" pitchFamily="49" charset="0"/>
                <a:cs typeface="Consolas" panose="020B0609020204030204" pitchFamily="49" charset="0"/>
              </a:rPr>
              <a:t>else</a:t>
            </a:r>
            <a:r>
              <a:rPr lang="de-CH" dirty="0"/>
              <a:t> </a:t>
            </a:r>
            <a:r>
              <a:rPr lang="de-CH" b="0" dirty="0">
                <a:latin typeface="Ubuntu Mono" panose="020B0509030602030204" pitchFamily="49" charset="0"/>
                <a:cs typeface="Consolas" panose="020B0609020204030204" pitchFamily="49" charset="0"/>
              </a:rPr>
              <a:t>S</a:t>
            </a:r>
            <a:r>
              <a:rPr lang="de-CH" b="0" baseline="-25000" dirty="0">
                <a:latin typeface="Ubuntu Mono" panose="020B0509030602030204" pitchFamily="49" charset="0"/>
                <a:cs typeface="Consolas" panose="020B0609020204030204" pitchFamily="49" charset="0"/>
              </a:rPr>
              <a:t>2</a:t>
            </a:r>
            <a:r>
              <a:rPr lang="de-CH" b="0" dirty="0">
                <a:latin typeface="Ubuntu Mono" panose="020B0509030602030204" pitchFamily="49" charset="0"/>
                <a:cs typeface="Consolas" panose="020B0609020204030204" pitchFamily="49" charset="0"/>
              </a:rPr>
              <a:t> {Q}</a:t>
            </a:r>
            <a:r>
              <a:rPr lang="de-CH" dirty="0"/>
              <a:t> </a:t>
            </a:r>
            <a:r>
              <a:rPr lang="de-CH" b="0" dirty="0"/>
              <a:t>gültig ist</a:t>
            </a:r>
          </a:p>
          <a:p>
            <a:endParaRPr lang="de-CH" sz="500" dirty="0"/>
          </a:p>
          <a:p>
            <a:r>
              <a:rPr lang="de-CH" dirty="0"/>
              <a:t>Empfohlenes Vorgehen:</a:t>
            </a:r>
          </a:p>
          <a:p>
            <a:pPr marL="857228" lvl="1" indent="-457189">
              <a:buFont typeface="+mj-lt"/>
              <a:buAutoNum type="arabicPeriod"/>
            </a:pPr>
            <a:r>
              <a:rPr lang="de-CH" dirty="0"/>
              <a:t>Wende bekannte Regeln wie rechts</a:t>
            </a:r>
            <a:br>
              <a:rPr lang="de-CH" dirty="0"/>
            </a:br>
            <a:r>
              <a:rPr lang="de-CH" dirty="0"/>
              <a:t>gezeigt an (auf </a:t>
            </a:r>
            <a:r>
              <a:rPr lang="de-CH" dirty="0">
                <a:latin typeface="Ubuntu Mono" panose="020B0509030602030204" pitchFamily="49" charset="0"/>
              </a:rPr>
              <a:t>S</a:t>
            </a:r>
            <a:r>
              <a:rPr lang="de-CH" baseline="-25000" dirty="0">
                <a:latin typeface="Ubuntu Mono" panose="020B0509030602030204" pitchFamily="49" charset="0"/>
              </a:rPr>
              <a:t>1</a:t>
            </a:r>
            <a:r>
              <a:rPr lang="de-CH" dirty="0"/>
              <a:t> und S</a:t>
            </a:r>
            <a:r>
              <a:rPr lang="de-CH" baseline="-25000" dirty="0">
                <a:latin typeface="Ubuntu Mono" panose="020B0509030602030204" pitchFamily="49" charset="0"/>
              </a:rPr>
              <a:t>2</a:t>
            </a:r>
            <a:r>
              <a:rPr lang="de-CH" dirty="0"/>
              <a:t>)</a:t>
            </a:r>
          </a:p>
          <a:p>
            <a:pPr marL="857228" lvl="1" indent="-457189">
              <a:buFont typeface="+mj-lt"/>
              <a:buAutoNum type="arabicPeriod"/>
            </a:pPr>
            <a:r>
              <a:rPr lang="de-CH" dirty="0"/>
              <a:t>Zeige notwendige Implikationen</a:t>
            </a:r>
          </a:p>
          <a:p>
            <a:pPr marL="1314417" lvl="2" indent="-457189">
              <a:buFont typeface="+mj-lt"/>
              <a:buAutoNum type="arabicPeriod"/>
              <a:tabLst>
                <a:tab pos="1701758" algn="l"/>
                <a:tab pos="2063699" algn="l"/>
                <a:tab pos="2512950" algn="l"/>
              </a:tabLst>
            </a:pPr>
            <a:r>
              <a:rPr lang="en-GB" sz="1800" dirty="0">
                <a:latin typeface="Ubuntu Mono" panose="020B0509030602030204" pitchFamily="49" charset="0"/>
              </a:rPr>
              <a:t>P</a:t>
            </a:r>
            <a:r>
              <a:rPr lang="en-GB" sz="1800" dirty="0"/>
              <a:t> </a:t>
            </a:r>
            <a:r>
              <a:rPr lang="en-GB" sz="1800" dirty="0">
                <a:latin typeface="Ubuntu Mono" panose="020B0509030602030204" pitchFamily="49" charset="0"/>
              </a:rPr>
              <a:t>∧</a:t>
            </a:r>
            <a:r>
              <a:rPr lang="en-GB" sz="1800" dirty="0"/>
              <a:t> </a:t>
            </a:r>
            <a:r>
              <a:rPr lang="en-GB" sz="1800" dirty="0">
                <a:latin typeface="Ubuntu Mono" panose="020B0509030602030204" pitchFamily="49" charset="0"/>
              </a:rPr>
              <a:t>b 	</a:t>
            </a:r>
            <a:r>
              <a:rPr lang="de-CH" sz="1800" dirty="0">
                <a:latin typeface="Ubuntu Mono" panose="020B0509030602030204" pitchFamily="49" charset="0"/>
              </a:rPr>
              <a:t>⟹ 	R</a:t>
            </a:r>
            <a:r>
              <a:rPr lang="de-CH" sz="1800" baseline="-25000" dirty="0">
                <a:latin typeface="Ubuntu Mono" panose="020B0509030602030204" pitchFamily="49" charset="0"/>
              </a:rPr>
              <a:t>1</a:t>
            </a:r>
            <a:endParaRPr lang="de-CH" sz="1800" dirty="0">
              <a:latin typeface="Ubuntu Mono" panose="020B0509030602030204" pitchFamily="49" charset="0"/>
              <a:cs typeface="Consolas" panose="020B0609020204030204" pitchFamily="49" charset="0"/>
            </a:endParaRPr>
          </a:p>
          <a:p>
            <a:pPr marL="1314417" lvl="2" indent="-457189">
              <a:buFont typeface="+mj-lt"/>
              <a:buAutoNum type="arabicPeriod"/>
              <a:tabLst>
                <a:tab pos="1701758" algn="l"/>
                <a:tab pos="2063699" algn="l"/>
                <a:tab pos="2512950" algn="l"/>
              </a:tabLst>
            </a:pPr>
            <a:r>
              <a:rPr lang="en-GB" sz="1800" dirty="0">
                <a:latin typeface="Ubuntu Mono" panose="020B0509030602030204" pitchFamily="49" charset="0"/>
              </a:rPr>
              <a:t>P</a:t>
            </a:r>
            <a:r>
              <a:rPr lang="en-GB" sz="1800" dirty="0"/>
              <a:t> </a:t>
            </a:r>
            <a:r>
              <a:rPr lang="en-GB" sz="1800" dirty="0">
                <a:latin typeface="Ubuntu Mono" panose="020B0509030602030204" pitchFamily="49" charset="0"/>
              </a:rPr>
              <a:t>∧</a:t>
            </a:r>
            <a:r>
              <a:rPr lang="en-GB" sz="1800" dirty="0"/>
              <a:t> </a:t>
            </a:r>
            <a:r>
              <a:rPr lang="de-CH" sz="1800" dirty="0">
                <a:latin typeface="Ubuntu Mono" panose="020B0509030602030204" pitchFamily="49" charset="0"/>
              </a:rPr>
              <a:t>¬</a:t>
            </a:r>
            <a:r>
              <a:rPr lang="en-GB" sz="1800" dirty="0">
                <a:latin typeface="Ubuntu Mono" panose="020B0509030602030204" pitchFamily="49" charset="0"/>
              </a:rPr>
              <a:t>b	</a:t>
            </a:r>
            <a:r>
              <a:rPr lang="de-CH" sz="1800" dirty="0">
                <a:latin typeface="Ubuntu Mono" panose="020B0509030602030204" pitchFamily="49" charset="0"/>
              </a:rPr>
              <a:t>⟹ 	R</a:t>
            </a:r>
            <a:r>
              <a:rPr lang="de-CH" sz="1800" baseline="-25000" dirty="0">
                <a:latin typeface="Ubuntu Mono" panose="020B0509030602030204" pitchFamily="49" charset="0"/>
              </a:rPr>
              <a:t>2</a:t>
            </a:r>
            <a:endParaRPr lang="de-CH" sz="1800" dirty="0">
              <a:latin typeface="Ubuntu Mono" panose="020B0509030602030204" pitchFamily="49" charset="0"/>
              <a:cs typeface="Consolas" panose="020B0609020204030204" pitchFamily="49" charset="0"/>
            </a:endParaRPr>
          </a:p>
          <a:p>
            <a:pPr marL="1257269" lvl="2" indent="-457189">
              <a:buFont typeface="+mj-lt"/>
              <a:buAutoNum type="arabicPeriod"/>
            </a:pPr>
            <a:endParaRPr lang="de-CH" dirty="0"/>
          </a:p>
          <a:p>
            <a:endParaRPr lang="de-CH" dirty="0"/>
          </a:p>
        </p:txBody>
      </p:sp>
      <p:sp>
        <p:nvSpPr>
          <p:cNvPr id="2" name="Title 1"/>
          <p:cNvSpPr>
            <a:spLocks noGrp="1"/>
          </p:cNvSpPr>
          <p:nvPr>
            <p:ph type="title"/>
          </p:nvPr>
        </p:nvSpPr>
        <p:spPr/>
        <p:txBody>
          <a:bodyPr>
            <a:normAutofit/>
          </a:bodyPr>
          <a:lstStyle/>
          <a:p>
            <a:r>
              <a:rPr lang="de-CH" dirty="0"/>
              <a:t>Vorgehen für </a:t>
            </a:r>
            <a:r>
              <a:rPr lang="de-CH" dirty="0" err="1"/>
              <a:t>if</a:t>
            </a:r>
            <a:r>
              <a:rPr lang="de-CH" dirty="0"/>
              <a:t>-Anweisungen</a:t>
            </a:r>
          </a:p>
        </p:txBody>
      </p:sp>
      <p:sp>
        <p:nvSpPr>
          <p:cNvPr id="5" name="Slide Number Placeholder 4"/>
          <p:cNvSpPr>
            <a:spLocks noGrp="1"/>
          </p:cNvSpPr>
          <p:nvPr>
            <p:ph type="sldNum" sz="quarter" idx="12"/>
          </p:nvPr>
        </p:nvSpPr>
        <p:spPr/>
        <p:txBody>
          <a:bodyPr/>
          <a:lstStyle/>
          <a:p>
            <a:pPr>
              <a:defRPr/>
            </a:pPr>
            <a:fld id="{48DACF16-E0F0-4B7F-BDAB-0ED6A37A383D}" type="slidenum">
              <a:rPr lang="en-US" smtClean="0"/>
              <a:pPr>
                <a:defRPr/>
              </a:pPr>
              <a:t>9</a:t>
            </a:fld>
            <a:endParaRPr lang="en-US"/>
          </a:p>
        </p:txBody>
      </p:sp>
      <p:sp>
        <p:nvSpPr>
          <p:cNvPr id="3" name="Content Placeholder 2">
            <a:extLst>
              <a:ext uri="{FF2B5EF4-FFF2-40B4-BE49-F238E27FC236}">
                <a16:creationId xmlns:a16="http://schemas.microsoft.com/office/drawing/2014/main" id="{529A980A-84EB-A58C-90E0-759DDF1DB598}"/>
              </a:ext>
            </a:extLst>
          </p:cNvPr>
          <p:cNvSpPr txBox="1">
            <a:spLocks/>
          </p:cNvSpPr>
          <p:nvPr/>
        </p:nvSpPr>
        <p:spPr>
          <a:xfrm>
            <a:off x="6067746" y="1995686"/>
            <a:ext cx="1440160" cy="2884983"/>
          </a:xfrm>
          <a:prstGeom prst="rect">
            <a:avLst/>
          </a:prstGeom>
          <a:solidFill>
            <a:srgbClr val="C7C7C7"/>
          </a:solidFill>
        </p:spPr>
        <p:txBody>
          <a:bodyPr vert="horz" lIns="91440" tIns="45720" rIns="91440" bIns="45720" rtlCol="0">
            <a:noAutofit/>
          </a:bodyPr>
          <a:lstStyle>
            <a:lvl1pPr marL="342900" indent="-342900" algn="l" defTabSz="914400" rtl="0" eaLnBrk="1" latinLnBrk="0" hangingPunct="1">
              <a:spcBef>
                <a:spcPts val="600"/>
              </a:spcBef>
              <a:spcAft>
                <a:spcPts val="600"/>
              </a:spcAft>
              <a:buClr>
                <a:schemeClr val="accent2"/>
              </a:buClr>
              <a:buFont typeface="Wingdings" pitchFamily="2" charset="2"/>
              <a:buChar char="§"/>
              <a:defRPr sz="2400" b="0" kern="1200">
                <a:solidFill>
                  <a:schemeClr val="tx1"/>
                </a:solidFill>
                <a:latin typeface="+mn-lt"/>
                <a:ea typeface="+mn-ea"/>
                <a:cs typeface="+mn-cs"/>
              </a:defRPr>
            </a:lvl1pPr>
            <a:lvl2pPr marL="742950" indent="-285750" algn="l" defTabSz="914400" rtl="0" eaLnBrk="1" latinLnBrk="0" hangingPunct="1">
              <a:spcBef>
                <a:spcPts val="300"/>
              </a:spcBef>
              <a:spcAft>
                <a:spcPts val="300"/>
              </a:spcAft>
              <a:buClr>
                <a:schemeClr val="accent2"/>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Wingdings" pitchFamily="2" charset="2"/>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Wingdings" pitchFamily="2" charset="2"/>
              <a:buChar char="§"/>
              <a:defRPr sz="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00"/>
              </a:spcBef>
              <a:spcAft>
                <a:spcPts val="100"/>
              </a:spcAft>
              <a:buNone/>
            </a:pPr>
            <a:r>
              <a:rPr lang="de-CH" sz="1600" dirty="0" err="1">
                <a:latin typeface="Ubuntu Mono" panose="020B0509030602030204" pitchFamily="49" charset="0"/>
                <a:cs typeface="Consolas" panose="020B0609020204030204" pitchFamily="49" charset="0"/>
              </a:rPr>
              <a:t>if</a:t>
            </a:r>
            <a:r>
              <a:rPr lang="de-CH" sz="1600" dirty="0">
                <a:latin typeface="Ubuntu Mono" panose="020B0509030602030204" pitchFamily="49" charset="0"/>
                <a:cs typeface="Consolas" panose="020B0609020204030204" pitchFamily="49" charset="0"/>
              </a:rPr>
              <a:t> (b) {</a:t>
            </a:r>
            <a:br>
              <a:rPr lang="de-CH" sz="1600" dirty="0">
                <a:latin typeface="Ubuntu Mono" panose="020B0509030602030204" pitchFamily="49" charset="0"/>
                <a:cs typeface="Consolas" panose="020B0609020204030204" pitchFamily="49" charset="0"/>
              </a:rPr>
            </a:br>
            <a:r>
              <a:rPr lang="de-CH" sz="1600" dirty="0">
                <a:solidFill>
                  <a:srgbClr val="5A5434"/>
                </a:solidFill>
                <a:latin typeface="Ubuntu Mono" panose="020B0509030602030204" pitchFamily="49" charset="0"/>
                <a:cs typeface="Consolas" panose="020B0609020204030204" pitchFamily="49" charset="0"/>
              </a:rPr>
              <a:t>  </a:t>
            </a:r>
            <a:r>
              <a:rPr lang="de-CH" sz="1600" i="1"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P</a:t>
            </a:r>
            <a:r>
              <a:rPr lang="en-US" sz="1600" i="1" dirty="0">
                <a:solidFill>
                  <a:srgbClr val="5A5434"/>
                </a:solidFill>
              </a:rPr>
              <a:t> </a:t>
            </a:r>
            <a:r>
              <a:rPr lang="en-US" sz="1600" dirty="0">
                <a:solidFill>
                  <a:srgbClr val="5A5434"/>
                </a:solidFill>
                <a:latin typeface="Ubuntu Mono" panose="020B0509030602030204" pitchFamily="49" charset="0"/>
              </a:rPr>
              <a:t>∧</a:t>
            </a:r>
            <a:r>
              <a:rPr lang="en-US" sz="1600" i="1" dirty="0">
                <a:solidFill>
                  <a:srgbClr val="5A5434"/>
                </a:solidFill>
              </a:rPr>
              <a:t> </a:t>
            </a:r>
            <a:r>
              <a:rPr lang="en-US" sz="1600" i="1" dirty="0">
                <a:solidFill>
                  <a:srgbClr val="5A5434"/>
                </a:solidFill>
                <a:latin typeface="Ubuntu Mono" panose="020B0509030602030204" pitchFamily="49" charset="0"/>
              </a:rPr>
              <a:t>b</a:t>
            </a:r>
            <a:r>
              <a:rPr lang="de-CH" sz="1600" i="1" dirty="0">
                <a:solidFill>
                  <a:srgbClr val="5A5434"/>
                </a:solidFill>
                <a:latin typeface="Ubuntu Mono" panose="020B0509030602030204" pitchFamily="49" charset="0"/>
              </a:rPr>
              <a:t>}</a:t>
            </a:r>
          </a:p>
          <a:p>
            <a:pPr marL="0" indent="0">
              <a:lnSpc>
                <a:spcPct val="95000"/>
              </a:lnSpc>
              <a:spcBef>
                <a:spcPts val="100"/>
              </a:spcBef>
              <a:spcAft>
                <a:spcPts val="100"/>
              </a:spcAft>
              <a:buNone/>
            </a:pPr>
            <a:r>
              <a:rPr lang="de-CH" sz="1600" i="1" dirty="0">
                <a:solidFill>
                  <a:srgbClr val="C7C7C7"/>
                </a:solidFill>
                <a:latin typeface="Ubuntu Mono" panose="020B0509030602030204" pitchFamily="49" charset="0"/>
              </a:rPr>
              <a:t>  {</a:t>
            </a:r>
            <a:r>
              <a:rPr lang="en-US" sz="1600" i="1" dirty="0">
                <a:solidFill>
                  <a:srgbClr val="C7C7C7"/>
                </a:solidFill>
                <a:latin typeface="Ubuntu Mono" panose="020B0509030602030204" pitchFamily="49" charset="0"/>
              </a:rPr>
              <a:t>R</a:t>
            </a:r>
            <a:r>
              <a:rPr lang="en-US" sz="1600" i="1" baseline="-25000" dirty="0">
                <a:solidFill>
                  <a:srgbClr val="C7C7C7"/>
                </a:solidFill>
                <a:latin typeface="Ubuntu Mono" panose="020B0509030602030204" pitchFamily="49" charset="0"/>
              </a:rPr>
              <a:t>1</a:t>
            </a:r>
            <a:r>
              <a:rPr lang="de-CH" sz="1600" i="1" dirty="0">
                <a:solidFill>
                  <a:srgbClr val="C7C7C7"/>
                </a:solidFill>
                <a:latin typeface="Ubuntu Mono" panose="020B0509030602030204" pitchFamily="49" charset="0"/>
              </a:rPr>
              <a:t>}</a:t>
            </a:r>
            <a:endParaRPr lang="de-CH" sz="1600" dirty="0">
              <a:solidFill>
                <a:srgbClr val="C7C7C7"/>
              </a:solidFill>
              <a:latin typeface="Ubuntu Mono" panose="020B0509030602030204" pitchFamily="49" charset="0"/>
              <a:cs typeface="Consolas" panose="020B0609020204030204" pitchFamily="49" charset="0"/>
            </a:endParaRPr>
          </a:p>
          <a:p>
            <a:pPr marL="0" indent="0">
              <a:lnSpc>
                <a:spcPct val="95000"/>
              </a:lnSpc>
              <a:spcBef>
                <a:spcPts val="100"/>
              </a:spcBef>
              <a:spcAft>
                <a:spcPts val="100"/>
              </a:spcAft>
              <a:buNone/>
            </a:pPr>
            <a:r>
              <a:rPr lang="de-CH" sz="1600" dirty="0">
                <a:latin typeface="Ubuntu Mono" panose="020B0509030602030204" pitchFamily="49" charset="0"/>
                <a:cs typeface="Consolas" panose="020B0609020204030204" pitchFamily="49" charset="0"/>
              </a:rPr>
              <a:t>    S</a:t>
            </a:r>
            <a:r>
              <a:rPr lang="de-CH" sz="1600" baseline="-25000" dirty="0">
                <a:latin typeface="Ubuntu Mono" panose="020B0509030602030204" pitchFamily="49" charset="0"/>
                <a:cs typeface="Consolas" panose="020B0609020204030204" pitchFamily="49" charset="0"/>
              </a:rPr>
              <a:t>1</a:t>
            </a:r>
            <a:r>
              <a:rPr lang="de-CH" sz="1600" dirty="0">
                <a:latin typeface="Ubuntu Mono" panose="020B0509030602030204" pitchFamily="49" charset="0"/>
                <a:cs typeface="Consolas" panose="020B0609020204030204" pitchFamily="49" charset="0"/>
              </a:rPr>
              <a:t>;</a:t>
            </a:r>
          </a:p>
          <a:p>
            <a:pPr marL="0" indent="0">
              <a:lnSpc>
                <a:spcPct val="95000"/>
              </a:lnSpc>
              <a:spcBef>
                <a:spcPts val="100"/>
              </a:spcBef>
              <a:spcAft>
                <a:spcPts val="100"/>
              </a:spcAft>
              <a:buNone/>
            </a:pPr>
            <a:r>
              <a:rPr lang="de-CH" sz="1600" i="1" dirty="0">
                <a:solidFill>
                  <a:srgbClr val="5A5434"/>
                </a:solidFill>
                <a:latin typeface="Ubuntu Mono" panose="020B0509030602030204" pitchFamily="49" charset="0"/>
              </a:rPr>
              <a:t>  {</a:t>
            </a:r>
            <a:r>
              <a:rPr lang="en-US" sz="1600" i="1" dirty="0">
                <a:solidFill>
                  <a:srgbClr val="5A5434"/>
                </a:solidFill>
                <a:latin typeface="Ubuntu Mono" panose="020B0509030602030204" pitchFamily="49" charset="0"/>
              </a:rPr>
              <a:t>Q</a:t>
            </a:r>
            <a:r>
              <a:rPr lang="de-CH" sz="1600" i="1" dirty="0">
                <a:solidFill>
                  <a:srgbClr val="5A5434"/>
                </a:solidFill>
                <a:latin typeface="Ubuntu Mono" panose="020B0509030602030204" pitchFamily="49" charset="0"/>
              </a:rPr>
              <a:t>}</a:t>
            </a:r>
            <a:endParaRPr lang="de-CH" sz="1600" dirty="0">
              <a:solidFill>
                <a:srgbClr val="5A5434"/>
              </a:solidFill>
              <a:latin typeface="Ubuntu Mono" panose="020B0509030602030204" pitchFamily="49" charset="0"/>
              <a:cs typeface="Consolas" panose="020B0609020204030204" pitchFamily="49" charset="0"/>
            </a:endParaRPr>
          </a:p>
          <a:p>
            <a:pPr marL="0" indent="0">
              <a:lnSpc>
                <a:spcPct val="95000"/>
              </a:lnSpc>
              <a:spcBef>
                <a:spcPts val="100"/>
              </a:spcBef>
              <a:spcAft>
                <a:spcPts val="100"/>
              </a:spcAft>
              <a:buNone/>
            </a:pPr>
            <a:r>
              <a:rPr lang="de-CH" sz="1600" dirty="0">
                <a:latin typeface="Ubuntu Mono" panose="020B0509030602030204" pitchFamily="49" charset="0"/>
                <a:cs typeface="Consolas" panose="020B0609020204030204" pitchFamily="49" charset="0"/>
              </a:rPr>
              <a:t>} </a:t>
            </a:r>
            <a:r>
              <a:rPr lang="de-CH" sz="1600" dirty="0" err="1">
                <a:latin typeface="Ubuntu Mono" panose="020B0509030602030204" pitchFamily="49" charset="0"/>
                <a:cs typeface="Consolas" panose="020B0609020204030204" pitchFamily="49" charset="0"/>
              </a:rPr>
              <a:t>else</a:t>
            </a:r>
            <a:r>
              <a:rPr lang="de-CH" sz="1600" dirty="0">
                <a:latin typeface="Ubuntu Mono" panose="020B0509030602030204" pitchFamily="49" charset="0"/>
                <a:cs typeface="Consolas" panose="020B0609020204030204" pitchFamily="49" charset="0"/>
              </a:rPr>
              <a:t> {</a:t>
            </a:r>
          </a:p>
          <a:p>
            <a:pPr marL="0" indent="0">
              <a:lnSpc>
                <a:spcPct val="95000"/>
              </a:lnSpc>
              <a:spcBef>
                <a:spcPts val="100"/>
              </a:spcBef>
              <a:spcAft>
                <a:spcPts val="100"/>
              </a:spcAft>
              <a:buNone/>
            </a:pPr>
            <a:r>
              <a:rPr lang="de-CH" sz="1600" i="1" dirty="0">
                <a:solidFill>
                  <a:srgbClr val="5A5434"/>
                </a:solidFill>
                <a:latin typeface="Ubuntu Mono" panose="020B0509030602030204" pitchFamily="49" charset="0"/>
              </a:rPr>
              <a:t>  {</a:t>
            </a:r>
            <a:r>
              <a:rPr lang="en-US" sz="1600" i="1" dirty="0">
                <a:solidFill>
                  <a:srgbClr val="5A5434"/>
                </a:solidFill>
                <a:latin typeface="Ubuntu Mono" panose="020B0509030602030204" pitchFamily="49" charset="0"/>
              </a:rPr>
              <a:t>P</a:t>
            </a:r>
            <a:r>
              <a:rPr lang="en-US" sz="1600" i="1" dirty="0">
                <a:solidFill>
                  <a:srgbClr val="5A5434"/>
                </a:solidFill>
              </a:rPr>
              <a:t> </a:t>
            </a:r>
            <a:r>
              <a:rPr lang="en-US" sz="1600" dirty="0">
                <a:solidFill>
                  <a:srgbClr val="5A5434"/>
                </a:solidFill>
                <a:latin typeface="Ubuntu Mono" panose="020B0509030602030204" pitchFamily="49" charset="0"/>
              </a:rPr>
              <a:t>∧</a:t>
            </a:r>
            <a:r>
              <a:rPr lang="en-US" sz="1600" i="1" dirty="0">
                <a:solidFill>
                  <a:srgbClr val="5A5434"/>
                </a:solidFill>
              </a:rPr>
              <a:t> ¬</a:t>
            </a:r>
            <a:r>
              <a:rPr lang="en-US" sz="1600" i="1" dirty="0">
                <a:solidFill>
                  <a:srgbClr val="5A5434"/>
                </a:solidFill>
                <a:latin typeface="Ubuntu Mono" panose="020B0509030602030204" pitchFamily="49" charset="0"/>
              </a:rPr>
              <a:t>b</a:t>
            </a:r>
            <a:r>
              <a:rPr lang="de-CH" sz="1600" i="1" dirty="0">
                <a:solidFill>
                  <a:srgbClr val="5A5434"/>
                </a:solidFill>
                <a:latin typeface="Ubuntu Mono" panose="020B0509030602030204" pitchFamily="49" charset="0"/>
              </a:rPr>
              <a:t>} </a:t>
            </a:r>
          </a:p>
          <a:p>
            <a:pPr marL="0" indent="0">
              <a:lnSpc>
                <a:spcPct val="95000"/>
              </a:lnSpc>
              <a:spcBef>
                <a:spcPts val="100"/>
              </a:spcBef>
              <a:spcAft>
                <a:spcPts val="100"/>
              </a:spcAft>
              <a:buNone/>
            </a:pPr>
            <a:r>
              <a:rPr lang="de-CH" sz="1600" i="1" dirty="0">
                <a:solidFill>
                  <a:srgbClr val="C7C7C7"/>
                </a:solidFill>
                <a:latin typeface="Ubuntu Mono" panose="020B0509030602030204" pitchFamily="49" charset="0"/>
              </a:rPr>
              <a:t>  {</a:t>
            </a:r>
            <a:r>
              <a:rPr lang="en-US" sz="1600" i="1" dirty="0">
                <a:solidFill>
                  <a:srgbClr val="C7C7C7"/>
                </a:solidFill>
                <a:latin typeface="Ubuntu Mono" panose="020B0509030602030204" pitchFamily="49" charset="0"/>
              </a:rPr>
              <a:t>R</a:t>
            </a:r>
            <a:r>
              <a:rPr lang="en-US" sz="1600" i="1" baseline="-25000" dirty="0">
                <a:solidFill>
                  <a:srgbClr val="C7C7C7"/>
                </a:solidFill>
                <a:latin typeface="Ubuntu Mono" panose="020B0509030602030204" pitchFamily="49" charset="0"/>
              </a:rPr>
              <a:t>2</a:t>
            </a:r>
            <a:r>
              <a:rPr lang="de-CH" sz="1600" i="1" dirty="0">
                <a:solidFill>
                  <a:srgbClr val="C7C7C7"/>
                </a:solidFill>
                <a:latin typeface="Ubuntu Mono" panose="020B0509030602030204" pitchFamily="49" charset="0"/>
              </a:rPr>
              <a:t>}</a:t>
            </a:r>
            <a:endParaRPr lang="de-CH" sz="1600" dirty="0">
              <a:solidFill>
                <a:srgbClr val="C7C7C7"/>
              </a:solidFill>
              <a:latin typeface="Ubuntu Mono" panose="020B0509030602030204" pitchFamily="49" charset="0"/>
              <a:cs typeface="Consolas" panose="020B0609020204030204" pitchFamily="49" charset="0"/>
            </a:endParaRPr>
          </a:p>
          <a:p>
            <a:pPr marL="0" indent="0">
              <a:lnSpc>
                <a:spcPct val="95000"/>
              </a:lnSpc>
              <a:spcBef>
                <a:spcPts val="100"/>
              </a:spcBef>
              <a:spcAft>
                <a:spcPts val="100"/>
              </a:spcAft>
              <a:buNone/>
            </a:pPr>
            <a:r>
              <a:rPr lang="de-CH" sz="1600" dirty="0">
                <a:latin typeface="Ubuntu Mono" panose="020B0509030602030204" pitchFamily="49" charset="0"/>
                <a:cs typeface="Consolas" panose="020B0609020204030204" pitchFamily="49" charset="0"/>
              </a:rPr>
              <a:t>    S</a:t>
            </a:r>
            <a:r>
              <a:rPr lang="de-CH" sz="1600" baseline="-25000" dirty="0">
                <a:latin typeface="Ubuntu Mono" panose="020B0509030602030204" pitchFamily="49" charset="0"/>
                <a:cs typeface="Consolas" panose="020B0609020204030204" pitchFamily="49" charset="0"/>
              </a:rPr>
              <a:t>2</a:t>
            </a:r>
            <a:r>
              <a:rPr lang="de-CH" sz="1600" dirty="0">
                <a:latin typeface="Ubuntu Mono" panose="020B0509030602030204" pitchFamily="49" charset="0"/>
                <a:cs typeface="Consolas" panose="020B0609020204030204" pitchFamily="49" charset="0"/>
              </a:rPr>
              <a:t>;</a:t>
            </a:r>
          </a:p>
          <a:p>
            <a:pPr marL="0" indent="0">
              <a:lnSpc>
                <a:spcPct val="95000"/>
              </a:lnSpc>
              <a:spcBef>
                <a:spcPts val="100"/>
              </a:spcBef>
              <a:spcAft>
                <a:spcPts val="100"/>
              </a:spcAft>
              <a:buNone/>
            </a:pPr>
            <a:r>
              <a:rPr lang="de-CH" sz="1600" i="1" dirty="0">
                <a:solidFill>
                  <a:srgbClr val="5A5434"/>
                </a:solidFill>
                <a:latin typeface="Ubuntu Mono" panose="020B0509030602030204" pitchFamily="49" charset="0"/>
              </a:rPr>
              <a:t>  {</a:t>
            </a:r>
            <a:r>
              <a:rPr lang="en-US" sz="1600" i="1" dirty="0">
                <a:solidFill>
                  <a:srgbClr val="5A5434"/>
                </a:solidFill>
                <a:latin typeface="Ubuntu Mono" panose="020B0509030602030204" pitchFamily="49" charset="0"/>
              </a:rPr>
              <a:t>Q</a:t>
            </a:r>
            <a:r>
              <a:rPr lang="de-CH" sz="1600" i="1" dirty="0">
                <a:solidFill>
                  <a:srgbClr val="5A5434"/>
                </a:solidFill>
                <a:latin typeface="Ubuntu Mono" panose="020B0509030602030204" pitchFamily="49" charset="0"/>
              </a:rPr>
              <a:t>}</a:t>
            </a:r>
            <a:r>
              <a:rPr lang="de-CH" sz="1600" dirty="0">
                <a:solidFill>
                  <a:srgbClr val="5A5434"/>
                </a:solidFill>
                <a:latin typeface="Ubuntu Mono" panose="020B0509030602030204" pitchFamily="49" charset="0"/>
                <a:cs typeface="Consolas" panose="020B0609020204030204" pitchFamily="49" charset="0"/>
              </a:rPr>
              <a:t>  </a:t>
            </a:r>
          </a:p>
          <a:p>
            <a:pPr marL="0" indent="0">
              <a:lnSpc>
                <a:spcPct val="95000"/>
              </a:lnSpc>
              <a:spcBef>
                <a:spcPts val="100"/>
              </a:spcBef>
              <a:spcAft>
                <a:spcPts val="100"/>
              </a:spcAft>
              <a:buNone/>
            </a:pPr>
            <a:r>
              <a:rPr lang="de-CH" sz="1600" dirty="0">
                <a:latin typeface="Ubuntu Mono" panose="020B0509030602030204" pitchFamily="49" charset="0"/>
                <a:cs typeface="Consolas" panose="020B0609020204030204" pitchFamily="49" charset="0"/>
              </a:rPr>
              <a:t>}</a:t>
            </a:r>
            <a:endParaRPr lang="de-CH" sz="1600" i="1" dirty="0">
              <a:solidFill>
                <a:schemeClr val="tx1">
                  <a:lumMod val="65000"/>
                  <a:lumOff val="35000"/>
                </a:schemeClr>
              </a:solidFill>
              <a:latin typeface="Ubuntu Mono" panose="020B0509030602030204" pitchFamily="49" charset="0"/>
            </a:endParaRPr>
          </a:p>
        </p:txBody>
      </p:sp>
      <p:grpSp>
        <p:nvGrpSpPr>
          <p:cNvPr id="9" name="Group 8">
            <a:extLst>
              <a:ext uri="{FF2B5EF4-FFF2-40B4-BE49-F238E27FC236}">
                <a16:creationId xmlns:a16="http://schemas.microsoft.com/office/drawing/2014/main" id="{B7B96F0C-C2A1-0A62-3C4D-B270300D837E}"/>
              </a:ext>
            </a:extLst>
          </p:cNvPr>
          <p:cNvGrpSpPr/>
          <p:nvPr/>
        </p:nvGrpSpPr>
        <p:grpSpPr>
          <a:xfrm>
            <a:off x="6271630" y="2485228"/>
            <a:ext cx="701824" cy="618443"/>
            <a:chOff x="6271630" y="2485228"/>
            <a:chExt cx="701824" cy="618443"/>
          </a:xfrm>
        </p:grpSpPr>
        <p:cxnSp>
          <p:nvCxnSpPr>
            <p:cNvPr id="4" name="Straight Arrow Connector 9">
              <a:extLst>
                <a:ext uri="{FF2B5EF4-FFF2-40B4-BE49-F238E27FC236}">
                  <a16:creationId xmlns:a16="http://schemas.microsoft.com/office/drawing/2014/main" id="{BBD2AC4F-D11B-E327-7924-7FA69D18B14E}"/>
                </a:ext>
              </a:extLst>
            </p:cNvPr>
            <p:cNvCxnSpPr/>
            <p:nvPr/>
          </p:nvCxnSpPr>
          <p:spPr>
            <a:xfrm rot="10800000">
              <a:off x="6359139" y="2689643"/>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FE82023-8DFD-28AE-27D0-94C197DA8934}"/>
                </a:ext>
              </a:extLst>
            </p:cNvPr>
            <p:cNvSpPr txBox="1"/>
            <p:nvPr/>
          </p:nvSpPr>
          <p:spPr>
            <a:xfrm>
              <a:off x="6271630" y="2485228"/>
              <a:ext cx="701824" cy="338554"/>
            </a:xfrm>
            <a:prstGeom prst="rect">
              <a:avLst/>
            </a:prstGeom>
            <a:noFill/>
          </p:spPr>
          <p:txBody>
            <a:bodyPr wrap="square">
              <a:spAutoFit/>
            </a:bodyPr>
            <a:lstStyle/>
            <a:p>
              <a:r>
                <a:rPr lang="de-CH" sz="1600" i="1"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R</a:t>
              </a:r>
              <a:r>
                <a:rPr lang="en-US" sz="1600" i="1" baseline="-25000" dirty="0">
                  <a:solidFill>
                    <a:srgbClr val="5A5434"/>
                  </a:solidFill>
                  <a:latin typeface="Ubuntu Mono" panose="020B0509030602030204" pitchFamily="49" charset="0"/>
                </a:rPr>
                <a:t>1</a:t>
              </a:r>
              <a:r>
                <a:rPr lang="de-CH" sz="1600" i="1" dirty="0">
                  <a:solidFill>
                    <a:srgbClr val="5A5434"/>
                  </a:solidFill>
                  <a:latin typeface="Ubuntu Mono" panose="020B0509030602030204" pitchFamily="49" charset="0"/>
                </a:rPr>
                <a:t>}</a:t>
              </a:r>
              <a:endParaRPr lang="en-CH" sz="1600" dirty="0"/>
            </a:p>
          </p:txBody>
        </p:sp>
      </p:grpSp>
      <p:grpSp>
        <p:nvGrpSpPr>
          <p:cNvPr id="10" name="Group 9">
            <a:extLst>
              <a:ext uri="{FF2B5EF4-FFF2-40B4-BE49-F238E27FC236}">
                <a16:creationId xmlns:a16="http://schemas.microsoft.com/office/drawing/2014/main" id="{92032560-4E9A-AC0E-8477-FB219C493F4F}"/>
              </a:ext>
            </a:extLst>
          </p:cNvPr>
          <p:cNvGrpSpPr/>
          <p:nvPr/>
        </p:nvGrpSpPr>
        <p:grpSpPr>
          <a:xfrm>
            <a:off x="6271630" y="3771629"/>
            <a:ext cx="701824" cy="628187"/>
            <a:chOff x="6271630" y="3771629"/>
            <a:chExt cx="701824" cy="628187"/>
          </a:xfrm>
        </p:grpSpPr>
        <p:cxnSp>
          <p:nvCxnSpPr>
            <p:cNvPr id="22" name="Straight Arrow Connector 9">
              <a:extLst>
                <a:ext uri="{FF2B5EF4-FFF2-40B4-BE49-F238E27FC236}">
                  <a16:creationId xmlns:a16="http://schemas.microsoft.com/office/drawing/2014/main" id="{0E42F044-3456-40AC-9FD7-75178F8EBBCF}"/>
                </a:ext>
              </a:extLst>
            </p:cNvPr>
            <p:cNvCxnSpPr/>
            <p:nvPr/>
          </p:nvCxnSpPr>
          <p:spPr>
            <a:xfrm rot="10800000">
              <a:off x="6359139" y="3985788"/>
              <a:ext cx="12700" cy="414028"/>
            </a:xfrm>
            <a:prstGeom prst="curvedConnector3">
              <a:avLst>
                <a:gd name="adj1" fmla="val 1800000"/>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65EA89F-E137-12CC-D938-3DA57AF70AA1}"/>
                </a:ext>
              </a:extLst>
            </p:cNvPr>
            <p:cNvSpPr txBox="1"/>
            <p:nvPr/>
          </p:nvSpPr>
          <p:spPr>
            <a:xfrm>
              <a:off x="6271630" y="3771629"/>
              <a:ext cx="701824" cy="338554"/>
            </a:xfrm>
            <a:prstGeom prst="rect">
              <a:avLst/>
            </a:prstGeom>
            <a:noFill/>
          </p:spPr>
          <p:txBody>
            <a:bodyPr wrap="square">
              <a:spAutoFit/>
            </a:bodyPr>
            <a:lstStyle/>
            <a:p>
              <a:r>
                <a:rPr lang="de-CH" sz="1600" i="1" dirty="0">
                  <a:solidFill>
                    <a:srgbClr val="5A5434"/>
                  </a:solidFill>
                  <a:latin typeface="Ubuntu Mono" panose="020B0509030602030204" pitchFamily="49" charset="0"/>
                </a:rPr>
                <a:t>{</a:t>
              </a:r>
              <a:r>
                <a:rPr lang="en-US" sz="1600" i="1" dirty="0">
                  <a:solidFill>
                    <a:srgbClr val="5A5434"/>
                  </a:solidFill>
                  <a:latin typeface="Ubuntu Mono" panose="020B0509030602030204" pitchFamily="49" charset="0"/>
                </a:rPr>
                <a:t>R</a:t>
              </a:r>
              <a:r>
                <a:rPr lang="en-US" sz="1600" i="1" baseline="-25000" dirty="0">
                  <a:solidFill>
                    <a:srgbClr val="5A5434"/>
                  </a:solidFill>
                  <a:latin typeface="Ubuntu Mono" panose="020B0509030602030204" pitchFamily="49" charset="0"/>
                </a:rPr>
                <a:t>2</a:t>
              </a:r>
              <a:r>
                <a:rPr lang="de-CH" sz="1600" i="1" dirty="0">
                  <a:solidFill>
                    <a:srgbClr val="5A5434"/>
                  </a:solidFill>
                  <a:latin typeface="Ubuntu Mono" panose="020B0509030602030204" pitchFamily="49" charset="0"/>
                </a:rPr>
                <a:t>}</a:t>
              </a:r>
              <a:endParaRPr lang="en-CH" sz="1600" dirty="0"/>
            </a:p>
          </p:txBody>
        </p:sp>
      </p:grpSp>
    </p:spTree>
    <p:extLst>
      <p:ext uri="{BB962C8B-B14F-4D97-AF65-F5344CB8AC3E}">
        <p14:creationId xmlns:p14="http://schemas.microsoft.com/office/powerpoint/2010/main" val="199404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90</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26" name="Group 25">
            <a:extLst>
              <a:ext uri="{FF2B5EF4-FFF2-40B4-BE49-F238E27FC236}">
                <a16:creationId xmlns:a16="http://schemas.microsoft.com/office/drawing/2014/main" id="{201CB46B-68D8-95A2-2421-743F0E16FE6E}"/>
              </a:ext>
            </a:extLst>
          </p:cNvPr>
          <p:cNvGrpSpPr/>
          <p:nvPr/>
        </p:nvGrpSpPr>
        <p:grpSpPr>
          <a:xfrm>
            <a:off x="4463139" y="1154215"/>
            <a:ext cx="1915296" cy="742496"/>
            <a:chOff x="3892499" y="3539952"/>
            <a:chExt cx="2016224" cy="785738"/>
          </a:xfrm>
        </p:grpSpPr>
        <p:sp>
          <p:nvSpPr>
            <p:cNvPr id="8" name="Rectangle 7">
              <a:extLst>
                <a:ext uri="{FF2B5EF4-FFF2-40B4-BE49-F238E27FC236}">
                  <a16:creationId xmlns:a16="http://schemas.microsoft.com/office/drawing/2014/main" id="{CF57E5CF-4BF9-46FC-2F4A-22B88B9D7E4A}"/>
                </a:ext>
              </a:extLst>
            </p:cNvPr>
            <p:cNvSpPr/>
            <p:nvPr/>
          </p:nvSpPr>
          <p:spPr>
            <a:xfrm>
              <a:off x="417984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36010699-C98E-6077-0352-607B27597DFF}"/>
                </a:ext>
              </a:extLst>
            </p:cNvPr>
            <p:cNvSpPr/>
            <p:nvPr/>
          </p:nvSpPr>
          <p:spPr>
            <a:xfrm>
              <a:off x="3892499" y="4260101"/>
              <a:ext cx="60080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9620ADA4-4FAB-24FD-928A-2B01E5A239A1}"/>
                </a:ext>
              </a:extLst>
            </p:cNvPr>
            <p:cNvSpPr/>
            <p:nvPr/>
          </p:nvSpPr>
          <p:spPr>
            <a:xfrm>
              <a:off x="3957804" y="4184897"/>
              <a:ext cx="47019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E9FD14DA-670B-8119-2A25-0F2EBCEF6975}"/>
                </a:ext>
              </a:extLst>
            </p:cNvPr>
            <p:cNvSpPr/>
            <p:nvPr/>
          </p:nvSpPr>
          <p:spPr>
            <a:xfrm>
              <a:off x="4026374" y="4109694"/>
              <a:ext cx="333055"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806C95AF-B6FB-E515-F062-4902BC13AC7D}"/>
                </a:ext>
              </a:extLst>
            </p:cNvPr>
            <p:cNvSpPr/>
            <p:nvPr/>
          </p:nvSpPr>
          <p:spPr>
            <a:xfrm>
              <a:off x="4104740" y="4034490"/>
              <a:ext cx="176323"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256858E-598A-329D-8996-A19469EE28B8}"/>
                </a:ext>
              </a:extLst>
            </p:cNvPr>
            <p:cNvSpPr/>
            <p:nvPr/>
          </p:nvSpPr>
          <p:spPr>
            <a:xfrm>
              <a:off x="5067988"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D0C30BFD-AF2E-8B68-63C2-073A7C05523E}"/>
                </a:ext>
              </a:extLst>
            </p:cNvPr>
            <p:cNvSpPr/>
            <p:nvPr/>
          </p:nvSpPr>
          <p:spPr>
            <a:xfrm>
              <a:off x="588260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0B429568-9C1D-EEC6-BBEC-FDA8E4F521DF}"/>
                </a:ext>
              </a:extLst>
            </p:cNvPr>
            <p:cNvSpPr/>
            <p:nvPr/>
          </p:nvSpPr>
          <p:spPr>
            <a:xfrm>
              <a:off x="3928762" y="4003626"/>
              <a:ext cx="528797" cy="279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Arrow: Curved Down 23">
              <a:extLst>
                <a:ext uri="{FF2B5EF4-FFF2-40B4-BE49-F238E27FC236}">
                  <a16:creationId xmlns:a16="http://schemas.microsoft.com/office/drawing/2014/main" id="{ABBCE25D-39B9-9A16-AEF8-F40822554EDA}"/>
                </a:ext>
              </a:extLst>
            </p:cNvPr>
            <p:cNvSpPr/>
            <p:nvPr/>
          </p:nvSpPr>
          <p:spPr>
            <a:xfrm>
              <a:off x="4152073" y="3539952"/>
              <a:ext cx="1047379"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99" name="Group 98">
            <a:extLst>
              <a:ext uri="{FF2B5EF4-FFF2-40B4-BE49-F238E27FC236}">
                <a16:creationId xmlns:a16="http://schemas.microsoft.com/office/drawing/2014/main" id="{76193A31-3CD8-04A5-312E-C28F96B59257}"/>
              </a:ext>
            </a:extLst>
          </p:cNvPr>
          <p:cNvGrpSpPr/>
          <p:nvPr/>
        </p:nvGrpSpPr>
        <p:grpSpPr>
          <a:xfrm>
            <a:off x="5460097" y="2030528"/>
            <a:ext cx="1391345" cy="535391"/>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100" name="Group 99">
            <a:extLst>
              <a:ext uri="{FF2B5EF4-FFF2-40B4-BE49-F238E27FC236}">
                <a16:creationId xmlns:a16="http://schemas.microsoft.com/office/drawing/2014/main" id="{AE7D3210-738D-BF8D-D52F-AEF4DD928DF8}"/>
              </a:ext>
            </a:extLst>
          </p:cNvPr>
          <p:cNvGrpSpPr/>
          <p:nvPr/>
        </p:nvGrpSpPr>
        <p:grpSpPr>
          <a:xfrm>
            <a:off x="4075767" y="2694704"/>
            <a:ext cx="1390292" cy="488174"/>
            <a:chOff x="4075767" y="2694704"/>
            <a:chExt cx="1390292" cy="488174"/>
          </a:xfrm>
        </p:grpSpPr>
        <p:sp>
          <p:nvSpPr>
            <p:cNvPr id="62" name="Rectangle 61">
              <a:extLst>
                <a:ext uri="{FF2B5EF4-FFF2-40B4-BE49-F238E27FC236}">
                  <a16:creationId xmlns:a16="http://schemas.microsoft.com/office/drawing/2014/main" id="{256A3CB0-A40A-F77F-1B9A-74E026D1E81F}"/>
                </a:ext>
              </a:extLst>
            </p:cNvPr>
            <p:cNvSpPr/>
            <p:nvPr/>
          </p:nvSpPr>
          <p:spPr>
            <a:xfrm>
              <a:off x="4830687" y="2743978"/>
              <a:ext cx="16776"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63" name="Rectangle 62">
              <a:extLst>
                <a:ext uri="{FF2B5EF4-FFF2-40B4-BE49-F238E27FC236}">
                  <a16:creationId xmlns:a16="http://schemas.microsoft.com/office/drawing/2014/main" id="{87B782DE-9D71-7930-ECF3-A5DD6A5BDC09}"/>
                </a:ext>
              </a:extLst>
            </p:cNvPr>
            <p:cNvSpPr/>
            <p:nvPr/>
          </p:nvSpPr>
          <p:spPr>
            <a:xfrm>
              <a:off x="5353845" y="2743978"/>
              <a:ext cx="16776"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7" name="Rectangle 56">
              <a:extLst>
                <a:ext uri="{FF2B5EF4-FFF2-40B4-BE49-F238E27FC236}">
                  <a16:creationId xmlns:a16="http://schemas.microsoft.com/office/drawing/2014/main" id="{3EE020F6-4C63-3153-406F-46B52FB4BCE8}"/>
                </a:ext>
              </a:extLst>
            </p:cNvPr>
            <p:cNvSpPr/>
            <p:nvPr/>
          </p:nvSpPr>
          <p:spPr>
            <a:xfrm>
              <a:off x="4260303" y="2743978"/>
              <a:ext cx="16776"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8" name="Rectangle 57">
              <a:extLst>
                <a:ext uri="{FF2B5EF4-FFF2-40B4-BE49-F238E27FC236}">
                  <a16:creationId xmlns:a16="http://schemas.microsoft.com/office/drawing/2014/main" id="{5A18F085-A5EB-1530-16B6-0F2775C114E4}"/>
                </a:ext>
              </a:extLst>
            </p:cNvPr>
            <p:cNvSpPr/>
            <p:nvPr/>
          </p:nvSpPr>
          <p:spPr>
            <a:xfrm>
              <a:off x="4075767" y="3138187"/>
              <a:ext cx="385848"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9" name="Rectangle 58">
              <a:extLst>
                <a:ext uri="{FF2B5EF4-FFF2-40B4-BE49-F238E27FC236}">
                  <a16:creationId xmlns:a16="http://schemas.microsoft.com/office/drawing/2014/main" id="{CA8A9FFC-8DE8-D4E4-D572-002F645E01F2}"/>
                </a:ext>
              </a:extLst>
            </p:cNvPr>
            <p:cNvSpPr/>
            <p:nvPr/>
          </p:nvSpPr>
          <p:spPr>
            <a:xfrm>
              <a:off x="4117707" y="3086943"/>
              <a:ext cx="301968"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0" name="Rectangle 59">
              <a:extLst>
                <a:ext uri="{FF2B5EF4-FFF2-40B4-BE49-F238E27FC236}">
                  <a16:creationId xmlns:a16="http://schemas.microsoft.com/office/drawing/2014/main" id="{DD50825A-F778-7AD0-EA78-0926802B8866}"/>
                </a:ext>
              </a:extLst>
            </p:cNvPr>
            <p:cNvSpPr/>
            <p:nvPr/>
          </p:nvSpPr>
          <p:spPr>
            <a:xfrm>
              <a:off x="5252166" y="3138187"/>
              <a:ext cx="213893"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1" name="Rectangle 60">
              <a:extLst>
                <a:ext uri="{FF2B5EF4-FFF2-40B4-BE49-F238E27FC236}">
                  <a16:creationId xmlns:a16="http://schemas.microsoft.com/office/drawing/2014/main" id="{7829534F-E151-1C06-2B09-45CA49F0F39C}"/>
                </a:ext>
              </a:extLst>
            </p:cNvPr>
            <p:cNvSpPr/>
            <p:nvPr/>
          </p:nvSpPr>
          <p:spPr>
            <a:xfrm>
              <a:off x="5297226" y="3071953"/>
              <a:ext cx="113238"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5" name="Arrow: Curved Down 64">
              <a:extLst>
                <a:ext uri="{FF2B5EF4-FFF2-40B4-BE49-F238E27FC236}">
                  <a16:creationId xmlns:a16="http://schemas.microsoft.com/office/drawing/2014/main" id="{B1137641-FF6A-8386-2A90-6890180D76B9}"/>
                </a:ext>
              </a:extLst>
            </p:cNvPr>
            <p:cNvSpPr/>
            <p:nvPr/>
          </p:nvSpPr>
          <p:spPr>
            <a:xfrm>
              <a:off x="4242348" y="2694704"/>
              <a:ext cx="664348"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101" name="Group 100">
            <a:extLst>
              <a:ext uri="{FF2B5EF4-FFF2-40B4-BE49-F238E27FC236}">
                <a16:creationId xmlns:a16="http://schemas.microsoft.com/office/drawing/2014/main" id="{1EA2A3C3-2A04-11CE-0597-415B1080A03C}"/>
              </a:ext>
            </a:extLst>
          </p:cNvPr>
          <p:cNvGrpSpPr/>
          <p:nvPr/>
        </p:nvGrpSpPr>
        <p:grpSpPr>
          <a:xfrm>
            <a:off x="5466059" y="3316611"/>
            <a:ext cx="1380580" cy="551283"/>
            <a:chOff x="5466059" y="3316611"/>
            <a:chExt cx="1380580" cy="551283"/>
          </a:xfrm>
        </p:grpSpPr>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6038184" y="3785387"/>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615168" y="3719063"/>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flipH="1">
              <a:off x="6115516" y="3316611"/>
              <a:ext cx="580682"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8" name="Rectangle 97">
              <a:extLst>
                <a:ext uri="{FF2B5EF4-FFF2-40B4-BE49-F238E27FC236}">
                  <a16:creationId xmlns:a16="http://schemas.microsoft.com/office/drawing/2014/main" id="{3B206796-C620-AD60-9066-1E3D0BBD726C}"/>
                </a:ext>
              </a:extLst>
            </p:cNvPr>
            <p:cNvSpPr/>
            <p:nvPr/>
          </p:nvSpPr>
          <p:spPr>
            <a:xfrm>
              <a:off x="6505178" y="3683017"/>
              <a:ext cx="341461" cy="1848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Tree>
    <p:extLst>
      <p:ext uri="{BB962C8B-B14F-4D97-AF65-F5344CB8AC3E}">
        <p14:creationId xmlns:p14="http://schemas.microsoft.com/office/powerpoint/2010/main" val="64914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91</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26" name="Group 25">
            <a:extLst>
              <a:ext uri="{FF2B5EF4-FFF2-40B4-BE49-F238E27FC236}">
                <a16:creationId xmlns:a16="http://schemas.microsoft.com/office/drawing/2014/main" id="{201CB46B-68D8-95A2-2421-743F0E16FE6E}"/>
              </a:ext>
            </a:extLst>
          </p:cNvPr>
          <p:cNvGrpSpPr/>
          <p:nvPr/>
        </p:nvGrpSpPr>
        <p:grpSpPr>
          <a:xfrm>
            <a:off x="4463139" y="1154215"/>
            <a:ext cx="1915296" cy="742496"/>
            <a:chOff x="3892499" y="3539952"/>
            <a:chExt cx="2016224" cy="785738"/>
          </a:xfrm>
        </p:grpSpPr>
        <p:sp>
          <p:nvSpPr>
            <p:cNvPr id="8" name="Rectangle 7">
              <a:extLst>
                <a:ext uri="{FF2B5EF4-FFF2-40B4-BE49-F238E27FC236}">
                  <a16:creationId xmlns:a16="http://schemas.microsoft.com/office/drawing/2014/main" id="{CF57E5CF-4BF9-46FC-2F4A-22B88B9D7E4A}"/>
                </a:ext>
              </a:extLst>
            </p:cNvPr>
            <p:cNvSpPr/>
            <p:nvPr/>
          </p:nvSpPr>
          <p:spPr>
            <a:xfrm>
              <a:off x="417984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36010699-C98E-6077-0352-607B27597DFF}"/>
                </a:ext>
              </a:extLst>
            </p:cNvPr>
            <p:cNvSpPr/>
            <p:nvPr/>
          </p:nvSpPr>
          <p:spPr>
            <a:xfrm>
              <a:off x="3892499" y="4260101"/>
              <a:ext cx="60080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9620ADA4-4FAB-24FD-928A-2B01E5A239A1}"/>
                </a:ext>
              </a:extLst>
            </p:cNvPr>
            <p:cNvSpPr/>
            <p:nvPr/>
          </p:nvSpPr>
          <p:spPr>
            <a:xfrm>
              <a:off x="3957804" y="4184897"/>
              <a:ext cx="470196"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Rectangle 10">
              <a:extLst>
                <a:ext uri="{FF2B5EF4-FFF2-40B4-BE49-F238E27FC236}">
                  <a16:creationId xmlns:a16="http://schemas.microsoft.com/office/drawing/2014/main" id="{E9FD14DA-670B-8119-2A25-0F2EBCEF6975}"/>
                </a:ext>
              </a:extLst>
            </p:cNvPr>
            <p:cNvSpPr/>
            <p:nvPr/>
          </p:nvSpPr>
          <p:spPr>
            <a:xfrm>
              <a:off x="4026374" y="4109694"/>
              <a:ext cx="333055"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806C95AF-B6FB-E515-F062-4902BC13AC7D}"/>
                </a:ext>
              </a:extLst>
            </p:cNvPr>
            <p:cNvSpPr/>
            <p:nvPr/>
          </p:nvSpPr>
          <p:spPr>
            <a:xfrm>
              <a:off x="4104740" y="4034490"/>
              <a:ext cx="176323" cy="6441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Rectangle 20">
              <a:extLst>
                <a:ext uri="{FF2B5EF4-FFF2-40B4-BE49-F238E27FC236}">
                  <a16:creationId xmlns:a16="http://schemas.microsoft.com/office/drawing/2014/main" id="{C256858E-598A-329D-8996-A19469EE28B8}"/>
                </a:ext>
              </a:extLst>
            </p:cNvPr>
            <p:cNvSpPr/>
            <p:nvPr/>
          </p:nvSpPr>
          <p:spPr>
            <a:xfrm>
              <a:off x="5067988"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D0C30BFD-AF2E-8B68-63C2-073A7C05523E}"/>
                </a:ext>
              </a:extLst>
            </p:cNvPr>
            <p:cNvSpPr/>
            <p:nvPr/>
          </p:nvSpPr>
          <p:spPr>
            <a:xfrm>
              <a:off x="5882601" y="3681562"/>
              <a:ext cx="26122" cy="64412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0B429568-9C1D-EEC6-BBEC-FDA8E4F521DF}"/>
                </a:ext>
              </a:extLst>
            </p:cNvPr>
            <p:cNvSpPr/>
            <p:nvPr/>
          </p:nvSpPr>
          <p:spPr>
            <a:xfrm>
              <a:off x="3928762" y="4003626"/>
              <a:ext cx="528797" cy="27971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Arrow: Curved Down 23">
              <a:extLst>
                <a:ext uri="{FF2B5EF4-FFF2-40B4-BE49-F238E27FC236}">
                  <a16:creationId xmlns:a16="http://schemas.microsoft.com/office/drawing/2014/main" id="{ABBCE25D-39B9-9A16-AEF8-F40822554EDA}"/>
                </a:ext>
              </a:extLst>
            </p:cNvPr>
            <p:cNvSpPr/>
            <p:nvPr/>
          </p:nvSpPr>
          <p:spPr>
            <a:xfrm>
              <a:off x="4152073" y="3539952"/>
              <a:ext cx="1047379" cy="35639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99" name="Group 98">
            <a:extLst>
              <a:ext uri="{FF2B5EF4-FFF2-40B4-BE49-F238E27FC236}">
                <a16:creationId xmlns:a16="http://schemas.microsoft.com/office/drawing/2014/main" id="{76193A31-3CD8-04A5-312E-C28F96B59257}"/>
              </a:ext>
            </a:extLst>
          </p:cNvPr>
          <p:cNvGrpSpPr/>
          <p:nvPr/>
        </p:nvGrpSpPr>
        <p:grpSpPr>
          <a:xfrm>
            <a:off x="5460097" y="2030528"/>
            <a:ext cx="1391345" cy="535391"/>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100" name="Group 99">
            <a:extLst>
              <a:ext uri="{FF2B5EF4-FFF2-40B4-BE49-F238E27FC236}">
                <a16:creationId xmlns:a16="http://schemas.microsoft.com/office/drawing/2014/main" id="{AE7D3210-738D-BF8D-D52F-AEF4DD928DF8}"/>
              </a:ext>
            </a:extLst>
          </p:cNvPr>
          <p:cNvGrpSpPr/>
          <p:nvPr/>
        </p:nvGrpSpPr>
        <p:grpSpPr>
          <a:xfrm>
            <a:off x="4075767" y="2694704"/>
            <a:ext cx="1390292" cy="488174"/>
            <a:chOff x="4075767" y="2694704"/>
            <a:chExt cx="1390292" cy="488174"/>
          </a:xfrm>
        </p:grpSpPr>
        <p:sp>
          <p:nvSpPr>
            <p:cNvPr id="62" name="Rectangle 61">
              <a:extLst>
                <a:ext uri="{FF2B5EF4-FFF2-40B4-BE49-F238E27FC236}">
                  <a16:creationId xmlns:a16="http://schemas.microsoft.com/office/drawing/2014/main" id="{256A3CB0-A40A-F77F-1B9A-74E026D1E81F}"/>
                </a:ext>
              </a:extLst>
            </p:cNvPr>
            <p:cNvSpPr/>
            <p:nvPr/>
          </p:nvSpPr>
          <p:spPr>
            <a:xfrm>
              <a:off x="4830687" y="2743978"/>
              <a:ext cx="16776"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63" name="Rectangle 62">
              <a:extLst>
                <a:ext uri="{FF2B5EF4-FFF2-40B4-BE49-F238E27FC236}">
                  <a16:creationId xmlns:a16="http://schemas.microsoft.com/office/drawing/2014/main" id="{87B782DE-9D71-7930-ECF3-A5DD6A5BDC09}"/>
                </a:ext>
              </a:extLst>
            </p:cNvPr>
            <p:cNvSpPr/>
            <p:nvPr/>
          </p:nvSpPr>
          <p:spPr>
            <a:xfrm>
              <a:off x="5353845" y="2743978"/>
              <a:ext cx="16776"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7" name="Rectangle 56">
              <a:extLst>
                <a:ext uri="{FF2B5EF4-FFF2-40B4-BE49-F238E27FC236}">
                  <a16:creationId xmlns:a16="http://schemas.microsoft.com/office/drawing/2014/main" id="{3EE020F6-4C63-3153-406F-46B52FB4BCE8}"/>
                </a:ext>
              </a:extLst>
            </p:cNvPr>
            <p:cNvSpPr/>
            <p:nvPr/>
          </p:nvSpPr>
          <p:spPr>
            <a:xfrm>
              <a:off x="4260303" y="2743978"/>
              <a:ext cx="16776"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8" name="Rectangle 57">
              <a:extLst>
                <a:ext uri="{FF2B5EF4-FFF2-40B4-BE49-F238E27FC236}">
                  <a16:creationId xmlns:a16="http://schemas.microsoft.com/office/drawing/2014/main" id="{5A18F085-A5EB-1530-16B6-0F2775C114E4}"/>
                </a:ext>
              </a:extLst>
            </p:cNvPr>
            <p:cNvSpPr/>
            <p:nvPr/>
          </p:nvSpPr>
          <p:spPr>
            <a:xfrm>
              <a:off x="4075767" y="3138187"/>
              <a:ext cx="385848"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9" name="Rectangle 58">
              <a:extLst>
                <a:ext uri="{FF2B5EF4-FFF2-40B4-BE49-F238E27FC236}">
                  <a16:creationId xmlns:a16="http://schemas.microsoft.com/office/drawing/2014/main" id="{CA8A9FFC-8DE8-D4E4-D572-002F645E01F2}"/>
                </a:ext>
              </a:extLst>
            </p:cNvPr>
            <p:cNvSpPr/>
            <p:nvPr/>
          </p:nvSpPr>
          <p:spPr>
            <a:xfrm>
              <a:off x="4117707" y="3086943"/>
              <a:ext cx="301968"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0" name="Rectangle 59">
              <a:extLst>
                <a:ext uri="{FF2B5EF4-FFF2-40B4-BE49-F238E27FC236}">
                  <a16:creationId xmlns:a16="http://schemas.microsoft.com/office/drawing/2014/main" id="{DD50825A-F778-7AD0-EA78-0926802B8866}"/>
                </a:ext>
              </a:extLst>
            </p:cNvPr>
            <p:cNvSpPr/>
            <p:nvPr/>
          </p:nvSpPr>
          <p:spPr>
            <a:xfrm>
              <a:off x="5252166" y="3138187"/>
              <a:ext cx="213893"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1" name="Rectangle 60">
              <a:extLst>
                <a:ext uri="{FF2B5EF4-FFF2-40B4-BE49-F238E27FC236}">
                  <a16:creationId xmlns:a16="http://schemas.microsoft.com/office/drawing/2014/main" id="{7829534F-E151-1C06-2B09-45CA49F0F39C}"/>
                </a:ext>
              </a:extLst>
            </p:cNvPr>
            <p:cNvSpPr/>
            <p:nvPr/>
          </p:nvSpPr>
          <p:spPr>
            <a:xfrm>
              <a:off x="5297226" y="3071953"/>
              <a:ext cx="113238"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5" name="Arrow: Curved Down 64">
              <a:extLst>
                <a:ext uri="{FF2B5EF4-FFF2-40B4-BE49-F238E27FC236}">
                  <a16:creationId xmlns:a16="http://schemas.microsoft.com/office/drawing/2014/main" id="{B1137641-FF6A-8386-2A90-6890180D76B9}"/>
                </a:ext>
              </a:extLst>
            </p:cNvPr>
            <p:cNvSpPr/>
            <p:nvPr/>
          </p:nvSpPr>
          <p:spPr>
            <a:xfrm>
              <a:off x="4242348" y="2694704"/>
              <a:ext cx="664348"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6038184" y="3785387"/>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615168" y="3719063"/>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flipH="1">
            <a:off x="6115516" y="3316611"/>
            <a:ext cx="580682"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8" name="Rectangle 97">
            <a:extLst>
              <a:ext uri="{FF2B5EF4-FFF2-40B4-BE49-F238E27FC236}">
                <a16:creationId xmlns:a16="http://schemas.microsoft.com/office/drawing/2014/main" id="{3B206796-C620-AD60-9066-1E3D0BBD726C}"/>
              </a:ext>
            </a:extLst>
          </p:cNvPr>
          <p:cNvSpPr/>
          <p:nvPr/>
        </p:nvSpPr>
        <p:spPr>
          <a:xfrm>
            <a:off x="6505178" y="3683017"/>
            <a:ext cx="341461" cy="1848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Rectangle 2">
            <a:extLst>
              <a:ext uri="{FF2B5EF4-FFF2-40B4-BE49-F238E27FC236}">
                <a16:creationId xmlns:a16="http://schemas.microsoft.com/office/drawing/2014/main" id="{67722B5D-8C07-8AAF-D386-A578DD6A0B49}"/>
              </a:ext>
            </a:extLst>
          </p:cNvPr>
          <p:cNvSpPr/>
          <p:nvPr/>
        </p:nvSpPr>
        <p:spPr>
          <a:xfrm>
            <a:off x="2771800" y="1995686"/>
            <a:ext cx="4377869" cy="6830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2BA41E57-C4C5-58F5-4A0C-5E21560C3B56}"/>
              </a:ext>
            </a:extLst>
          </p:cNvPr>
          <p:cNvSpPr txBox="1"/>
          <p:nvPr/>
        </p:nvSpPr>
        <p:spPr>
          <a:xfrm>
            <a:off x="7202143" y="2211439"/>
            <a:ext cx="726481" cy="369332"/>
          </a:xfrm>
          <a:prstGeom prst="rect">
            <a:avLst/>
          </a:prstGeom>
          <a:noFill/>
        </p:spPr>
        <p:txBody>
          <a:bodyPr wrap="none" rtlCol="0">
            <a:spAutoFit/>
          </a:bodyPr>
          <a:lstStyle/>
          <a:p>
            <a:r>
              <a:rPr lang="en-GB" b="1" dirty="0">
                <a:solidFill>
                  <a:srgbClr val="FF0000"/>
                </a:solidFill>
              </a:rPr>
              <a:t>Wie ?</a:t>
            </a:r>
            <a:endParaRPr lang="en-CH" b="1" dirty="0">
              <a:solidFill>
                <a:srgbClr val="FF0000"/>
              </a:solidFill>
            </a:endParaRPr>
          </a:p>
        </p:txBody>
      </p:sp>
    </p:spTree>
    <p:extLst>
      <p:ext uri="{BB962C8B-B14F-4D97-AF65-F5344CB8AC3E}">
        <p14:creationId xmlns:p14="http://schemas.microsoft.com/office/powerpoint/2010/main" val="22882352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92</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99" name="Group 98">
            <a:extLst>
              <a:ext uri="{FF2B5EF4-FFF2-40B4-BE49-F238E27FC236}">
                <a16:creationId xmlns:a16="http://schemas.microsoft.com/office/drawing/2014/main" id="{76193A31-3CD8-04A5-312E-C28F96B59257}"/>
              </a:ext>
            </a:extLst>
          </p:cNvPr>
          <p:cNvGrpSpPr/>
          <p:nvPr/>
        </p:nvGrpSpPr>
        <p:grpSpPr>
          <a:xfrm>
            <a:off x="4395649" y="1060283"/>
            <a:ext cx="2109529" cy="855919"/>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64" name="Group 63">
            <a:extLst>
              <a:ext uri="{FF2B5EF4-FFF2-40B4-BE49-F238E27FC236}">
                <a16:creationId xmlns:a16="http://schemas.microsoft.com/office/drawing/2014/main" id="{5102988C-D455-0927-093F-F0AFB190F8E9}"/>
              </a:ext>
            </a:extLst>
          </p:cNvPr>
          <p:cNvGrpSpPr/>
          <p:nvPr/>
        </p:nvGrpSpPr>
        <p:grpSpPr>
          <a:xfrm>
            <a:off x="5495473" y="2095210"/>
            <a:ext cx="1240085" cy="467694"/>
            <a:chOff x="5495473" y="2095210"/>
            <a:chExt cx="1240085" cy="467694"/>
          </a:xfrm>
        </p:grpSpPr>
        <p:sp>
          <p:nvSpPr>
            <p:cNvPr id="12" name="Rectangle 11">
              <a:extLst>
                <a:ext uri="{FF2B5EF4-FFF2-40B4-BE49-F238E27FC236}">
                  <a16:creationId xmlns:a16="http://schemas.microsoft.com/office/drawing/2014/main" id="{D9C9CC08-A27F-F847-EB4C-FEC9877A71E1}"/>
                </a:ext>
              </a:extLst>
            </p:cNvPr>
            <p:cNvSpPr/>
            <p:nvPr/>
          </p:nvSpPr>
          <p:spPr>
            <a:xfrm>
              <a:off x="5672204"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76884E1F-C44E-11BB-9C03-3BFC9363981D}"/>
                </a:ext>
              </a:extLst>
            </p:cNvPr>
            <p:cNvSpPr/>
            <p:nvPr/>
          </p:nvSpPr>
          <p:spPr>
            <a:xfrm>
              <a:off x="5495473" y="2523864"/>
              <a:ext cx="36952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948E8A0-84FE-AC49-9431-632E66CFA0EB}"/>
                </a:ext>
              </a:extLst>
            </p:cNvPr>
            <p:cNvSpPr/>
            <p:nvPr/>
          </p:nvSpPr>
          <p:spPr>
            <a:xfrm>
              <a:off x="5535639" y="2479099"/>
              <a:ext cx="28919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7B998A3-43D0-6895-E1CF-9E1132A2E1DF}"/>
                </a:ext>
              </a:extLst>
            </p:cNvPr>
            <p:cNvSpPr/>
            <p:nvPr/>
          </p:nvSpPr>
          <p:spPr>
            <a:xfrm>
              <a:off x="5577813" y="2434337"/>
              <a:ext cx="20484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D4DAADD4-AF54-F176-C56E-456BE463AEDF}"/>
                </a:ext>
              </a:extLst>
            </p:cNvPr>
            <p:cNvSpPr/>
            <p:nvPr/>
          </p:nvSpPr>
          <p:spPr>
            <a:xfrm>
              <a:off x="5626013" y="2389574"/>
              <a:ext cx="10844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3881944-1268-C4BE-E440-61343B5B5F91}"/>
                </a:ext>
              </a:extLst>
            </p:cNvPr>
            <p:cNvSpPr/>
            <p:nvPr/>
          </p:nvSpPr>
          <p:spPr>
            <a:xfrm>
              <a:off x="6218461"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6610DC15-F231-2EB6-197B-870EE3C92AFF}"/>
                </a:ext>
              </a:extLst>
            </p:cNvPr>
            <p:cNvSpPr/>
            <p:nvPr/>
          </p:nvSpPr>
          <p:spPr>
            <a:xfrm>
              <a:off x="6719492"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9AAD8F5E-A70C-FC03-A9F6-ECD0F1B2EED6}"/>
                </a:ext>
              </a:extLst>
            </p:cNvPr>
            <p:cNvSpPr/>
            <p:nvPr/>
          </p:nvSpPr>
          <p:spPr>
            <a:xfrm>
              <a:off x="5600386" y="2371203"/>
              <a:ext cx="162485" cy="70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5" name="Arrow: Curved Down 24">
              <a:extLst>
                <a:ext uri="{FF2B5EF4-FFF2-40B4-BE49-F238E27FC236}">
                  <a16:creationId xmlns:a16="http://schemas.microsoft.com/office/drawing/2014/main" id="{73943FCD-AFA4-74A4-969D-22B140B2E9AB}"/>
                </a:ext>
              </a:extLst>
            </p:cNvPr>
            <p:cNvSpPr/>
            <p:nvPr/>
          </p:nvSpPr>
          <p:spPr>
            <a:xfrm>
              <a:off x="5655126" y="2095210"/>
              <a:ext cx="629057" cy="212135"/>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34B2852B-AD6C-94A8-7DE6-C265281788A5}"/>
              </a:ext>
            </a:extLst>
          </p:cNvPr>
          <p:cNvGrpSpPr/>
          <p:nvPr/>
        </p:nvGrpSpPr>
        <p:grpSpPr>
          <a:xfrm>
            <a:off x="4092990" y="2734299"/>
            <a:ext cx="1300590" cy="467694"/>
            <a:chOff x="5460097" y="2030528"/>
            <a:chExt cx="1412142" cy="535391"/>
          </a:xfrm>
        </p:grpSpPr>
        <p:sp>
          <p:nvSpPr>
            <p:cNvPr id="34" name="Rectangle 33">
              <a:extLst>
                <a:ext uri="{FF2B5EF4-FFF2-40B4-BE49-F238E27FC236}">
                  <a16:creationId xmlns:a16="http://schemas.microsoft.com/office/drawing/2014/main" id="{9601BAE8-B867-F9CF-648D-89A312597F95}"/>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21A55B7-F10F-9FB7-8C22-4279122CA7CA}"/>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D3AF9835-3155-E242-CBB2-2251D497CF56}"/>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851DCAF-05AE-3AE8-63E8-EE26E23266C5}"/>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01E4F2CA-6037-FFDB-6B28-220CB2FDAC3A}"/>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18370F1-CC71-03AE-311A-159E045603B8}"/>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81E10F8D-438E-D834-F9BF-00D8077FC04C}"/>
                </a:ext>
              </a:extLst>
            </p:cNvPr>
            <p:cNvSpPr/>
            <p:nvPr/>
          </p:nvSpPr>
          <p:spPr>
            <a:xfrm>
              <a:off x="6194943" y="2522029"/>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Arrow: Curved Down 35">
              <a:extLst>
                <a:ext uri="{FF2B5EF4-FFF2-40B4-BE49-F238E27FC236}">
                  <a16:creationId xmlns:a16="http://schemas.microsoft.com/office/drawing/2014/main" id="{2575BCCA-73D1-36DC-6A84-8A561A01DB25}"/>
                </a:ext>
              </a:extLst>
            </p:cNvPr>
            <p:cNvSpPr/>
            <p:nvPr/>
          </p:nvSpPr>
          <p:spPr>
            <a:xfrm>
              <a:off x="5633443" y="2030528"/>
              <a:ext cx="1238796"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66" name="Group 65">
            <a:extLst>
              <a:ext uri="{FF2B5EF4-FFF2-40B4-BE49-F238E27FC236}">
                <a16:creationId xmlns:a16="http://schemas.microsoft.com/office/drawing/2014/main" id="{96E2D00D-8389-CF1A-3FE7-4EAFA742CB9F}"/>
              </a:ext>
            </a:extLst>
          </p:cNvPr>
          <p:cNvGrpSpPr/>
          <p:nvPr/>
        </p:nvGrpSpPr>
        <p:grpSpPr>
          <a:xfrm>
            <a:off x="5466059" y="3333422"/>
            <a:ext cx="1301937" cy="506146"/>
            <a:chOff x="5466059" y="3333422"/>
            <a:chExt cx="1301937" cy="506146"/>
          </a:xfrm>
        </p:grpSpPr>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5505245" y="3716951"/>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125183" y="3785387"/>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a:off x="6146242" y="3333422"/>
              <a:ext cx="589316"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6" name="Rectangle 55">
              <a:extLst>
                <a:ext uri="{FF2B5EF4-FFF2-40B4-BE49-F238E27FC236}">
                  <a16:creationId xmlns:a16="http://schemas.microsoft.com/office/drawing/2014/main" id="{551F4F58-0EC2-F334-41F6-90280C01FDF9}"/>
                </a:ext>
              </a:extLst>
            </p:cNvPr>
            <p:cNvSpPr/>
            <p:nvPr/>
          </p:nvSpPr>
          <p:spPr>
            <a:xfrm>
              <a:off x="6096808" y="3768887"/>
              <a:ext cx="162485" cy="70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Tree>
    <p:extLst>
      <p:ext uri="{BB962C8B-B14F-4D97-AF65-F5344CB8AC3E}">
        <p14:creationId xmlns:p14="http://schemas.microsoft.com/office/powerpoint/2010/main" val="68778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93</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99" name="Group 98">
            <a:extLst>
              <a:ext uri="{FF2B5EF4-FFF2-40B4-BE49-F238E27FC236}">
                <a16:creationId xmlns:a16="http://schemas.microsoft.com/office/drawing/2014/main" id="{76193A31-3CD8-04A5-312E-C28F96B59257}"/>
              </a:ext>
            </a:extLst>
          </p:cNvPr>
          <p:cNvGrpSpPr/>
          <p:nvPr/>
        </p:nvGrpSpPr>
        <p:grpSpPr>
          <a:xfrm>
            <a:off x="4395649" y="1060283"/>
            <a:ext cx="2109529" cy="855919"/>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5505245" y="3716951"/>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125183" y="3785387"/>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a:off x="6146242" y="3333422"/>
            <a:ext cx="589316"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64" name="Group 63">
            <a:extLst>
              <a:ext uri="{FF2B5EF4-FFF2-40B4-BE49-F238E27FC236}">
                <a16:creationId xmlns:a16="http://schemas.microsoft.com/office/drawing/2014/main" id="{5102988C-D455-0927-093F-F0AFB190F8E9}"/>
              </a:ext>
            </a:extLst>
          </p:cNvPr>
          <p:cNvGrpSpPr/>
          <p:nvPr/>
        </p:nvGrpSpPr>
        <p:grpSpPr>
          <a:xfrm>
            <a:off x="5495473" y="2095210"/>
            <a:ext cx="1240085" cy="467694"/>
            <a:chOff x="5495473" y="2095210"/>
            <a:chExt cx="1240085" cy="467694"/>
          </a:xfrm>
        </p:grpSpPr>
        <p:sp>
          <p:nvSpPr>
            <p:cNvPr id="12" name="Rectangle 11">
              <a:extLst>
                <a:ext uri="{FF2B5EF4-FFF2-40B4-BE49-F238E27FC236}">
                  <a16:creationId xmlns:a16="http://schemas.microsoft.com/office/drawing/2014/main" id="{D9C9CC08-A27F-F847-EB4C-FEC9877A71E1}"/>
                </a:ext>
              </a:extLst>
            </p:cNvPr>
            <p:cNvSpPr/>
            <p:nvPr/>
          </p:nvSpPr>
          <p:spPr>
            <a:xfrm>
              <a:off x="5672204"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76884E1F-C44E-11BB-9C03-3BFC9363981D}"/>
                </a:ext>
              </a:extLst>
            </p:cNvPr>
            <p:cNvSpPr/>
            <p:nvPr/>
          </p:nvSpPr>
          <p:spPr>
            <a:xfrm>
              <a:off x="5495473" y="2523864"/>
              <a:ext cx="36952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948E8A0-84FE-AC49-9431-632E66CFA0EB}"/>
                </a:ext>
              </a:extLst>
            </p:cNvPr>
            <p:cNvSpPr/>
            <p:nvPr/>
          </p:nvSpPr>
          <p:spPr>
            <a:xfrm>
              <a:off x="5535639" y="2479099"/>
              <a:ext cx="28919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7B998A3-43D0-6895-E1CF-9E1132A2E1DF}"/>
                </a:ext>
              </a:extLst>
            </p:cNvPr>
            <p:cNvSpPr/>
            <p:nvPr/>
          </p:nvSpPr>
          <p:spPr>
            <a:xfrm>
              <a:off x="5577813" y="2434337"/>
              <a:ext cx="20484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D4DAADD4-AF54-F176-C56E-456BE463AEDF}"/>
                </a:ext>
              </a:extLst>
            </p:cNvPr>
            <p:cNvSpPr/>
            <p:nvPr/>
          </p:nvSpPr>
          <p:spPr>
            <a:xfrm>
              <a:off x="5626013" y="2389574"/>
              <a:ext cx="10844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3881944-1268-C4BE-E440-61343B5B5F91}"/>
                </a:ext>
              </a:extLst>
            </p:cNvPr>
            <p:cNvSpPr/>
            <p:nvPr/>
          </p:nvSpPr>
          <p:spPr>
            <a:xfrm>
              <a:off x="6218461"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6610DC15-F231-2EB6-197B-870EE3C92AFF}"/>
                </a:ext>
              </a:extLst>
            </p:cNvPr>
            <p:cNvSpPr/>
            <p:nvPr/>
          </p:nvSpPr>
          <p:spPr>
            <a:xfrm>
              <a:off x="6719492"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9AAD8F5E-A70C-FC03-A9F6-ECD0F1B2EED6}"/>
                </a:ext>
              </a:extLst>
            </p:cNvPr>
            <p:cNvSpPr/>
            <p:nvPr/>
          </p:nvSpPr>
          <p:spPr>
            <a:xfrm>
              <a:off x="5600386" y="2371203"/>
              <a:ext cx="162485" cy="70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5" name="Arrow: Curved Down 24">
              <a:extLst>
                <a:ext uri="{FF2B5EF4-FFF2-40B4-BE49-F238E27FC236}">
                  <a16:creationId xmlns:a16="http://schemas.microsoft.com/office/drawing/2014/main" id="{73943FCD-AFA4-74A4-969D-22B140B2E9AB}"/>
                </a:ext>
              </a:extLst>
            </p:cNvPr>
            <p:cNvSpPr/>
            <p:nvPr/>
          </p:nvSpPr>
          <p:spPr>
            <a:xfrm>
              <a:off x="5655126" y="2095210"/>
              <a:ext cx="629057" cy="212135"/>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34B2852B-AD6C-94A8-7DE6-C265281788A5}"/>
              </a:ext>
            </a:extLst>
          </p:cNvPr>
          <p:cNvGrpSpPr/>
          <p:nvPr/>
        </p:nvGrpSpPr>
        <p:grpSpPr>
          <a:xfrm>
            <a:off x="4092990" y="2734299"/>
            <a:ext cx="1300590" cy="467694"/>
            <a:chOff x="5460097" y="2030528"/>
            <a:chExt cx="1412142" cy="535391"/>
          </a:xfrm>
        </p:grpSpPr>
        <p:sp>
          <p:nvSpPr>
            <p:cNvPr id="34" name="Rectangle 33">
              <a:extLst>
                <a:ext uri="{FF2B5EF4-FFF2-40B4-BE49-F238E27FC236}">
                  <a16:creationId xmlns:a16="http://schemas.microsoft.com/office/drawing/2014/main" id="{9601BAE8-B867-F9CF-648D-89A312597F95}"/>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21A55B7-F10F-9FB7-8C22-4279122CA7CA}"/>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D3AF9835-3155-E242-CBB2-2251D497CF56}"/>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851DCAF-05AE-3AE8-63E8-EE26E23266C5}"/>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01E4F2CA-6037-FFDB-6B28-220CB2FDAC3A}"/>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18370F1-CC71-03AE-311A-159E045603B8}"/>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81E10F8D-438E-D834-F9BF-00D8077FC04C}"/>
                </a:ext>
              </a:extLst>
            </p:cNvPr>
            <p:cNvSpPr/>
            <p:nvPr/>
          </p:nvSpPr>
          <p:spPr>
            <a:xfrm>
              <a:off x="6194943" y="2522029"/>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Arrow: Curved Down 35">
              <a:extLst>
                <a:ext uri="{FF2B5EF4-FFF2-40B4-BE49-F238E27FC236}">
                  <a16:creationId xmlns:a16="http://schemas.microsoft.com/office/drawing/2014/main" id="{2575BCCA-73D1-36DC-6A84-8A561A01DB25}"/>
                </a:ext>
              </a:extLst>
            </p:cNvPr>
            <p:cNvSpPr/>
            <p:nvPr/>
          </p:nvSpPr>
          <p:spPr>
            <a:xfrm>
              <a:off x="5633443" y="2030528"/>
              <a:ext cx="1238796"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
        <p:nvSpPr>
          <p:cNvPr id="56" name="Rectangle 55">
            <a:extLst>
              <a:ext uri="{FF2B5EF4-FFF2-40B4-BE49-F238E27FC236}">
                <a16:creationId xmlns:a16="http://schemas.microsoft.com/office/drawing/2014/main" id="{551F4F58-0EC2-F334-41F6-90280C01FDF9}"/>
              </a:ext>
            </a:extLst>
          </p:cNvPr>
          <p:cNvSpPr/>
          <p:nvPr/>
        </p:nvSpPr>
        <p:spPr>
          <a:xfrm>
            <a:off x="6096808" y="3768887"/>
            <a:ext cx="162485" cy="70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 name="Rectangle 2">
            <a:extLst>
              <a:ext uri="{FF2B5EF4-FFF2-40B4-BE49-F238E27FC236}">
                <a16:creationId xmlns:a16="http://schemas.microsoft.com/office/drawing/2014/main" id="{F4DC0671-17CC-39C8-E3EC-B7BDEEC12D9C}"/>
              </a:ext>
            </a:extLst>
          </p:cNvPr>
          <p:cNvSpPr/>
          <p:nvPr/>
        </p:nvSpPr>
        <p:spPr>
          <a:xfrm>
            <a:off x="2771800" y="1995686"/>
            <a:ext cx="4377869" cy="68308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TextBox 3">
            <a:extLst>
              <a:ext uri="{FF2B5EF4-FFF2-40B4-BE49-F238E27FC236}">
                <a16:creationId xmlns:a16="http://schemas.microsoft.com/office/drawing/2014/main" id="{122CA3E0-CB8B-2015-EA56-E520EE5BB94E}"/>
              </a:ext>
            </a:extLst>
          </p:cNvPr>
          <p:cNvSpPr txBox="1"/>
          <p:nvPr/>
        </p:nvSpPr>
        <p:spPr>
          <a:xfrm>
            <a:off x="7202143" y="2211439"/>
            <a:ext cx="726481" cy="369332"/>
          </a:xfrm>
          <a:prstGeom prst="rect">
            <a:avLst/>
          </a:prstGeom>
          <a:noFill/>
        </p:spPr>
        <p:txBody>
          <a:bodyPr wrap="none" rtlCol="0">
            <a:spAutoFit/>
          </a:bodyPr>
          <a:lstStyle/>
          <a:p>
            <a:r>
              <a:rPr lang="en-GB" b="1" dirty="0">
                <a:solidFill>
                  <a:srgbClr val="FF0000"/>
                </a:solidFill>
              </a:rPr>
              <a:t>Wie ?</a:t>
            </a:r>
            <a:endParaRPr lang="en-CH" b="1" dirty="0">
              <a:solidFill>
                <a:srgbClr val="FF0000"/>
              </a:solidFill>
            </a:endParaRPr>
          </a:p>
        </p:txBody>
      </p:sp>
    </p:spTree>
    <p:extLst>
      <p:ext uri="{BB962C8B-B14F-4D97-AF65-F5344CB8AC3E}">
        <p14:creationId xmlns:p14="http://schemas.microsoft.com/office/powerpoint/2010/main" val="23619183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94</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solveHanoi(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99" name="Group 98">
            <a:extLst>
              <a:ext uri="{FF2B5EF4-FFF2-40B4-BE49-F238E27FC236}">
                <a16:creationId xmlns:a16="http://schemas.microsoft.com/office/drawing/2014/main" id="{76193A31-3CD8-04A5-312E-C28F96B59257}"/>
              </a:ext>
            </a:extLst>
          </p:cNvPr>
          <p:cNvGrpSpPr/>
          <p:nvPr/>
        </p:nvGrpSpPr>
        <p:grpSpPr>
          <a:xfrm>
            <a:off x="4395649" y="1060283"/>
            <a:ext cx="2109529" cy="855919"/>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5505245" y="3716951"/>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125183" y="3785387"/>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a:off x="6146242" y="3333422"/>
            <a:ext cx="589316"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64" name="Group 63">
            <a:extLst>
              <a:ext uri="{FF2B5EF4-FFF2-40B4-BE49-F238E27FC236}">
                <a16:creationId xmlns:a16="http://schemas.microsoft.com/office/drawing/2014/main" id="{5102988C-D455-0927-093F-F0AFB190F8E9}"/>
              </a:ext>
            </a:extLst>
          </p:cNvPr>
          <p:cNvGrpSpPr/>
          <p:nvPr/>
        </p:nvGrpSpPr>
        <p:grpSpPr>
          <a:xfrm>
            <a:off x="4089324" y="2097737"/>
            <a:ext cx="1240085" cy="467694"/>
            <a:chOff x="5495473" y="2095210"/>
            <a:chExt cx="1240085" cy="467694"/>
          </a:xfrm>
        </p:grpSpPr>
        <p:sp>
          <p:nvSpPr>
            <p:cNvPr id="12" name="Rectangle 11">
              <a:extLst>
                <a:ext uri="{FF2B5EF4-FFF2-40B4-BE49-F238E27FC236}">
                  <a16:creationId xmlns:a16="http://schemas.microsoft.com/office/drawing/2014/main" id="{D9C9CC08-A27F-F847-EB4C-FEC9877A71E1}"/>
                </a:ext>
              </a:extLst>
            </p:cNvPr>
            <p:cNvSpPr/>
            <p:nvPr/>
          </p:nvSpPr>
          <p:spPr>
            <a:xfrm>
              <a:off x="5672204"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76884E1F-C44E-11BB-9C03-3BFC9363981D}"/>
                </a:ext>
              </a:extLst>
            </p:cNvPr>
            <p:cNvSpPr/>
            <p:nvPr/>
          </p:nvSpPr>
          <p:spPr>
            <a:xfrm>
              <a:off x="5495473" y="2523864"/>
              <a:ext cx="36952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948E8A0-84FE-AC49-9431-632E66CFA0EB}"/>
                </a:ext>
              </a:extLst>
            </p:cNvPr>
            <p:cNvSpPr/>
            <p:nvPr/>
          </p:nvSpPr>
          <p:spPr>
            <a:xfrm>
              <a:off x="5535639" y="2479099"/>
              <a:ext cx="28919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7B998A3-43D0-6895-E1CF-9E1132A2E1DF}"/>
                </a:ext>
              </a:extLst>
            </p:cNvPr>
            <p:cNvSpPr/>
            <p:nvPr/>
          </p:nvSpPr>
          <p:spPr>
            <a:xfrm>
              <a:off x="5577813" y="2434337"/>
              <a:ext cx="20484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D4DAADD4-AF54-F176-C56E-456BE463AEDF}"/>
                </a:ext>
              </a:extLst>
            </p:cNvPr>
            <p:cNvSpPr/>
            <p:nvPr/>
          </p:nvSpPr>
          <p:spPr>
            <a:xfrm>
              <a:off x="5626013" y="2389574"/>
              <a:ext cx="10844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3881944-1268-C4BE-E440-61343B5B5F91}"/>
                </a:ext>
              </a:extLst>
            </p:cNvPr>
            <p:cNvSpPr/>
            <p:nvPr/>
          </p:nvSpPr>
          <p:spPr>
            <a:xfrm>
              <a:off x="6218461"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dirty="0"/>
            </a:p>
          </p:txBody>
        </p:sp>
        <p:sp>
          <p:nvSpPr>
            <p:cNvPr id="18" name="Rectangle 17">
              <a:extLst>
                <a:ext uri="{FF2B5EF4-FFF2-40B4-BE49-F238E27FC236}">
                  <a16:creationId xmlns:a16="http://schemas.microsoft.com/office/drawing/2014/main" id="{6610DC15-F231-2EB6-197B-870EE3C92AFF}"/>
                </a:ext>
              </a:extLst>
            </p:cNvPr>
            <p:cNvSpPr/>
            <p:nvPr/>
          </p:nvSpPr>
          <p:spPr>
            <a:xfrm>
              <a:off x="6719492"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5" name="Arrow: Curved Down 24">
              <a:extLst>
                <a:ext uri="{FF2B5EF4-FFF2-40B4-BE49-F238E27FC236}">
                  <a16:creationId xmlns:a16="http://schemas.microsoft.com/office/drawing/2014/main" id="{73943FCD-AFA4-74A4-969D-22B140B2E9AB}"/>
                </a:ext>
              </a:extLst>
            </p:cNvPr>
            <p:cNvSpPr/>
            <p:nvPr/>
          </p:nvSpPr>
          <p:spPr>
            <a:xfrm>
              <a:off x="5655126" y="2095210"/>
              <a:ext cx="629057" cy="212135"/>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34B2852B-AD6C-94A8-7DE6-C265281788A5}"/>
              </a:ext>
            </a:extLst>
          </p:cNvPr>
          <p:cNvGrpSpPr/>
          <p:nvPr/>
        </p:nvGrpSpPr>
        <p:grpSpPr>
          <a:xfrm>
            <a:off x="4092990" y="2734299"/>
            <a:ext cx="1300590" cy="467694"/>
            <a:chOff x="5460097" y="2030528"/>
            <a:chExt cx="1412142" cy="535391"/>
          </a:xfrm>
        </p:grpSpPr>
        <p:sp>
          <p:nvSpPr>
            <p:cNvPr id="34" name="Rectangle 33">
              <a:extLst>
                <a:ext uri="{FF2B5EF4-FFF2-40B4-BE49-F238E27FC236}">
                  <a16:creationId xmlns:a16="http://schemas.microsoft.com/office/drawing/2014/main" id="{9601BAE8-B867-F9CF-648D-89A312597F95}"/>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21A55B7-F10F-9FB7-8C22-4279122CA7CA}"/>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D3AF9835-3155-E242-CBB2-2251D497CF56}"/>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851DCAF-05AE-3AE8-63E8-EE26E23266C5}"/>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01E4F2CA-6037-FFDB-6B28-220CB2FDAC3A}"/>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18370F1-CC71-03AE-311A-159E045603B8}"/>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81E10F8D-438E-D834-F9BF-00D8077FC04C}"/>
                </a:ext>
              </a:extLst>
            </p:cNvPr>
            <p:cNvSpPr/>
            <p:nvPr/>
          </p:nvSpPr>
          <p:spPr>
            <a:xfrm>
              <a:off x="6194943" y="2522029"/>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Arrow: Curved Down 35">
              <a:extLst>
                <a:ext uri="{FF2B5EF4-FFF2-40B4-BE49-F238E27FC236}">
                  <a16:creationId xmlns:a16="http://schemas.microsoft.com/office/drawing/2014/main" id="{2575BCCA-73D1-36DC-6A84-8A561A01DB25}"/>
                </a:ext>
              </a:extLst>
            </p:cNvPr>
            <p:cNvSpPr/>
            <p:nvPr/>
          </p:nvSpPr>
          <p:spPr>
            <a:xfrm>
              <a:off x="5633443" y="2030528"/>
              <a:ext cx="1238796"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
        <p:nvSpPr>
          <p:cNvPr id="56" name="Rectangle 55">
            <a:extLst>
              <a:ext uri="{FF2B5EF4-FFF2-40B4-BE49-F238E27FC236}">
                <a16:creationId xmlns:a16="http://schemas.microsoft.com/office/drawing/2014/main" id="{551F4F58-0EC2-F334-41F6-90280C01FDF9}"/>
              </a:ext>
            </a:extLst>
          </p:cNvPr>
          <p:cNvSpPr/>
          <p:nvPr/>
        </p:nvSpPr>
        <p:spPr>
          <a:xfrm>
            <a:off x="6096808" y="3768887"/>
            <a:ext cx="162485" cy="7068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Tree>
    <p:extLst>
      <p:ext uri="{BB962C8B-B14F-4D97-AF65-F5344CB8AC3E}">
        <p14:creationId xmlns:p14="http://schemas.microsoft.com/office/powerpoint/2010/main" val="112091461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95</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99" name="Group 98">
            <a:extLst>
              <a:ext uri="{FF2B5EF4-FFF2-40B4-BE49-F238E27FC236}">
                <a16:creationId xmlns:a16="http://schemas.microsoft.com/office/drawing/2014/main" id="{76193A31-3CD8-04A5-312E-C28F96B59257}"/>
              </a:ext>
            </a:extLst>
          </p:cNvPr>
          <p:cNvGrpSpPr/>
          <p:nvPr/>
        </p:nvGrpSpPr>
        <p:grpSpPr>
          <a:xfrm>
            <a:off x="4395649" y="1060283"/>
            <a:ext cx="2109529" cy="855919"/>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3" name="Group 2">
            <a:extLst>
              <a:ext uri="{FF2B5EF4-FFF2-40B4-BE49-F238E27FC236}">
                <a16:creationId xmlns:a16="http://schemas.microsoft.com/office/drawing/2014/main" id="{BFB25D08-4567-A2F0-62DF-8529067435E3}"/>
              </a:ext>
            </a:extLst>
          </p:cNvPr>
          <p:cNvGrpSpPr/>
          <p:nvPr/>
        </p:nvGrpSpPr>
        <p:grpSpPr>
          <a:xfrm>
            <a:off x="4127452" y="3333422"/>
            <a:ext cx="1301937" cy="493777"/>
            <a:chOff x="5466059" y="3333422"/>
            <a:chExt cx="1301937" cy="493777"/>
          </a:xfrm>
        </p:grpSpPr>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5505245" y="3716951"/>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125183" y="3785387"/>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a:off x="6146242" y="3333422"/>
              <a:ext cx="589316"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64" name="Group 63">
            <a:extLst>
              <a:ext uri="{FF2B5EF4-FFF2-40B4-BE49-F238E27FC236}">
                <a16:creationId xmlns:a16="http://schemas.microsoft.com/office/drawing/2014/main" id="{5102988C-D455-0927-093F-F0AFB190F8E9}"/>
              </a:ext>
            </a:extLst>
          </p:cNvPr>
          <p:cNvGrpSpPr/>
          <p:nvPr/>
        </p:nvGrpSpPr>
        <p:grpSpPr>
          <a:xfrm>
            <a:off x="4089324" y="2097737"/>
            <a:ext cx="1240085" cy="467694"/>
            <a:chOff x="5495473" y="2095210"/>
            <a:chExt cx="1240085" cy="467694"/>
          </a:xfrm>
        </p:grpSpPr>
        <p:sp>
          <p:nvSpPr>
            <p:cNvPr id="12" name="Rectangle 11">
              <a:extLst>
                <a:ext uri="{FF2B5EF4-FFF2-40B4-BE49-F238E27FC236}">
                  <a16:creationId xmlns:a16="http://schemas.microsoft.com/office/drawing/2014/main" id="{D9C9CC08-A27F-F847-EB4C-FEC9877A71E1}"/>
                </a:ext>
              </a:extLst>
            </p:cNvPr>
            <p:cNvSpPr/>
            <p:nvPr/>
          </p:nvSpPr>
          <p:spPr>
            <a:xfrm>
              <a:off x="5672204"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76884E1F-C44E-11BB-9C03-3BFC9363981D}"/>
                </a:ext>
              </a:extLst>
            </p:cNvPr>
            <p:cNvSpPr/>
            <p:nvPr/>
          </p:nvSpPr>
          <p:spPr>
            <a:xfrm>
              <a:off x="5495473" y="2523864"/>
              <a:ext cx="36952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948E8A0-84FE-AC49-9431-632E66CFA0EB}"/>
                </a:ext>
              </a:extLst>
            </p:cNvPr>
            <p:cNvSpPr/>
            <p:nvPr/>
          </p:nvSpPr>
          <p:spPr>
            <a:xfrm>
              <a:off x="5535639" y="2479099"/>
              <a:ext cx="28919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7B998A3-43D0-6895-E1CF-9E1132A2E1DF}"/>
                </a:ext>
              </a:extLst>
            </p:cNvPr>
            <p:cNvSpPr/>
            <p:nvPr/>
          </p:nvSpPr>
          <p:spPr>
            <a:xfrm>
              <a:off x="5577813" y="2434337"/>
              <a:ext cx="20484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D4DAADD4-AF54-F176-C56E-456BE463AEDF}"/>
                </a:ext>
              </a:extLst>
            </p:cNvPr>
            <p:cNvSpPr/>
            <p:nvPr/>
          </p:nvSpPr>
          <p:spPr>
            <a:xfrm>
              <a:off x="5626013" y="2389574"/>
              <a:ext cx="10844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3881944-1268-C4BE-E440-61343B5B5F91}"/>
                </a:ext>
              </a:extLst>
            </p:cNvPr>
            <p:cNvSpPr/>
            <p:nvPr/>
          </p:nvSpPr>
          <p:spPr>
            <a:xfrm>
              <a:off x="6218461"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dirty="0"/>
            </a:p>
          </p:txBody>
        </p:sp>
        <p:sp>
          <p:nvSpPr>
            <p:cNvPr id="18" name="Rectangle 17">
              <a:extLst>
                <a:ext uri="{FF2B5EF4-FFF2-40B4-BE49-F238E27FC236}">
                  <a16:creationId xmlns:a16="http://schemas.microsoft.com/office/drawing/2014/main" id="{6610DC15-F231-2EB6-197B-870EE3C92AFF}"/>
                </a:ext>
              </a:extLst>
            </p:cNvPr>
            <p:cNvSpPr/>
            <p:nvPr/>
          </p:nvSpPr>
          <p:spPr>
            <a:xfrm>
              <a:off x="6719492"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5" name="Arrow: Curved Down 24">
              <a:extLst>
                <a:ext uri="{FF2B5EF4-FFF2-40B4-BE49-F238E27FC236}">
                  <a16:creationId xmlns:a16="http://schemas.microsoft.com/office/drawing/2014/main" id="{73943FCD-AFA4-74A4-969D-22B140B2E9AB}"/>
                </a:ext>
              </a:extLst>
            </p:cNvPr>
            <p:cNvSpPr/>
            <p:nvPr/>
          </p:nvSpPr>
          <p:spPr>
            <a:xfrm>
              <a:off x="5655126" y="2095210"/>
              <a:ext cx="629057" cy="212135"/>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34B2852B-AD6C-94A8-7DE6-C265281788A5}"/>
              </a:ext>
            </a:extLst>
          </p:cNvPr>
          <p:cNvGrpSpPr/>
          <p:nvPr/>
        </p:nvGrpSpPr>
        <p:grpSpPr>
          <a:xfrm>
            <a:off x="4092990" y="2734299"/>
            <a:ext cx="1300590" cy="467694"/>
            <a:chOff x="5460097" y="2030528"/>
            <a:chExt cx="1412142" cy="535391"/>
          </a:xfrm>
        </p:grpSpPr>
        <p:sp>
          <p:nvSpPr>
            <p:cNvPr id="34" name="Rectangle 33">
              <a:extLst>
                <a:ext uri="{FF2B5EF4-FFF2-40B4-BE49-F238E27FC236}">
                  <a16:creationId xmlns:a16="http://schemas.microsoft.com/office/drawing/2014/main" id="{9601BAE8-B867-F9CF-648D-89A312597F95}"/>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21A55B7-F10F-9FB7-8C22-4279122CA7CA}"/>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D3AF9835-3155-E242-CBB2-2251D497CF56}"/>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851DCAF-05AE-3AE8-63E8-EE26E23266C5}"/>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01E4F2CA-6037-FFDB-6B28-220CB2FDAC3A}"/>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18370F1-CC71-03AE-311A-159E045603B8}"/>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81E10F8D-438E-D834-F9BF-00D8077FC04C}"/>
                </a:ext>
              </a:extLst>
            </p:cNvPr>
            <p:cNvSpPr/>
            <p:nvPr/>
          </p:nvSpPr>
          <p:spPr>
            <a:xfrm>
              <a:off x="6194943" y="2522029"/>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Arrow: Curved Down 35">
              <a:extLst>
                <a:ext uri="{FF2B5EF4-FFF2-40B4-BE49-F238E27FC236}">
                  <a16:creationId xmlns:a16="http://schemas.microsoft.com/office/drawing/2014/main" id="{2575BCCA-73D1-36DC-6A84-8A561A01DB25}"/>
                </a:ext>
              </a:extLst>
            </p:cNvPr>
            <p:cNvSpPr/>
            <p:nvPr/>
          </p:nvSpPr>
          <p:spPr>
            <a:xfrm>
              <a:off x="5633443" y="2030528"/>
              <a:ext cx="1238796"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spTree>
    <p:extLst>
      <p:ext uri="{BB962C8B-B14F-4D97-AF65-F5344CB8AC3E}">
        <p14:creationId xmlns:p14="http://schemas.microsoft.com/office/powerpoint/2010/main" val="31518399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Towers of Hanoi – </a:t>
            </a:r>
            <a:r>
              <a:rPr lang="en-US" dirty="0" err="1"/>
              <a:t>Programm</a:t>
            </a:r>
            <a:endParaRPr lang="en-US" dirty="0"/>
          </a:p>
        </p:txBody>
      </p:sp>
      <p:sp>
        <p:nvSpPr>
          <p:cNvPr id="5" name="Slide Number Placeholder 4"/>
          <p:cNvSpPr>
            <a:spLocks noGrp="1"/>
          </p:cNvSpPr>
          <p:nvPr>
            <p:ph type="sldNum" sz="quarter" idx="12"/>
          </p:nvPr>
        </p:nvSpPr>
        <p:spPr/>
        <p:txBody>
          <a:bodyPr/>
          <a:lstStyle/>
          <a:p>
            <a:pPr defTabSz="914378">
              <a:defRPr/>
            </a:pPr>
            <a:fld id="{48DACF16-E0F0-4B7F-BDAB-0ED6A37A383D}" type="slidenum">
              <a:rPr lang="en-US">
                <a:solidFill>
                  <a:prstClr val="black">
                    <a:tint val="75000"/>
                  </a:prstClr>
                </a:solidFill>
                <a:latin typeface="Calibri"/>
              </a:rPr>
              <a:pPr defTabSz="914378">
                <a:defRPr/>
              </a:pPr>
              <a:t>96</a:t>
            </a:fld>
            <a:endParaRPr lang="en-US">
              <a:solidFill>
                <a:prstClr val="black">
                  <a:tint val="75000"/>
                </a:prstClr>
              </a:solidFill>
              <a:latin typeface="Calibri"/>
            </a:endParaRPr>
          </a:p>
        </p:txBody>
      </p:sp>
      <p:sp>
        <p:nvSpPr>
          <p:cNvPr id="6" name="Content Placeholder 5">
            <a:extLst>
              <a:ext uri="{FF2B5EF4-FFF2-40B4-BE49-F238E27FC236}">
                <a16:creationId xmlns:a16="http://schemas.microsoft.com/office/drawing/2014/main" id="{6D5AED88-63B8-49D5-B014-1F05BE0B45DE}"/>
              </a:ext>
            </a:extLst>
          </p:cNvPr>
          <p:cNvSpPr>
            <a:spLocks noGrp="1"/>
          </p:cNvSpPr>
          <p:nvPr>
            <p:ph idx="1"/>
          </p:nvPr>
        </p:nvSpPr>
        <p:spPr>
          <a:xfrm>
            <a:off x="1704741" y="1378869"/>
            <a:ext cx="5734518" cy="3274040"/>
          </a:xfrm>
        </p:spPr>
        <p:txBody>
          <a:bodyPr>
            <a:normAutofit/>
          </a:bodyPr>
          <a:lstStyle/>
          <a:p>
            <a:pPr marL="0" indent="0">
              <a:spcBef>
                <a:spcPts val="300"/>
              </a:spcBef>
              <a:spcAft>
                <a:spcPts val="300"/>
              </a:spcAft>
              <a:buNone/>
            </a:pPr>
            <a:r>
              <a:rPr lang="de-CH" sz="3600" b="0" dirty="0">
                <a:latin typeface="Ubuntu Mono" panose="020B0509030602030204" pitchFamily="49" charset="0"/>
              </a:rPr>
              <a:t>solveHanoi(          )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	 move(      )</a:t>
            </a:r>
          </a:p>
          <a:p>
            <a:pPr marL="0" indent="0">
              <a:spcBef>
                <a:spcPts val="300"/>
              </a:spcBef>
              <a:spcAft>
                <a:spcPts val="300"/>
              </a:spcAft>
              <a:buNone/>
            </a:pPr>
            <a:r>
              <a:rPr lang="de-CH" sz="3600" b="0" dirty="0">
                <a:latin typeface="Ubuntu Mono" panose="020B0509030602030204" pitchFamily="49" charset="0"/>
              </a:rPr>
              <a:t>}</a:t>
            </a:r>
          </a:p>
          <a:p>
            <a:pPr marL="0" indent="0">
              <a:spcBef>
                <a:spcPts val="300"/>
              </a:spcBef>
              <a:spcAft>
                <a:spcPts val="300"/>
              </a:spcAft>
              <a:buNone/>
            </a:pPr>
            <a:endParaRPr lang="de-CH" b="0" dirty="0">
              <a:latin typeface="Ubuntu Mono" panose="020B0509030602030204" pitchFamily="49" charset="0"/>
            </a:endParaRPr>
          </a:p>
        </p:txBody>
      </p:sp>
      <p:grpSp>
        <p:nvGrpSpPr>
          <p:cNvPr id="99" name="Group 98">
            <a:extLst>
              <a:ext uri="{FF2B5EF4-FFF2-40B4-BE49-F238E27FC236}">
                <a16:creationId xmlns:a16="http://schemas.microsoft.com/office/drawing/2014/main" id="{76193A31-3CD8-04A5-312E-C28F96B59257}"/>
              </a:ext>
            </a:extLst>
          </p:cNvPr>
          <p:cNvGrpSpPr/>
          <p:nvPr/>
        </p:nvGrpSpPr>
        <p:grpSpPr>
          <a:xfrm>
            <a:off x="4395649" y="1060283"/>
            <a:ext cx="2109529" cy="855919"/>
            <a:chOff x="5460097" y="2030528"/>
            <a:chExt cx="1391345" cy="535391"/>
          </a:xfrm>
        </p:grpSpPr>
        <p:sp>
          <p:nvSpPr>
            <p:cNvPr id="46" name="Rectangle 45">
              <a:extLst>
                <a:ext uri="{FF2B5EF4-FFF2-40B4-BE49-F238E27FC236}">
                  <a16:creationId xmlns:a16="http://schemas.microsoft.com/office/drawing/2014/main" id="{95A178E3-1F37-614B-1FC9-82BC1770565C}"/>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3226E766-BFE5-9C05-D944-28C2162765DC}"/>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192A2788-55A7-45C0-5D7F-1F9AA1C62788}"/>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9" name="Rectangle 48">
              <a:extLst>
                <a:ext uri="{FF2B5EF4-FFF2-40B4-BE49-F238E27FC236}">
                  <a16:creationId xmlns:a16="http://schemas.microsoft.com/office/drawing/2014/main" id="{3FE2CA5E-7F6E-5965-1300-B67A45445227}"/>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0" name="Rectangle 49">
              <a:extLst>
                <a:ext uri="{FF2B5EF4-FFF2-40B4-BE49-F238E27FC236}">
                  <a16:creationId xmlns:a16="http://schemas.microsoft.com/office/drawing/2014/main" id="{DC0BEDA4-4AE7-8EA7-D636-1EEF04CA434E}"/>
                </a:ext>
              </a:extLst>
            </p:cNvPr>
            <p:cNvSpPr/>
            <p:nvPr/>
          </p:nvSpPr>
          <p:spPr>
            <a:xfrm>
              <a:off x="5601833" y="2367500"/>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1" name="Rectangle 50">
              <a:extLst>
                <a:ext uri="{FF2B5EF4-FFF2-40B4-BE49-F238E27FC236}">
                  <a16:creationId xmlns:a16="http://schemas.microsoft.com/office/drawing/2014/main" id="{7F188356-5F01-6750-1BE5-1D0BE4C6F74D}"/>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2" name="Rectangle 51">
              <a:extLst>
                <a:ext uri="{FF2B5EF4-FFF2-40B4-BE49-F238E27FC236}">
                  <a16:creationId xmlns:a16="http://schemas.microsoft.com/office/drawing/2014/main" id="{7849A3E0-8C7D-2CCC-E1E2-0E82989388E4}"/>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53" name="Rectangle 52">
              <a:extLst>
                <a:ext uri="{FF2B5EF4-FFF2-40B4-BE49-F238E27FC236}">
                  <a16:creationId xmlns:a16="http://schemas.microsoft.com/office/drawing/2014/main" id="{4768A062-8CB6-C0ED-8F0A-4216D0FA5741}"/>
                </a:ext>
              </a:extLst>
            </p:cNvPr>
            <p:cNvSpPr/>
            <p:nvPr/>
          </p:nvSpPr>
          <p:spPr>
            <a:xfrm>
              <a:off x="5528013" y="2346469"/>
              <a:ext cx="270302" cy="14030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4" name="Arrow: Curved Down 53">
              <a:extLst>
                <a:ext uri="{FF2B5EF4-FFF2-40B4-BE49-F238E27FC236}">
                  <a16:creationId xmlns:a16="http://schemas.microsoft.com/office/drawing/2014/main" id="{9698A35A-9776-48E5-7DD8-FD2409B3486F}"/>
                </a:ext>
              </a:extLst>
            </p:cNvPr>
            <p:cNvSpPr/>
            <p:nvPr/>
          </p:nvSpPr>
          <p:spPr>
            <a:xfrm>
              <a:off x="5633442" y="2030528"/>
              <a:ext cx="1218000"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3" name="Group 2">
            <a:extLst>
              <a:ext uri="{FF2B5EF4-FFF2-40B4-BE49-F238E27FC236}">
                <a16:creationId xmlns:a16="http://schemas.microsoft.com/office/drawing/2014/main" id="{BFB25D08-4567-A2F0-62DF-8529067435E3}"/>
              </a:ext>
            </a:extLst>
          </p:cNvPr>
          <p:cNvGrpSpPr/>
          <p:nvPr/>
        </p:nvGrpSpPr>
        <p:grpSpPr>
          <a:xfrm>
            <a:off x="4127452" y="3333422"/>
            <a:ext cx="1301937" cy="493777"/>
            <a:chOff x="5466059" y="3333422"/>
            <a:chExt cx="1301937" cy="493777"/>
          </a:xfrm>
        </p:grpSpPr>
        <p:sp>
          <p:nvSpPr>
            <p:cNvPr id="89" name="Rectangle 88">
              <a:extLst>
                <a:ext uri="{FF2B5EF4-FFF2-40B4-BE49-F238E27FC236}">
                  <a16:creationId xmlns:a16="http://schemas.microsoft.com/office/drawing/2014/main" id="{7EBB668D-3B6C-FDAF-A3D7-91044226AB35}"/>
                </a:ext>
              </a:extLst>
            </p:cNvPr>
            <p:cNvSpPr/>
            <p:nvPr/>
          </p:nvSpPr>
          <p:spPr>
            <a:xfrm>
              <a:off x="6171420"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0" name="Rectangle 89">
              <a:extLst>
                <a:ext uri="{FF2B5EF4-FFF2-40B4-BE49-F238E27FC236}">
                  <a16:creationId xmlns:a16="http://schemas.microsoft.com/office/drawing/2014/main" id="{54C845E5-AE57-EE70-EE4A-DB55ABF1574B}"/>
                </a:ext>
              </a:extLst>
            </p:cNvPr>
            <p:cNvSpPr/>
            <p:nvPr/>
          </p:nvSpPr>
          <p:spPr>
            <a:xfrm>
              <a:off x="6660234"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1" name="Rectangle 90">
              <a:extLst>
                <a:ext uri="{FF2B5EF4-FFF2-40B4-BE49-F238E27FC236}">
                  <a16:creationId xmlns:a16="http://schemas.microsoft.com/office/drawing/2014/main" id="{B95D93EA-DF9D-5194-7A9E-F78E6541C5BA}"/>
                </a:ext>
              </a:extLst>
            </p:cNvPr>
            <p:cNvSpPr/>
            <p:nvPr/>
          </p:nvSpPr>
          <p:spPr>
            <a:xfrm>
              <a:off x="5638481" y="3407778"/>
              <a:ext cx="15675" cy="418119"/>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92" name="Rectangle 91">
              <a:extLst>
                <a:ext uri="{FF2B5EF4-FFF2-40B4-BE49-F238E27FC236}">
                  <a16:creationId xmlns:a16="http://schemas.microsoft.com/office/drawing/2014/main" id="{96AFF583-FAC2-BD2A-F505-BE96CF14EAB2}"/>
                </a:ext>
              </a:extLst>
            </p:cNvPr>
            <p:cNvSpPr/>
            <p:nvPr/>
          </p:nvSpPr>
          <p:spPr>
            <a:xfrm>
              <a:off x="5466059" y="3783322"/>
              <a:ext cx="360518"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3" name="Rectangle 92">
              <a:extLst>
                <a:ext uri="{FF2B5EF4-FFF2-40B4-BE49-F238E27FC236}">
                  <a16:creationId xmlns:a16="http://schemas.microsoft.com/office/drawing/2014/main" id="{7F262F66-CA52-FBF9-D7B3-2CD187EAC71D}"/>
                </a:ext>
              </a:extLst>
            </p:cNvPr>
            <p:cNvSpPr/>
            <p:nvPr/>
          </p:nvSpPr>
          <p:spPr>
            <a:xfrm>
              <a:off x="5505245" y="3716951"/>
              <a:ext cx="282145"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4" name="Rectangle 93">
              <a:extLst>
                <a:ext uri="{FF2B5EF4-FFF2-40B4-BE49-F238E27FC236}">
                  <a16:creationId xmlns:a16="http://schemas.microsoft.com/office/drawing/2014/main" id="{B67E78F0-0227-70A9-9A9F-382151806203}"/>
                </a:ext>
              </a:extLst>
            </p:cNvPr>
            <p:cNvSpPr/>
            <p:nvPr/>
          </p:nvSpPr>
          <p:spPr>
            <a:xfrm>
              <a:off x="6568145" y="3785387"/>
              <a:ext cx="199851"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5" name="Rectangle 94">
              <a:extLst>
                <a:ext uri="{FF2B5EF4-FFF2-40B4-BE49-F238E27FC236}">
                  <a16:creationId xmlns:a16="http://schemas.microsoft.com/office/drawing/2014/main" id="{F1BCD201-E35B-1A95-0814-F380AD6AF8A0}"/>
                </a:ext>
              </a:extLst>
            </p:cNvPr>
            <p:cNvSpPr/>
            <p:nvPr/>
          </p:nvSpPr>
          <p:spPr>
            <a:xfrm>
              <a:off x="6125183" y="3785387"/>
              <a:ext cx="105804" cy="4181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6" name="Arrow: Curved Down 95">
              <a:extLst>
                <a:ext uri="{FF2B5EF4-FFF2-40B4-BE49-F238E27FC236}">
                  <a16:creationId xmlns:a16="http://schemas.microsoft.com/office/drawing/2014/main" id="{8BF98486-437D-C64E-9450-81099D98CD81}"/>
                </a:ext>
              </a:extLst>
            </p:cNvPr>
            <p:cNvSpPr/>
            <p:nvPr/>
          </p:nvSpPr>
          <p:spPr>
            <a:xfrm>
              <a:off x="6146242" y="3333422"/>
              <a:ext cx="589316" cy="231343"/>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grpSp>
        <p:nvGrpSpPr>
          <p:cNvPr id="64" name="Group 63">
            <a:extLst>
              <a:ext uri="{FF2B5EF4-FFF2-40B4-BE49-F238E27FC236}">
                <a16:creationId xmlns:a16="http://schemas.microsoft.com/office/drawing/2014/main" id="{5102988C-D455-0927-093F-F0AFB190F8E9}"/>
              </a:ext>
            </a:extLst>
          </p:cNvPr>
          <p:cNvGrpSpPr/>
          <p:nvPr/>
        </p:nvGrpSpPr>
        <p:grpSpPr>
          <a:xfrm>
            <a:off x="4089324" y="2097737"/>
            <a:ext cx="1240085" cy="467694"/>
            <a:chOff x="5495473" y="2095210"/>
            <a:chExt cx="1240085" cy="467694"/>
          </a:xfrm>
        </p:grpSpPr>
        <p:sp>
          <p:nvSpPr>
            <p:cNvPr id="12" name="Rectangle 11">
              <a:extLst>
                <a:ext uri="{FF2B5EF4-FFF2-40B4-BE49-F238E27FC236}">
                  <a16:creationId xmlns:a16="http://schemas.microsoft.com/office/drawing/2014/main" id="{D9C9CC08-A27F-F847-EB4C-FEC9877A71E1}"/>
                </a:ext>
              </a:extLst>
            </p:cNvPr>
            <p:cNvSpPr/>
            <p:nvPr/>
          </p:nvSpPr>
          <p:spPr>
            <a:xfrm>
              <a:off x="5672204"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76884E1F-C44E-11BB-9C03-3BFC9363981D}"/>
                </a:ext>
              </a:extLst>
            </p:cNvPr>
            <p:cNvSpPr/>
            <p:nvPr/>
          </p:nvSpPr>
          <p:spPr>
            <a:xfrm>
              <a:off x="5495473" y="2523864"/>
              <a:ext cx="36952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7948E8A0-84FE-AC49-9431-632E66CFA0EB}"/>
                </a:ext>
              </a:extLst>
            </p:cNvPr>
            <p:cNvSpPr/>
            <p:nvPr/>
          </p:nvSpPr>
          <p:spPr>
            <a:xfrm>
              <a:off x="5535639" y="2479099"/>
              <a:ext cx="28919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7B998A3-43D0-6895-E1CF-9E1132A2E1DF}"/>
                </a:ext>
              </a:extLst>
            </p:cNvPr>
            <p:cNvSpPr/>
            <p:nvPr/>
          </p:nvSpPr>
          <p:spPr>
            <a:xfrm>
              <a:off x="5577813" y="2434337"/>
              <a:ext cx="204846"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D4DAADD4-AF54-F176-C56E-456BE463AEDF}"/>
                </a:ext>
              </a:extLst>
            </p:cNvPr>
            <p:cNvSpPr/>
            <p:nvPr/>
          </p:nvSpPr>
          <p:spPr>
            <a:xfrm>
              <a:off x="5626013" y="2389574"/>
              <a:ext cx="108448" cy="3834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D3881944-1268-C4BE-E440-61343B5B5F91}"/>
                </a:ext>
              </a:extLst>
            </p:cNvPr>
            <p:cNvSpPr/>
            <p:nvPr/>
          </p:nvSpPr>
          <p:spPr>
            <a:xfrm>
              <a:off x="6218461"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dirty="0"/>
            </a:p>
          </p:txBody>
        </p:sp>
        <p:sp>
          <p:nvSpPr>
            <p:cNvPr id="18" name="Rectangle 17">
              <a:extLst>
                <a:ext uri="{FF2B5EF4-FFF2-40B4-BE49-F238E27FC236}">
                  <a16:creationId xmlns:a16="http://schemas.microsoft.com/office/drawing/2014/main" id="{6610DC15-F231-2EB6-197B-870EE3C92AFF}"/>
                </a:ext>
              </a:extLst>
            </p:cNvPr>
            <p:cNvSpPr/>
            <p:nvPr/>
          </p:nvSpPr>
          <p:spPr>
            <a:xfrm>
              <a:off x="6719492" y="2179500"/>
              <a:ext cx="16066" cy="38340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5" name="Arrow: Curved Down 24">
              <a:extLst>
                <a:ext uri="{FF2B5EF4-FFF2-40B4-BE49-F238E27FC236}">
                  <a16:creationId xmlns:a16="http://schemas.microsoft.com/office/drawing/2014/main" id="{73943FCD-AFA4-74A4-969D-22B140B2E9AB}"/>
                </a:ext>
              </a:extLst>
            </p:cNvPr>
            <p:cNvSpPr/>
            <p:nvPr/>
          </p:nvSpPr>
          <p:spPr>
            <a:xfrm>
              <a:off x="5655126" y="2095210"/>
              <a:ext cx="629057" cy="212135"/>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grpSp>
        <p:nvGrpSpPr>
          <p:cNvPr id="27" name="Group 26">
            <a:extLst>
              <a:ext uri="{FF2B5EF4-FFF2-40B4-BE49-F238E27FC236}">
                <a16:creationId xmlns:a16="http://schemas.microsoft.com/office/drawing/2014/main" id="{34B2852B-AD6C-94A8-7DE6-C265281788A5}"/>
              </a:ext>
            </a:extLst>
          </p:cNvPr>
          <p:cNvGrpSpPr/>
          <p:nvPr/>
        </p:nvGrpSpPr>
        <p:grpSpPr>
          <a:xfrm>
            <a:off x="4092990" y="2734299"/>
            <a:ext cx="1300590" cy="467694"/>
            <a:chOff x="5460097" y="2030528"/>
            <a:chExt cx="1412142" cy="535391"/>
          </a:xfrm>
        </p:grpSpPr>
        <p:sp>
          <p:nvSpPr>
            <p:cNvPr id="34" name="Rectangle 33">
              <a:extLst>
                <a:ext uri="{FF2B5EF4-FFF2-40B4-BE49-F238E27FC236}">
                  <a16:creationId xmlns:a16="http://schemas.microsoft.com/office/drawing/2014/main" id="{9601BAE8-B867-F9CF-648D-89A312597F95}"/>
                </a:ext>
              </a:extLst>
            </p:cNvPr>
            <p:cNvSpPr/>
            <p:nvPr/>
          </p:nvSpPr>
          <p:spPr>
            <a:xfrm>
              <a:off x="6789100"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3" name="Rectangle 32">
              <a:extLst>
                <a:ext uri="{FF2B5EF4-FFF2-40B4-BE49-F238E27FC236}">
                  <a16:creationId xmlns:a16="http://schemas.microsoft.com/office/drawing/2014/main" id="{A21A55B7-F10F-9FB7-8C22-4279122CA7CA}"/>
                </a:ext>
              </a:extLst>
            </p:cNvPr>
            <p:cNvSpPr/>
            <p:nvPr/>
          </p:nvSpPr>
          <p:spPr>
            <a:xfrm>
              <a:off x="624509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8" name="Rectangle 27">
              <a:extLst>
                <a:ext uri="{FF2B5EF4-FFF2-40B4-BE49-F238E27FC236}">
                  <a16:creationId xmlns:a16="http://schemas.microsoft.com/office/drawing/2014/main" id="{D3AF9835-3155-E242-CBB2-2251D497CF56}"/>
                </a:ext>
              </a:extLst>
            </p:cNvPr>
            <p:cNvSpPr/>
            <p:nvPr/>
          </p:nvSpPr>
          <p:spPr>
            <a:xfrm>
              <a:off x="5651986" y="2127019"/>
              <a:ext cx="17444" cy="4389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9" name="Rectangle 28">
              <a:extLst>
                <a:ext uri="{FF2B5EF4-FFF2-40B4-BE49-F238E27FC236}">
                  <a16:creationId xmlns:a16="http://schemas.microsoft.com/office/drawing/2014/main" id="{E851DCAF-05AE-3AE8-63E8-EE26E23266C5}"/>
                </a:ext>
              </a:extLst>
            </p:cNvPr>
            <p:cNvSpPr/>
            <p:nvPr/>
          </p:nvSpPr>
          <p:spPr>
            <a:xfrm>
              <a:off x="5460097" y="2521228"/>
              <a:ext cx="401222"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Rectangle 29">
              <a:extLst>
                <a:ext uri="{FF2B5EF4-FFF2-40B4-BE49-F238E27FC236}">
                  <a16:creationId xmlns:a16="http://schemas.microsoft.com/office/drawing/2014/main" id="{01E4F2CA-6037-FFDB-6B28-220CB2FDAC3A}"/>
                </a:ext>
              </a:extLst>
            </p:cNvPr>
            <p:cNvSpPr/>
            <p:nvPr/>
          </p:nvSpPr>
          <p:spPr>
            <a:xfrm>
              <a:off x="5503708" y="2469984"/>
              <a:ext cx="31400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1" name="Rectangle 30">
              <a:extLst>
                <a:ext uri="{FF2B5EF4-FFF2-40B4-BE49-F238E27FC236}">
                  <a16:creationId xmlns:a16="http://schemas.microsoft.com/office/drawing/2014/main" id="{718370F1-CC71-03AE-311A-159E045603B8}"/>
                </a:ext>
              </a:extLst>
            </p:cNvPr>
            <p:cNvSpPr/>
            <p:nvPr/>
          </p:nvSpPr>
          <p:spPr>
            <a:xfrm>
              <a:off x="5549499" y="2418742"/>
              <a:ext cx="222416"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2" name="Rectangle 31">
              <a:extLst>
                <a:ext uri="{FF2B5EF4-FFF2-40B4-BE49-F238E27FC236}">
                  <a16:creationId xmlns:a16="http://schemas.microsoft.com/office/drawing/2014/main" id="{81E10F8D-438E-D834-F9BF-00D8077FC04C}"/>
                </a:ext>
              </a:extLst>
            </p:cNvPr>
            <p:cNvSpPr/>
            <p:nvPr/>
          </p:nvSpPr>
          <p:spPr>
            <a:xfrm>
              <a:off x="6194943" y="2522029"/>
              <a:ext cx="117750" cy="438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Arrow: Curved Down 35">
              <a:extLst>
                <a:ext uri="{FF2B5EF4-FFF2-40B4-BE49-F238E27FC236}">
                  <a16:creationId xmlns:a16="http://schemas.microsoft.com/office/drawing/2014/main" id="{2575BCCA-73D1-36DC-6A84-8A561A01DB25}"/>
                </a:ext>
              </a:extLst>
            </p:cNvPr>
            <p:cNvSpPr/>
            <p:nvPr/>
          </p:nvSpPr>
          <p:spPr>
            <a:xfrm>
              <a:off x="5633443" y="2030528"/>
              <a:ext cx="1238796" cy="242841"/>
            </a:xfrm>
            <a:prstGeom prst="curved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endParaRPr>
            </a:p>
          </p:txBody>
        </p:sp>
      </p:grpSp>
      <p:cxnSp>
        <p:nvCxnSpPr>
          <p:cNvPr id="7" name="Straight Arrow Connector 6">
            <a:extLst>
              <a:ext uri="{FF2B5EF4-FFF2-40B4-BE49-F238E27FC236}">
                <a16:creationId xmlns:a16="http://schemas.microsoft.com/office/drawing/2014/main" id="{B996BDF3-6BF1-9912-13AE-6A6E49A8F2AE}"/>
              </a:ext>
            </a:extLst>
          </p:cNvPr>
          <p:cNvCxnSpPr>
            <a:cxnSpLocks/>
          </p:cNvCxnSpPr>
          <p:nvPr/>
        </p:nvCxnSpPr>
        <p:spPr>
          <a:xfrm flipH="1" flipV="1">
            <a:off x="5724128" y="2392101"/>
            <a:ext cx="1008112" cy="4264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E990BA4C-D262-8B44-9B31-862457784F14}"/>
              </a:ext>
            </a:extLst>
          </p:cNvPr>
          <p:cNvCxnSpPr>
            <a:cxnSpLocks/>
          </p:cNvCxnSpPr>
          <p:nvPr/>
        </p:nvCxnSpPr>
        <p:spPr>
          <a:xfrm flipH="1">
            <a:off x="5724128" y="3118188"/>
            <a:ext cx="1008112" cy="5336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52B57F8-382D-5EEF-C950-074FCFAD145B}"/>
              </a:ext>
            </a:extLst>
          </p:cNvPr>
          <p:cNvSpPr txBox="1"/>
          <p:nvPr/>
        </p:nvSpPr>
        <p:spPr>
          <a:xfrm>
            <a:off x="6696000" y="2691988"/>
            <a:ext cx="1922321" cy="523220"/>
          </a:xfrm>
          <a:prstGeom prst="rect">
            <a:avLst/>
          </a:prstGeom>
          <a:noFill/>
        </p:spPr>
        <p:txBody>
          <a:bodyPr wrap="none" rtlCol="0">
            <a:spAutoFit/>
          </a:bodyPr>
          <a:lstStyle/>
          <a:p>
            <a:r>
              <a:rPr lang="en-GB" sz="2800" b="1" dirty="0"/>
              <a:t>Base Cases!</a:t>
            </a:r>
            <a:endParaRPr lang="en-CH" sz="2800" b="1" dirty="0"/>
          </a:p>
        </p:txBody>
      </p:sp>
    </p:spTree>
    <p:extLst>
      <p:ext uri="{BB962C8B-B14F-4D97-AF65-F5344CB8AC3E}">
        <p14:creationId xmlns:p14="http://schemas.microsoft.com/office/powerpoint/2010/main" val="9726226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F6BAA-3910-8AA6-25EB-3050E3AEB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2CF9C6-2476-C715-F3AB-AD882C95336A}"/>
              </a:ext>
            </a:extLst>
          </p:cNvPr>
          <p:cNvSpPr>
            <a:spLocks noGrp="1"/>
          </p:cNvSpPr>
          <p:nvPr>
            <p:ph type="title"/>
          </p:nvPr>
        </p:nvSpPr>
        <p:spPr/>
        <p:txBody>
          <a:bodyPr>
            <a:normAutofit/>
          </a:bodyPr>
          <a:lstStyle/>
          <a:p>
            <a:r>
              <a:rPr lang="en-US" dirty="0"/>
              <a:t>Towers of Hanoi – Als </a:t>
            </a:r>
            <a:r>
              <a:rPr lang="en-US" dirty="0" err="1"/>
              <a:t>Programm</a:t>
            </a:r>
            <a:endParaRPr lang="en-US" dirty="0"/>
          </a:p>
        </p:txBody>
      </p:sp>
      <p:sp>
        <p:nvSpPr>
          <p:cNvPr id="3" name="Content Placeholder 2">
            <a:extLst>
              <a:ext uri="{FF2B5EF4-FFF2-40B4-BE49-F238E27FC236}">
                <a16:creationId xmlns:a16="http://schemas.microsoft.com/office/drawing/2014/main" id="{41382309-052A-FAE3-CF73-F1F8BD339EBC}"/>
              </a:ext>
            </a:extLst>
          </p:cNvPr>
          <p:cNvSpPr>
            <a:spLocks noGrp="1"/>
          </p:cNvSpPr>
          <p:nvPr>
            <p:ph idx="1"/>
          </p:nvPr>
        </p:nvSpPr>
        <p:spPr>
          <a:xfrm>
            <a:off x="457200" y="1200150"/>
            <a:ext cx="8229600" cy="3675855"/>
          </a:xfrm>
        </p:spPr>
        <p:txBody>
          <a:bodyPr>
            <a:normAutofit/>
          </a:bodyPr>
          <a:lstStyle/>
          <a:p>
            <a:r>
              <a:rPr lang="en-US" b="0" dirty="0" err="1"/>
              <a:t>Wir</a:t>
            </a:r>
            <a:r>
              <a:rPr lang="en-US" b="0" dirty="0"/>
              <a:t> verstehen </a:t>
            </a:r>
            <a:r>
              <a:rPr lang="en-US" dirty="0" err="1"/>
              <a:t>wie</a:t>
            </a:r>
            <a:r>
              <a:rPr lang="en-US" b="0" dirty="0"/>
              <a:t> man das Problem </a:t>
            </a:r>
            <a:r>
              <a:rPr lang="en-US" b="0" dirty="0" err="1"/>
              <a:t>lösen</a:t>
            </a:r>
            <a:r>
              <a:rPr lang="en-US" b="0" dirty="0"/>
              <a:t> </a:t>
            </a:r>
            <a:r>
              <a:rPr lang="en-US" b="0" dirty="0" err="1"/>
              <a:t>kann</a:t>
            </a:r>
            <a:r>
              <a:rPr lang="en-US" b="0" dirty="0"/>
              <a:t>.  </a:t>
            </a:r>
          </a:p>
          <a:p>
            <a:pPr lvl="1"/>
            <a:r>
              <a:rPr lang="en-US" dirty="0"/>
              <a:t>Das </a:t>
            </a:r>
            <a:r>
              <a:rPr lang="en-US" b="1" dirty="0" err="1"/>
              <a:t>wie</a:t>
            </a:r>
            <a:r>
              <a:rPr lang="en-US" b="1" dirty="0"/>
              <a:t> </a:t>
            </a:r>
            <a:r>
              <a:rPr lang="en-US" dirty="0" err="1"/>
              <a:t>ist</a:t>
            </a:r>
            <a:r>
              <a:rPr lang="en-US" dirty="0"/>
              <a:t> </a:t>
            </a:r>
            <a:r>
              <a:rPr lang="en-US" dirty="0" err="1"/>
              <a:t>meistens</a:t>
            </a:r>
            <a:r>
              <a:rPr lang="en-US" dirty="0"/>
              <a:t> der </a:t>
            </a:r>
            <a:r>
              <a:rPr lang="en-US" dirty="0" err="1"/>
              <a:t>wichtigste</a:t>
            </a:r>
            <a:r>
              <a:rPr lang="en-US" dirty="0"/>
              <a:t> Teil.</a:t>
            </a:r>
          </a:p>
          <a:p>
            <a:pPr lvl="1"/>
            <a:endParaRPr lang="en-US" dirty="0"/>
          </a:p>
          <a:p>
            <a:r>
              <a:rPr lang="en-US" dirty="0" err="1"/>
              <a:t>Zuerst</a:t>
            </a:r>
            <a:r>
              <a:rPr lang="en-US" dirty="0"/>
              <a:t>: </a:t>
            </a:r>
            <a:r>
              <a:rPr lang="en-US" b="0" dirty="0"/>
              <a:t>Das Problem verstehen.</a:t>
            </a:r>
          </a:p>
          <a:p>
            <a:r>
              <a:rPr lang="en-US" dirty="0"/>
              <a:t>Dann: </a:t>
            </a:r>
            <a:r>
              <a:rPr lang="en-US" b="0" dirty="0"/>
              <a:t>Das </a:t>
            </a:r>
            <a:r>
              <a:rPr lang="en-US" b="0" dirty="0" err="1"/>
              <a:t>Programm</a:t>
            </a:r>
            <a:r>
              <a:rPr lang="en-US" b="0" dirty="0"/>
              <a:t> </a:t>
            </a:r>
            <a:r>
              <a:rPr lang="en-US" b="0" dirty="0" err="1"/>
              <a:t>implementieren</a:t>
            </a:r>
            <a:r>
              <a:rPr lang="en-US" b="0" dirty="0"/>
              <a:t>.</a:t>
            </a:r>
            <a:endParaRPr lang="en-US" dirty="0"/>
          </a:p>
        </p:txBody>
      </p:sp>
      <p:sp>
        <p:nvSpPr>
          <p:cNvPr id="4" name="Slide Number Placeholder 3">
            <a:extLst>
              <a:ext uri="{FF2B5EF4-FFF2-40B4-BE49-F238E27FC236}">
                <a16:creationId xmlns:a16="http://schemas.microsoft.com/office/drawing/2014/main" id="{348FCBB7-100C-337D-3916-A8DAD39D2CB1}"/>
              </a:ext>
            </a:extLst>
          </p:cNvPr>
          <p:cNvSpPr>
            <a:spLocks noGrp="1"/>
          </p:cNvSpPr>
          <p:nvPr>
            <p:ph type="sldNum" sz="quarter" idx="12"/>
          </p:nvPr>
        </p:nvSpPr>
        <p:spPr/>
        <p:txBody>
          <a:bodyPr/>
          <a:lstStyle/>
          <a:p>
            <a:fld id="{B6F15528-21DE-4FAA-801E-634DDDAF4B2B}" type="slidenum">
              <a:rPr lang="de-CH" noProof="0" smtClean="0"/>
              <a:pPr/>
              <a:t>97</a:t>
            </a:fld>
            <a:endParaRPr lang="de-CH" noProof="0" dirty="0"/>
          </a:p>
        </p:txBody>
      </p:sp>
    </p:spTree>
    <p:extLst>
      <p:ext uri="{BB962C8B-B14F-4D97-AF65-F5344CB8AC3E}">
        <p14:creationId xmlns:p14="http://schemas.microsoft.com/office/powerpoint/2010/main" val="14547009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459F-EB31-AEAC-BD86-0ADC07A75FD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1929AD48-5C4D-21F6-FE96-0D0671A10A8D}"/>
              </a:ext>
            </a:extLst>
          </p:cNvPr>
          <p:cNvSpPr/>
          <p:nvPr/>
        </p:nvSpPr>
        <p:spPr>
          <a:xfrm>
            <a:off x="2051720"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54ACBF4B-FF4B-463E-0141-E37D52D0872F}"/>
              </a:ext>
            </a:extLst>
          </p:cNvPr>
          <p:cNvSpPr>
            <a:spLocks noGrp="1"/>
          </p:cNvSpPr>
          <p:nvPr>
            <p:ph type="title"/>
          </p:nvPr>
        </p:nvSpPr>
        <p:spPr/>
        <p:txBody>
          <a:bodyPr/>
          <a:lstStyle/>
          <a:p>
            <a:r>
              <a:rPr lang="en-US" dirty="0"/>
              <a:t>Towers of Hanoi – Als </a:t>
            </a:r>
            <a:r>
              <a:rPr lang="en-US" dirty="0" err="1"/>
              <a:t>Programm</a:t>
            </a:r>
            <a:endParaRPr lang="en-CH" dirty="0"/>
          </a:p>
        </p:txBody>
      </p:sp>
      <p:sp>
        <p:nvSpPr>
          <p:cNvPr id="4" name="Slide Number Placeholder 3">
            <a:extLst>
              <a:ext uri="{FF2B5EF4-FFF2-40B4-BE49-F238E27FC236}">
                <a16:creationId xmlns:a16="http://schemas.microsoft.com/office/drawing/2014/main" id="{EB6AF329-8763-1E15-43E5-DBE8E6DA9B26}"/>
              </a:ext>
            </a:extLst>
          </p:cNvPr>
          <p:cNvSpPr>
            <a:spLocks noGrp="1"/>
          </p:cNvSpPr>
          <p:nvPr>
            <p:ph type="sldNum" sz="quarter" idx="12"/>
          </p:nvPr>
        </p:nvSpPr>
        <p:spPr/>
        <p:txBody>
          <a:bodyPr/>
          <a:lstStyle/>
          <a:p>
            <a:pPr defTabSz="914378">
              <a:defRPr/>
            </a:pPr>
            <a:fld id="{B6F15528-21DE-4FAA-801E-634DDDAF4B2B}" type="slidenum">
              <a:rPr lang="en-US">
                <a:solidFill>
                  <a:prstClr val="black">
                    <a:tint val="75000"/>
                  </a:prstClr>
                </a:solidFill>
                <a:latin typeface="Calibri"/>
              </a:rPr>
              <a:pPr defTabSz="914378">
                <a:defRPr/>
              </a:pPr>
              <a:t>98</a:t>
            </a:fld>
            <a:endParaRPr lang="en-US" dirty="0">
              <a:solidFill>
                <a:prstClr val="black">
                  <a:tint val="75000"/>
                </a:prstClr>
              </a:solidFill>
              <a:latin typeface="Calibri"/>
            </a:endParaRPr>
          </a:p>
        </p:txBody>
      </p:sp>
      <p:sp>
        <p:nvSpPr>
          <p:cNvPr id="7" name="Rectangle 6">
            <a:extLst>
              <a:ext uri="{FF2B5EF4-FFF2-40B4-BE49-F238E27FC236}">
                <a16:creationId xmlns:a16="http://schemas.microsoft.com/office/drawing/2014/main" id="{2186DF42-DAE1-EE9C-0FDE-DDF26BA427B9}"/>
              </a:ext>
            </a:extLst>
          </p:cNvPr>
          <p:cNvSpPr/>
          <p:nvPr/>
        </p:nvSpPr>
        <p:spPr>
          <a:xfrm>
            <a:off x="1259632" y="3363838"/>
            <a:ext cx="165618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38072538-C027-4C88-67CC-3F09CB5F564A}"/>
              </a:ext>
            </a:extLst>
          </p:cNvPr>
          <p:cNvSpPr/>
          <p:nvPr/>
        </p:nvSpPr>
        <p:spPr>
          <a:xfrm>
            <a:off x="1439652" y="3111624"/>
            <a:ext cx="129614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EB0C0DB3-A62E-F6E5-1C9B-7A24E31EFFB0}"/>
              </a:ext>
            </a:extLst>
          </p:cNvPr>
          <p:cNvSpPr/>
          <p:nvPr/>
        </p:nvSpPr>
        <p:spPr>
          <a:xfrm>
            <a:off x="1628673" y="2859410"/>
            <a:ext cx="918102"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3D920709-39DA-09C9-F09D-456FDF06FF4E}"/>
              </a:ext>
            </a:extLst>
          </p:cNvPr>
          <p:cNvSpPr/>
          <p:nvPr/>
        </p:nvSpPr>
        <p:spPr>
          <a:xfrm>
            <a:off x="1844697" y="2607196"/>
            <a:ext cx="486054" cy="216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7D390E81-163F-EAAD-8EE3-1553E9744CAC}"/>
              </a:ext>
            </a:extLst>
          </p:cNvPr>
          <p:cNvSpPr/>
          <p:nvPr/>
        </p:nvSpPr>
        <p:spPr>
          <a:xfrm>
            <a:off x="4499992"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806A101A-D913-17D3-031B-5D007CA73C05}"/>
              </a:ext>
            </a:extLst>
          </p:cNvPr>
          <p:cNvSpPr/>
          <p:nvPr/>
        </p:nvSpPr>
        <p:spPr>
          <a:xfrm>
            <a:off x="6745557" y="1423566"/>
            <a:ext cx="72008" cy="216024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16741241-8CC2-1331-0F39-F87C5D335E28}"/>
              </a:ext>
            </a:extLst>
          </p:cNvPr>
          <p:cNvSpPr txBox="1"/>
          <p:nvPr/>
        </p:nvSpPr>
        <p:spPr>
          <a:xfrm>
            <a:off x="1072061" y="3637518"/>
            <a:ext cx="2031325" cy="369332"/>
          </a:xfrm>
          <a:prstGeom prst="rect">
            <a:avLst/>
          </a:prstGeom>
          <a:noFill/>
        </p:spPr>
        <p:txBody>
          <a:bodyPr wrap="none" rtlCol="0">
            <a:spAutoFit/>
          </a:bodyPr>
          <a:lstStyle/>
          <a:p>
            <a:r>
              <a:rPr lang="en-GB" dirty="0" err="1">
                <a:latin typeface="Ubuntu Mono" panose="020B0509030602030204" pitchFamily="49" charset="0"/>
              </a:rPr>
              <a:t>stapelStab</a:t>
            </a:r>
            <a:r>
              <a:rPr lang="en-GB" dirty="0">
                <a:latin typeface="Ubuntu Mono" panose="020B0509030602030204" pitchFamily="49" charset="0"/>
              </a:rPr>
              <a:t> = ‘1’</a:t>
            </a:r>
            <a:endParaRPr lang="en-CH" dirty="0">
              <a:latin typeface="Ubuntu Mono" panose="020B0509030602030204" pitchFamily="49" charset="0"/>
            </a:endParaRPr>
          </a:p>
        </p:txBody>
      </p:sp>
      <p:sp>
        <p:nvSpPr>
          <p:cNvPr id="5" name="TextBox 4">
            <a:extLst>
              <a:ext uri="{FF2B5EF4-FFF2-40B4-BE49-F238E27FC236}">
                <a16:creationId xmlns:a16="http://schemas.microsoft.com/office/drawing/2014/main" id="{7B835303-C3B7-12A5-FC79-87375CA1C956}"/>
              </a:ext>
            </a:extLst>
          </p:cNvPr>
          <p:cNvSpPr txBox="1"/>
          <p:nvPr/>
        </p:nvSpPr>
        <p:spPr>
          <a:xfrm>
            <a:off x="3520333" y="3637518"/>
            <a:ext cx="2031325" cy="369332"/>
          </a:xfrm>
          <a:prstGeom prst="rect">
            <a:avLst/>
          </a:prstGeom>
          <a:noFill/>
        </p:spPr>
        <p:txBody>
          <a:bodyPr wrap="none" rtlCol="0">
            <a:spAutoFit/>
          </a:bodyPr>
          <a:lstStyle/>
          <a:p>
            <a:r>
              <a:rPr lang="en-GB" dirty="0" err="1">
                <a:latin typeface="Ubuntu Mono" panose="020B0509030602030204" pitchFamily="49" charset="0"/>
              </a:rPr>
              <a:t>freierStab</a:t>
            </a:r>
            <a:r>
              <a:rPr lang="en-GB" dirty="0">
                <a:latin typeface="Ubuntu Mono" panose="020B0509030602030204" pitchFamily="49" charset="0"/>
              </a:rPr>
              <a:t> = ‘2’</a:t>
            </a:r>
            <a:endParaRPr lang="en-CH" dirty="0">
              <a:latin typeface="Ubuntu Mono" panose="020B0509030602030204" pitchFamily="49" charset="0"/>
            </a:endParaRPr>
          </a:p>
        </p:txBody>
      </p:sp>
      <p:sp>
        <p:nvSpPr>
          <p:cNvPr id="6" name="TextBox 5">
            <a:extLst>
              <a:ext uri="{FF2B5EF4-FFF2-40B4-BE49-F238E27FC236}">
                <a16:creationId xmlns:a16="http://schemas.microsoft.com/office/drawing/2014/main" id="{FC404C92-8715-4B4D-D823-DF501545117A}"/>
              </a:ext>
            </a:extLst>
          </p:cNvPr>
          <p:cNvSpPr txBox="1"/>
          <p:nvPr/>
        </p:nvSpPr>
        <p:spPr>
          <a:xfrm>
            <a:off x="5881314" y="3637518"/>
            <a:ext cx="1800493" cy="369332"/>
          </a:xfrm>
          <a:prstGeom prst="rect">
            <a:avLst/>
          </a:prstGeom>
          <a:noFill/>
        </p:spPr>
        <p:txBody>
          <a:bodyPr wrap="none" rtlCol="0">
            <a:spAutoFit/>
          </a:bodyPr>
          <a:lstStyle/>
          <a:p>
            <a:r>
              <a:rPr lang="en-GB" dirty="0" err="1">
                <a:latin typeface="Ubuntu Mono" panose="020B0509030602030204" pitchFamily="49" charset="0"/>
              </a:rPr>
              <a:t>zielStab</a:t>
            </a:r>
            <a:r>
              <a:rPr lang="en-GB" dirty="0">
                <a:latin typeface="Ubuntu Mono" panose="020B0509030602030204" pitchFamily="49" charset="0"/>
              </a:rPr>
              <a:t> = ‘3’</a:t>
            </a:r>
            <a:endParaRPr lang="en-CH" dirty="0">
              <a:latin typeface="Ubuntu Mono" panose="020B0509030602030204" pitchFamily="49" charset="0"/>
            </a:endParaRPr>
          </a:p>
        </p:txBody>
      </p:sp>
      <p:sp>
        <p:nvSpPr>
          <p:cNvPr id="14" name="Left Brace 13">
            <a:extLst>
              <a:ext uri="{FF2B5EF4-FFF2-40B4-BE49-F238E27FC236}">
                <a16:creationId xmlns:a16="http://schemas.microsoft.com/office/drawing/2014/main" id="{000B5AAC-F769-7E10-3257-6BB7F47ACB79}"/>
              </a:ext>
            </a:extLst>
          </p:cNvPr>
          <p:cNvSpPr/>
          <p:nvPr/>
        </p:nvSpPr>
        <p:spPr>
          <a:xfrm>
            <a:off x="817133" y="2535374"/>
            <a:ext cx="316485" cy="108012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H"/>
          </a:p>
        </p:txBody>
      </p:sp>
      <p:sp>
        <p:nvSpPr>
          <p:cNvPr id="15" name="TextBox 14">
            <a:extLst>
              <a:ext uri="{FF2B5EF4-FFF2-40B4-BE49-F238E27FC236}">
                <a16:creationId xmlns:a16="http://schemas.microsoft.com/office/drawing/2014/main" id="{3DFEEE67-42BB-7EA9-71B7-D48AF2E7DFCE}"/>
              </a:ext>
            </a:extLst>
          </p:cNvPr>
          <p:cNvSpPr txBox="1"/>
          <p:nvPr/>
        </p:nvSpPr>
        <p:spPr>
          <a:xfrm>
            <a:off x="491961" y="2850304"/>
            <a:ext cx="306494" cy="369332"/>
          </a:xfrm>
          <a:prstGeom prst="rect">
            <a:avLst/>
          </a:prstGeom>
          <a:noFill/>
        </p:spPr>
        <p:txBody>
          <a:bodyPr wrap="none" rtlCol="0">
            <a:spAutoFit/>
          </a:bodyPr>
          <a:lstStyle/>
          <a:p>
            <a:r>
              <a:rPr lang="en-GB" dirty="0">
                <a:latin typeface="Ubuntu Mono" panose="020B0509030602030204" pitchFamily="49" charset="0"/>
              </a:rPr>
              <a:t>n</a:t>
            </a:r>
            <a:endParaRPr lang="en-CH" dirty="0">
              <a:latin typeface="Ubuntu Mono" panose="020B0509030602030204" pitchFamily="49" charset="0"/>
            </a:endParaRPr>
          </a:p>
        </p:txBody>
      </p:sp>
    </p:spTree>
    <p:extLst>
      <p:ext uri="{BB962C8B-B14F-4D97-AF65-F5344CB8AC3E}">
        <p14:creationId xmlns:p14="http://schemas.microsoft.com/office/powerpoint/2010/main" val="87511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animBg="1"/>
      <p:bldP spid="1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D8453-7216-EF71-EB3F-482938D859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1EBB4-D602-EE3C-9D83-B65696CA1DB8}"/>
              </a:ext>
            </a:extLst>
          </p:cNvPr>
          <p:cNvSpPr>
            <a:spLocks noGrp="1"/>
          </p:cNvSpPr>
          <p:nvPr>
            <p:ph type="title"/>
          </p:nvPr>
        </p:nvSpPr>
        <p:spPr/>
        <p:txBody>
          <a:bodyPr>
            <a:normAutofit/>
          </a:bodyPr>
          <a:lstStyle/>
          <a:p>
            <a:r>
              <a:rPr lang="en-US" dirty="0"/>
              <a:t>Towers of Hanoi – Als </a:t>
            </a:r>
            <a:r>
              <a:rPr lang="en-US" dirty="0" err="1"/>
              <a:t>Programm</a:t>
            </a:r>
            <a:endParaRPr lang="en-US" dirty="0"/>
          </a:p>
        </p:txBody>
      </p:sp>
      <p:sp>
        <p:nvSpPr>
          <p:cNvPr id="3" name="Content Placeholder 2">
            <a:extLst>
              <a:ext uri="{FF2B5EF4-FFF2-40B4-BE49-F238E27FC236}">
                <a16:creationId xmlns:a16="http://schemas.microsoft.com/office/drawing/2014/main" id="{92BA7E3D-D116-6F98-41B8-C3D1EBE4D1C9}"/>
              </a:ext>
            </a:extLst>
          </p:cNvPr>
          <p:cNvSpPr>
            <a:spLocks noGrp="1"/>
          </p:cNvSpPr>
          <p:nvPr>
            <p:ph idx="1"/>
          </p:nvPr>
        </p:nvSpPr>
        <p:spPr>
          <a:xfrm>
            <a:off x="457200" y="1200150"/>
            <a:ext cx="8229600" cy="3675855"/>
          </a:xfrm>
        </p:spPr>
        <p:txBody>
          <a:bodyPr>
            <a:normAutofit/>
          </a:bodyPr>
          <a:lstStyle/>
          <a:p>
            <a:r>
              <a:rPr lang="en-US" dirty="0" err="1"/>
              <a:t>Methode</a:t>
            </a:r>
            <a:r>
              <a:rPr lang="en-US" dirty="0"/>
              <a:t> 1: </a:t>
            </a:r>
            <a:r>
              <a:rPr lang="en-US" sz="2800" b="0" dirty="0" err="1">
                <a:latin typeface="Ubuntu Mono" panose="020B0509030602030204" pitchFamily="49" charset="0"/>
              </a:rPr>
              <a:t>solveHanoi</a:t>
            </a:r>
            <a:r>
              <a:rPr lang="en-US" sz="2800" b="0" dirty="0">
                <a:latin typeface="Ubuntu Mono" panose="020B0509030602030204" pitchFamily="49" charset="0"/>
              </a:rPr>
              <a:t>(int n, char </a:t>
            </a:r>
            <a:r>
              <a:rPr lang="en-US" sz="2800" b="0" dirty="0" err="1">
                <a:latin typeface="Ubuntu Mono" panose="020B0509030602030204" pitchFamily="49" charset="0"/>
              </a:rPr>
              <a:t>stapelStab</a:t>
            </a:r>
            <a:r>
              <a:rPr lang="en-US" sz="2800" b="0" dirty="0">
                <a:latin typeface="Ubuntu Mono" panose="020B0509030602030204" pitchFamily="49" charset="0"/>
              </a:rPr>
              <a:t>, char </a:t>
            </a:r>
            <a:r>
              <a:rPr lang="en-US" sz="2800" b="0" dirty="0" err="1">
                <a:latin typeface="Ubuntu Mono" panose="020B0509030602030204" pitchFamily="49" charset="0"/>
              </a:rPr>
              <a:t>freierStab</a:t>
            </a:r>
            <a:r>
              <a:rPr lang="en-US" sz="2800" b="0" dirty="0">
                <a:latin typeface="Ubuntu Mono" panose="020B0509030602030204" pitchFamily="49" charset="0"/>
              </a:rPr>
              <a:t>, char </a:t>
            </a:r>
            <a:r>
              <a:rPr lang="en-US" sz="2800" b="0" dirty="0" err="1">
                <a:latin typeface="Ubuntu Mono" panose="020B0509030602030204" pitchFamily="49" charset="0"/>
              </a:rPr>
              <a:t>zielStab</a:t>
            </a:r>
            <a:r>
              <a:rPr lang="en-US" sz="2800" b="0" dirty="0">
                <a:latin typeface="Ubuntu Mono" panose="020B0509030602030204" pitchFamily="49" charset="0"/>
              </a:rPr>
              <a:t>)</a:t>
            </a:r>
          </a:p>
          <a:p>
            <a:endParaRPr lang="en-US" b="0" dirty="0">
              <a:latin typeface="Ubuntu Mono" panose="020B0509030602030204" pitchFamily="49" charset="0"/>
            </a:endParaRPr>
          </a:p>
          <a:p>
            <a:r>
              <a:rPr lang="en-US" dirty="0" err="1"/>
              <a:t>Methode</a:t>
            </a:r>
            <a:r>
              <a:rPr lang="en-US" dirty="0"/>
              <a:t> 2: </a:t>
            </a:r>
            <a:r>
              <a:rPr lang="en-US" sz="2800" b="0" dirty="0">
                <a:latin typeface="Ubuntu Mono" panose="020B0509030602030204" pitchFamily="49" charset="0"/>
              </a:rPr>
              <a:t>move(int n, char </a:t>
            </a:r>
            <a:r>
              <a:rPr lang="en-US" sz="2800" b="0" dirty="0" err="1">
                <a:latin typeface="Ubuntu Mono" panose="020B0509030602030204" pitchFamily="49" charset="0"/>
              </a:rPr>
              <a:t>stapelStab</a:t>
            </a:r>
            <a:r>
              <a:rPr lang="en-US" sz="2800" b="0" dirty="0">
                <a:latin typeface="Ubuntu Mono" panose="020B0509030602030204" pitchFamily="49" charset="0"/>
              </a:rPr>
              <a:t>,   char </a:t>
            </a:r>
            <a:r>
              <a:rPr lang="en-US" sz="2800" b="0" dirty="0" err="1">
                <a:latin typeface="Ubuntu Mono" panose="020B0509030602030204" pitchFamily="49" charset="0"/>
              </a:rPr>
              <a:t>freierStab</a:t>
            </a:r>
            <a:r>
              <a:rPr lang="en-US" sz="2800" b="0" dirty="0">
                <a:latin typeface="Ubuntu Mono" panose="020B0509030602030204" pitchFamily="49" charset="0"/>
              </a:rPr>
              <a:t>, char </a:t>
            </a:r>
            <a:r>
              <a:rPr lang="en-US" sz="2800" b="0" dirty="0" err="1">
                <a:latin typeface="Ubuntu Mono" panose="020B0509030602030204" pitchFamily="49" charset="0"/>
              </a:rPr>
              <a:t>zielStab</a:t>
            </a:r>
            <a:r>
              <a:rPr lang="en-US" sz="2800" b="0" dirty="0">
                <a:latin typeface="Ubuntu Mono" panose="020B0509030602030204" pitchFamily="49" charset="0"/>
              </a:rPr>
              <a:t>)</a:t>
            </a:r>
          </a:p>
          <a:p>
            <a:endParaRPr lang="en-US" b="0" dirty="0">
              <a:latin typeface="Ubuntu Mono" panose="020B0509030602030204" pitchFamily="49" charset="0"/>
            </a:endParaRPr>
          </a:p>
          <a:p>
            <a:endParaRPr lang="en-US" dirty="0">
              <a:latin typeface="Ubuntu Mono" panose="020B0509030602030204" pitchFamily="49" charset="0"/>
            </a:endParaRPr>
          </a:p>
        </p:txBody>
      </p:sp>
      <p:sp>
        <p:nvSpPr>
          <p:cNvPr id="4" name="Slide Number Placeholder 3">
            <a:extLst>
              <a:ext uri="{FF2B5EF4-FFF2-40B4-BE49-F238E27FC236}">
                <a16:creationId xmlns:a16="http://schemas.microsoft.com/office/drawing/2014/main" id="{5AFB0C23-E462-30A7-83A7-2512312D828A}"/>
              </a:ext>
            </a:extLst>
          </p:cNvPr>
          <p:cNvSpPr>
            <a:spLocks noGrp="1"/>
          </p:cNvSpPr>
          <p:nvPr>
            <p:ph type="sldNum" sz="quarter" idx="12"/>
          </p:nvPr>
        </p:nvSpPr>
        <p:spPr/>
        <p:txBody>
          <a:bodyPr/>
          <a:lstStyle/>
          <a:p>
            <a:fld id="{B6F15528-21DE-4FAA-801E-634DDDAF4B2B}" type="slidenum">
              <a:rPr lang="de-CH" noProof="0" smtClean="0"/>
              <a:pPr/>
              <a:t>99</a:t>
            </a:fld>
            <a:endParaRPr lang="de-CH" noProof="0" dirty="0"/>
          </a:p>
        </p:txBody>
      </p:sp>
    </p:spTree>
    <p:extLst>
      <p:ext uri="{BB962C8B-B14F-4D97-AF65-F5344CB8AC3E}">
        <p14:creationId xmlns:p14="http://schemas.microsoft.com/office/powerpoint/2010/main" val="887098651"/>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0</TotalTime>
  <Words>5471</Words>
  <Application>Microsoft Office PowerPoint</Application>
  <PresentationFormat>Bildschirmpräsentation (16:9)</PresentationFormat>
  <Paragraphs>1031</Paragraphs>
  <Slides>128</Slides>
  <Notes>97</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128</vt:i4>
      </vt:variant>
    </vt:vector>
  </HeadingPairs>
  <TitlesOfParts>
    <vt:vector size="135" baseType="lpstr">
      <vt:lpstr>Arial</vt:lpstr>
      <vt:lpstr>Calibri</vt:lpstr>
      <vt:lpstr>Consolas</vt:lpstr>
      <vt:lpstr>Ubuntu Mono</vt:lpstr>
      <vt:lpstr>Wingdings</vt:lpstr>
      <vt:lpstr>Wingdings 2</vt:lpstr>
      <vt:lpstr>template</vt:lpstr>
      <vt:lpstr>PowerPoint-Präsentation</vt:lpstr>
      <vt:lpstr>Organisatorisches</vt:lpstr>
      <vt:lpstr>RequestFeedback</vt:lpstr>
      <vt:lpstr>Intellij Guide</vt:lpstr>
      <vt:lpstr>Weakest Precondition II</vt:lpstr>
      <vt:lpstr>Weakest Precondition</vt:lpstr>
      <vt:lpstr>If-Anweisungen und Aussagen</vt:lpstr>
      <vt:lpstr>Hoare-Logik-Regel für if-Anweisungen</vt:lpstr>
      <vt:lpstr>Vorgehen für if-Anweisungen</vt:lpstr>
      <vt:lpstr>Beispiel 1: Gültiges Tripel</vt:lpstr>
      <vt:lpstr>Beispiel 2: Ungültiges Tripel</vt:lpstr>
      <vt:lpstr>Beispiel 3: Ohne else-Zweig</vt:lpstr>
      <vt:lpstr>Beispiel Schritt für Schritt</vt:lpstr>
      <vt:lpstr>PowerPoint-Präsentation</vt:lpstr>
      <vt:lpstr>Weakest Precondition mit Verzweigung</vt:lpstr>
      <vt:lpstr>Schwächste Vorbedingung - Beispiel</vt:lpstr>
      <vt:lpstr>Weakest Precondition – Mit Verzweigung </vt:lpstr>
      <vt:lpstr>Weakest Precondition – Mit Verzweigung</vt:lpstr>
      <vt:lpstr>Weakest Precondition – Mit Verzweigung</vt:lpstr>
      <vt:lpstr>Weakest Precondition – Mit Verzweigung</vt:lpstr>
      <vt:lpstr>Weakest Precondition – Mit Verzweigung</vt:lpstr>
      <vt:lpstr>Weakest Precondition – Mit Verzweigung</vt:lpstr>
      <vt:lpstr>PowerPoint-Präsentation</vt:lpstr>
      <vt:lpstr>Weakest Precondition - Prüfungsbeispiel</vt:lpstr>
      <vt:lpstr>Weakest Precondition - Prüfungsbeispiel</vt:lpstr>
      <vt:lpstr>Weakest Precondition - Prüfungsbeispiel</vt:lpstr>
      <vt:lpstr>Weakest Precondition - Prüfungsbeispiel</vt:lpstr>
      <vt:lpstr>Weakest Precondition - Prüfungsbeispiel</vt:lpstr>
      <vt:lpstr>Weakest Precondition - Prüfungsbeispiel</vt:lpstr>
      <vt:lpstr>Weakest Precondition - Prüfungsbeispiel</vt:lpstr>
      <vt:lpstr>PowerPoint-Präsentation</vt:lpstr>
      <vt:lpstr>Hoare Triple</vt:lpstr>
      <vt:lpstr>Hoare Tripel – Prüfungsbeispiel HS18</vt:lpstr>
      <vt:lpstr>Hoare Tripel – Prüfungsbeispiel HS18</vt:lpstr>
      <vt:lpstr>Hoare Tripel – Prüfungsbeispiel HS18</vt:lpstr>
      <vt:lpstr>Hoare Logik FAQ</vt:lpstr>
      <vt:lpstr>Towers of Hanoi</vt:lpstr>
      <vt:lpstr>Towers of Hanoi - Beschreibung</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Towers of Hanoi - Beispiel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Wir können das Problem jetzt lösen!</vt:lpstr>
      <vt:lpstr>Stimmt die Annahme? </vt:lpstr>
      <vt:lpstr>Stimmt die Annahme? </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Step by Step</vt:lpstr>
      <vt:lpstr>Towers of Hanoi – Methoden</vt:lpstr>
      <vt:lpstr>Towers of Hanoi – Methoden</vt:lpstr>
      <vt:lpstr>Towers of Hanoi – Methoden</vt:lpstr>
      <vt:lpstr>Towers of Hanoi – Methoden</vt:lpstr>
      <vt:lpstr>Towers of Hanoi – Programm</vt:lpstr>
      <vt:lpstr>Towers of Hanoi – Programm</vt:lpstr>
      <vt:lpstr>Towers of Hanoi – Programm</vt:lpstr>
      <vt:lpstr>Towers of Hanoi – Programm</vt:lpstr>
      <vt:lpstr>Towers of Hanoi – Programm</vt:lpstr>
      <vt:lpstr>Towers of Hanoi – Programm</vt:lpstr>
      <vt:lpstr>Towers of Hanoi – Programm</vt:lpstr>
      <vt:lpstr>Towers of Hanoi – Programm</vt:lpstr>
      <vt:lpstr>Towers of Hanoi – Programm</vt:lpstr>
      <vt:lpstr>Towers of Hanoi – Als Programm</vt:lpstr>
      <vt:lpstr>Towers of Hanoi – Als Programm</vt:lpstr>
      <vt:lpstr>Towers of Hanoi – Als Programm</vt:lpstr>
      <vt:lpstr>Towers of Hanoi – Als Programm</vt:lpstr>
      <vt:lpstr>Towers of Hanoi – Als Programm</vt:lpstr>
      <vt:lpstr>Permutation Check</vt:lpstr>
      <vt:lpstr>Beispielsaufgabe</vt:lpstr>
      <vt:lpstr>Beispielsaufgabe</vt:lpstr>
      <vt:lpstr>Out of Memory?</vt:lpstr>
      <vt:lpstr>Beispielsaufgabe</vt:lpstr>
      <vt:lpstr>Beispielsaufgabe</vt:lpstr>
      <vt:lpstr>Beispielsaufgabe</vt:lpstr>
      <vt:lpstr>Beispielsaufgabe</vt:lpstr>
      <vt:lpstr>Beispielsaufgabe - Rekursiv</vt:lpstr>
      <vt:lpstr>Beispielsaufgabe - Rekursiv</vt:lpstr>
      <vt:lpstr>Beispielsaufgabe - Rekursiv</vt:lpstr>
      <vt:lpstr>Beispielsaufgabe - Lösungsvorschlag</vt:lpstr>
      <vt:lpstr>Beispielsaufgabe - Iterativ</vt:lpstr>
      <vt:lpstr>Beispielsaufgabe - Lösungsvorschlag</vt:lpstr>
      <vt:lpstr>Kahoot</vt:lpstr>
      <vt:lpstr>Vorbesprechung</vt:lpstr>
      <vt:lpstr>Aufgabe 1: Dreiecksmatrix</vt:lpstr>
      <vt:lpstr>Aufgabe 1: Dreiecksmatrix</vt:lpstr>
      <vt:lpstr>Aufgabe 2: Hoare Tripel</vt:lpstr>
      <vt:lpstr>Aufgabe 3: Weakest Precondition</vt:lpstr>
      <vt:lpstr>Aufgabe 4: Blackbox Testing</vt:lpstr>
      <vt:lpstr>Aufgabe 5: Levels</vt:lpstr>
      <vt:lpstr>Nachbesprechung</vt:lpstr>
      <vt:lpstr>Aufgabe 1: Präfixkonstruktion</vt:lpstr>
      <vt:lpstr>Aufgabe 2: Weakest Precondition</vt:lpstr>
      <vt:lpstr>Aufgabe 3: Wörter Raten</vt:lpstr>
      <vt:lpstr>Aufgabe 4: Datenanalyse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Zoltán Majó</dc:creator>
  <cp:lastModifiedBy>Leandro Zazzi</cp:lastModifiedBy>
  <cp:revision>3286</cp:revision>
  <cp:lastPrinted>2023-09-26T12:23:18Z</cp:lastPrinted>
  <dcterms:created xsi:type="dcterms:W3CDTF">2016-09-26T19:13:08Z</dcterms:created>
  <dcterms:modified xsi:type="dcterms:W3CDTF">2025-10-29T15:06:09Z</dcterms:modified>
</cp:coreProperties>
</file>