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10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11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45.xml" ContentType="application/inkml+xml"/>
  <Override PartName="/ppt/notesSlides/notesSlide17.xml" ContentType="application/vnd.openxmlformats-officedocument.presentationml.notesSlide+xml"/>
  <Override PartName="/ppt/ink/ink46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8" r:id="rId1"/>
    <p:sldMasterId id="2147483709" r:id="rId2"/>
    <p:sldMasterId id="2147483710" r:id="rId3"/>
  </p:sldMasterIdLst>
  <p:notesMasterIdLst>
    <p:notesMasterId r:id="rId97"/>
  </p:notesMasterIdLst>
  <p:sldIdLst>
    <p:sldId id="256" r:id="rId4"/>
    <p:sldId id="257" r:id="rId5"/>
    <p:sldId id="452" r:id="rId6"/>
    <p:sldId id="550" r:id="rId7"/>
    <p:sldId id="547" r:id="rId8"/>
    <p:sldId id="549" r:id="rId9"/>
    <p:sldId id="356" r:id="rId10"/>
    <p:sldId id="458" r:id="rId11"/>
    <p:sldId id="459" r:id="rId12"/>
    <p:sldId id="461" r:id="rId13"/>
    <p:sldId id="460" r:id="rId14"/>
    <p:sldId id="463" r:id="rId15"/>
    <p:sldId id="464" r:id="rId16"/>
    <p:sldId id="465" r:id="rId17"/>
    <p:sldId id="466" r:id="rId18"/>
    <p:sldId id="467" r:id="rId19"/>
    <p:sldId id="469" r:id="rId20"/>
    <p:sldId id="552" r:id="rId21"/>
    <p:sldId id="470" r:id="rId22"/>
    <p:sldId id="471" r:id="rId23"/>
    <p:sldId id="473" r:id="rId24"/>
    <p:sldId id="474" r:id="rId25"/>
    <p:sldId id="475" r:id="rId26"/>
    <p:sldId id="476" r:id="rId27"/>
    <p:sldId id="477" r:id="rId28"/>
    <p:sldId id="478" r:id="rId29"/>
    <p:sldId id="479" r:id="rId30"/>
    <p:sldId id="480" r:id="rId31"/>
    <p:sldId id="481" r:id="rId32"/>
    <p:sldId id="484" r:id="rId33"/>
    <p:sldId id="485" r:id="rId34"/>
    <p:sldId id="486" r:id="rId35"/>
    <p:sldId id="551" r:id="rId36"/>
    <p:sldId id="487" r:id="rId37"/>
    <p:sldId id="488" r:id="rId38"/>
    <p:sldId id="489" r:id="rId39"/>
    <p:sldId id="490" r:id="rId40"/>
    <p:sldId id="491" r:id="rId41"/>
    <p:sldId id="492" r:id="rId42"/>
    <p:sldId id="502" r:id="rId43"/>
    <p:sldId id="504" r:id="rId44"/>
    <p:sldId id="503" r:id="rId45"/>
    <p:sldId id="510" r:id="rId46"/>
    <p:sldId id="506" r:id="rId47"/>
    <p:sldId id="507" r:id="rId48"/>
    <p:sldId id="508" r:id="rId49"/>
    <p:sldId id="509" r:id="rId50"/>
    <p:sldId id="511" r:id="rId51"/>
    <p:sldId id="512" r:id="rId52"/>
    <p:sldId id="534" r:id="rId53"/>
    <p:sldId id="513" r:id="rId54"/>
    <p:sldId id="514" r:id="rId55"/>
    <p:sldId id="515" r:id="rId56"/>
    <p:sldId id="516" r:id="rId57"/>
    <p:sldId id="517" r:id="rId58"/>
    <p:sldId id="518" r:id="rId59"/>
    <p:sldId id="519" r:id="rId60"/>
    <p:sldId id="520" r:id="rId61"/>
    <p:sldId id="521" r:id="rId62"/>
    <p:sldId id="522" r:id="rId63"/>
    <p:sldId id="523" r:id="rId64"/>
    <p:sldId id="524" r:id="rId65"/>
    <p:sldId id="526" r:id="rId66"/>
    <p:sldId id="527" r:id="rId67"/>
    <p:sldId id="528" r:id="rId68"/>
    <p:sldId id="529" r:id="rId69"/>
    <p:sldId id="530" r:id="rId70"/>
    <p:sldId id="531" r:id="rId71"/>
    <p:sldId id="532" r:id="rId72"/>
    <p:sldId id="533" r:id="rId73"/>
    <p:sldId id="537" r:id="rId74"/>
    <p:sldId id="544" r:id="rId75"/>
    <p:sldId id="545" r:id="rId76"/>
    <p:sldId id="546" r:id="rId77"/>
    <p:sldId id="540" r:id="rId78"/>
    <p:sldId id="412" r:id="rId79"/>
    <p:sldId id="417" r:id="rId80"/>
    <p:sldId id="501" r:id="rId81"/>
    <p:sldId id="553" r:id="rId82"/>
    <p:sldId id="376" r:id="rId83"/>
    <p:sldId id="377" r:id="rId84"/>
    <p:sldId id="445" r:id="rId85"/>
    <p:sldId id="493" r:id="rId86"/>
    <p:sldId id="447" r:id="rId87"/>
    <p:sldId id="494" r:id="rId88"/>
    <p:sldId id="495" r:id="rId89"/>
    <p:sldId id="548" r:id="rId90"/>
    <p:sldId id="383" r:id="rId91"/>
    <p:sldId id="496" r:id="rId92"/>
    <p:sldId id="497" r:id="rId93"/>
    <p:sldId id="446" r:id="rId94"/>
    <p:sldId id="498" r:id="rId95"/>
    <p:sldId id="499" r:id="rId96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98"/>
      <p:bold r:id="rId99"/>
      <p:italic r:id="rId100"/>
      <p:boldItalic r:id="rId101"/>
    </p:embeddedFont>
    <p:embeddedFont>
      <p:font typeface="Cambria Math" panose="02040503050406030204" pitchFamily="18" charset="0"/>
      <p:regular r:id="rId102"/>
    </p:embeddedFont>
    <p:embeddedFont>
      <p:font typeface="Consolas" panose="020B0609020204030204" pitchFamily="49" charset="0"/>
      <p:regular r:id="rId103"/>
      <p:bold r:id="rId104"/>
      <p:italic r:id="rId105"/>
      <p:boldItalic r:id="rId106"/>
    </p:embeddedFont>
    <p:embeddedFont>
      <p:font typeface="Noto Sans Symbols" panose="020B0604020202020204" charset="0"/>
      <p:regular r:id="rId107"/>
      <p:bold r:id="rId108"/>
    </p:embeddedFont>
    <p:embeddedFont>
      <p:font typeface="Ubuntu Mono" panose="020B0509030602030204" pitchFamily="49" charset="0"/>
      <p:regular r:id="rId109"/>
      <p:bold r:id="rId110"/>
      <p:italic r:id="rId111"/>
      <p:boldItalic r:id="rId1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855954-3CCC-4E8B-A23C-77D4DB8F5B6A}" v="13" dt="2025-11-12T14:59:56.0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39" autoAdjust="0"/>
    <p:restoredTop sz="65640" autoAdjust="0"/>
  </p:normalViewPr>
  <p:slideViewPr>
    <p:cSldViewPr snapToGrid="0">
      <p:cViewPr>
        <p:scale>
          <a:sx n="110" d="100"/>
          <a:sy n="110" d="100"/>
        </p:scale>
        <p:origin x="1620" y="2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117" Type="http://schemas.microsoft.com/office/2016/11/relationships/changesInfo" Target="changesInfos/changesInfo1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font" Target="fonts/font15.fntdata"/><Relationship Id="rId16" Type="http://schemas.openxmlformats.org/officeDocument/2006/relationships/slide" Target="slides/slide13.xml"/><Relationship Id="rId107" Type="http://schemas.openxmlformats.org/officeDocument/2006/relationships/font" Target="fonts/font10.fntdata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font" Target="fonts/font5.fntdata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113" Type="http://schemas.openxmlformats.org/officeDocument/2006/relationships/presProps" Target="presProps.xml"/><Relationship Id="rId118" Type="http://schemas.microsoft.com/office/2015/10/relationships/revisionInfo" Target="revisionInfo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font" Target="fonts/font6.fntdata"/><Relationship Id="rId108" Type="http://schemas.openxmlformats.org/officeDocument/2006/relationships/font" Target="fonts/font11.fntdata"/><Relationship Id="rId54" Type="http://schemas.openxmlformats.org/officeDocument/2006/relationships/slide" Target="slides/slide51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49" Type="http://schemas.openxmlformats.org/officeDocument/2006/relationships/slide" Target="slides/slide46.xml"/><Relationship Id="rId114" Type="http://schemas.openxmlformats.org/officeDocument/2006/relationships/viewProps" Target="view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font" Target="fonts/font2.fntdata"/><Relationship Id="rId101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font" Target="fonts/font12.fntdata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notesMaster" Target="notesMasters/notesMaster1.xml"/><Relationship Id="rId104" Type="http://schemas.openxmlformats.org/officeDocument/2006/relationships/font" Target="fonts/font7.fntdata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font" Target="fonts/font13.fntdata"/><Relationship Id="rId115" Type="http://schemas.openxmlformats.org/officeDocument/2006/relationships/theme" Target="theme/theme1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font" Target="fonts/font3.fntdata"/><Relationship Id="rId105" Type="http://schemas.openxmlformats.org/officeDocument/2006/relationships/font" Target="fonts/font8.fntdata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font" Target="fonts/font1.fntdata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Relationship Id="rId116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62" Type="http://schemas.openxmlformats.org/officeDocument/2006/relationships/slide" Target="slides/slide59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111" Type="http://schemas.openxmlformats.org/officeDocument/2006/relationships/font" Target="fonts/font14.fntdata"/><Relationship Id="rId15" Type="http://schemas.openxmlformats.org/officeDocument/2006/relationships/slide" Target="slides/slide12.xml"/><Relationship Id="rId36" Type="http://schemas.openxmlformats.org/officeDocument/2006/relationships/slide" Target="slides/slide33.xml"/><Relationship Id="rId57" Type="http://schemas.openxmlformats.org/officeDocument/2006/relationships/slide" Target="slides/slide54.xml"/><Relationship Id="rId106" Type="http://schemas.openxmlformats.org/officeDocument/2006/relationships/font" Target="fonts/font9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andro Zazzi" userId="2d14a76cb0d9c205" providerId="LiveId" clId="{EF16F73A-B37D-425D-B117-955F4A7086F6}"/>
    <pc:docChg chg="undo custSel addSld delSld modSld sldOrd">
      <pc:chgData name="Leandro Zazzi" userId="2d14a76cb0d9c205" providerId="LiveId" clId="{EF16F73A-B37D-425D-B117-955F4A7086F6}" dt="2025-11-12T15:00:30.182" v="730" actId="1076"/>
      <pc:docMkLst>
        <pc:docMk/>
      </pc:docMkLst>
      <pc:sldChg chg="addSp modSp mod">
        <pc:chgData name="Leandro Zazzi" userId="2d14a76cb0d9c205" providerId="LiveId" clId="{EF16F73A-B37D-425D-B117-955F4A7086F6}" dt="2025-11-12T15:00:30.182" v="730" actId="1076"/>
        <pc:sldMkLst>
          <pc:docMk/>
          <pc:sldMk cId="0" sldId="256"/>
        </pc:sldMkLst>
        <pc:spChg chg="mod">
          <ac:chgData name="Leandro Zazzi" userId="2d14a76cb0d9c205" providerId="LiveId" clId="{EF16F73A-B37D-425D-B117-955F4A7086F6}" dt="2025-11-12T07:34:01.550" v="23" actId="20577"/>
          <ac:spMkLst>
            <pc:docMk/>
            <pc:sldMk cId="0" sldId="256"/>
            <ac:spMk id="440" creationId="{00000000-0000-0000-0000-000000000000}"/>
          </ac:spMkLst>
        </pc:spChg>
        <pc:picChg chg="add mod ord">
          <ac:chgData name="Leandro Zazzi" userId="2d14a76cb0d9c205" providerId="LiveId" clId="{EF16F73A-B37D-425D-B117-955F4A7086F6}" dt="2025-11-12T15:00:30.182" v="730" actId="1076"/>
          <ac:picMkLst>
            <pc:docMk/>
            <pc:sldMk cId="0" sldId="256"/>
            <ac:picMk id="8" creationId="{37A76711-2BEF-67F3-E0BD-0FA94C376FDA}"/>
          </ac:picMkLst>
        </pc:picChg>
      </pc:sldChg>
      <pc:sldChg chg="modSp mod">
        <pc:chgData name="Leandro Zazzi" userId="2d14a76cb0d9c205" providerId="LiveId" clId="{EF16F73A-B37D-425D-B117-955F4A7086F6}" dt="2025-11-12T07:34:17.606" v="58" actId="20577"/>
        <pc:sldMkLst>
          <pc:docMk/>
          <pc:sldMk cId="0" sldId="257"/>
        </pc:sldMkLst>
        <pc:spChg chg="mod">
          <ac:chgData name="Leandro Zazzi" userId="2d14a76cb0d9c205" providerId="LiveId" clId="{EF16F73A-B37D-425D-B117-955F4A7086F6}" dt="2025-11-12T07:34:17.606" v="58" actId="20577"/>
          <ac:spMkLst>
            <pc:docMk/>
            <pc:sldMk cId="0" sldId="257"/>
            <ac:spMk id="447" creationId="{00000000-0000-0000-0000-000000000000}"/>
          </ac:spMkLst>
        </pc:spChg>
      </pc:sldChg>
      <pc:sldChg chg="modSp mod">
        <pc:chgData name="Leandro Zazzi" userId="2d14a76cb0d9c205" providerId="LiveId" clId="{EF16F73A-B37D-425D-B117-955F4A7086F6}" dt="2025-11-12T14:17:24.550" v="628" actId="20577"/>
        <pc:sldMkLst>
          <pc:docMk/>
          <pc:sldMk cId="0" sldId="376"/>
        </pc:sldMkLst>
        <pc:spChg chg="mod">
          <ac:chgData name="Leandro Zazzi" userId="2d14a76cb0d9c205" providerId="LiveId" clId="{EF16F73A-B37D-425D-B117-955F4A7086F6}" dt="2025-11-12T14:17:24.550" v="628" actId="20577"/>
          <ac:spMkLst>
            <pc:docMk/>
            <pc:sldMk cId="0" sldId="376"/>
            <ac:spMk id="2462" creationId="{00000000-0000-0000-0000-000000000000}"/>
          </ac:spMkLst>
        </pc:spChg>
      </pc:sldChg>
      <pc:sldChg chg="mod modShow">
        <pc:chgData name="Leandro Zazzi" userId="2d14a76cb0d9c205" providerId="LiveId" clId="{EF16F73A-B37D-425D-B117-955F4A7086F6}" dt="2025-11-12T14:17:40.644" v="629" actId="729"/>
        <pc:sldMkLst>
          <pc:docMk/>
          <pc:sldMk cId="0" sldId="377"/>
        </pc:sldMkLst>
      </pc:sldChg>
      <pc:sldChg chg="mod modShow">
        <pc:chgData name="Leandro Zazzi" userId="2d14a76cb0d9c205" providerId="LiveId" clId="{EF16F73A-B37D-425D-B117-955F4A7086F6}" dt="2025-11-12T14:17:40.644" v="629" actId="729"/>
        <pc:sldMkLst>
          <pc:docMk/>
          <pc:sldMk cId="0" sldId="445"/>
        </pc:sldMkLst>
      </pc:sldChg>
      <pc:sldChg chg="mod ord modShow">
        <pc:chgData name="Leandro Zazzi" userId="2d14a76cb0d9c205" providerId="LiveId" clId="{EF16F73A-B37D-425D-B117-955F4A7086F6}" dt="2025-11-12T14:18:47.616" v="647" actId="729"/>
        <pc:sldMkLst>
          <pc:docMk/>
          <pc:sldMk cId="2567953904" sldId="452"/>
        </pc:sldMkLst>
      </pc:sldChg>
      <pc:sldChg chg="modNotesTx">
        <pc:chgData name="Leandro Zazzi" userId="2d14a76cb0d9c205" providerId="LiveId" clId="{EF16F73A-B37D-425D-B117-955F4A7086F6}" dt="2025-11-12T09:24:23.624" v="317" actId="20577"/>
        <pc:sldMkLst>
          <pc:docMk/>
          <pc:sldMk cId="678388159" sldId="460"/>
        </pc:sldMkLst>
      </pc:sldChg>
      <pc:sldChg chg="mod modShow">
        <pc:chgData name="Leandro Zazzi" userId="2d14a76cb0d9c205" providerId="LiveId" clId="{EF16F73A-B37D-425D-B117-955F4A7086F6}" dt="2025-11-12T14:55:00.060" v="668" actId="729"/>
        <pc:sldMkLst>
          <pc:docMk/>
          <pc:sldMk cId="3170251504" sldId="470"/>
        </pc:sldMkLst>
      </pc:sldChg>
      <pc:sldChg chg="mod modShow">
        <pc:chgData name="Leandro Zazzi" userId="2d14a76cb0d9c205" providerId="LiveId" clId="{EF16F73A-B37D-425D-B117-955F4A7086F6}" dt="2025-11-12T14:55:00.060" v="668" actId="729"/>
        <pc:sldMkLst>
          <pc:docMk/>
          <pc:sldMk cId="1098132142" sldId="471"/>
        </pc:sldMkLst>
      </pc:sldChg>
      <pc:sldChg chg="mod modShow">
        <pc:chgData name="Leandro Zazzi" userId="2d14a76cb0d9c205" providerId="LiveId" clId="{EF16F73A-B37D-425D-B117-955F4A7086F6}" dt="2025-11-12T14:54:45.537" v="667" actId="729"/>
        <pc:sldMkLst>
          <pc:docMk/>
          <pc:sldMk cId="4274139448" sldId="487"/>
        </pc:sldMkLst>
      </pc:sldChg>
      <pc:sldChg chg="mod modShow">
        <pc:chgData name="Leandro Zazzi" userId="2d14a76cb0d9c205" providerId="LiveId" clId="{EF16F73A-B37D-425D-B117-955F4A7086F6}" dt="2025-11-12T14:54:45.537" v="667" actId="729"/>
        <pc:sldMkLst>
          <pc:docMk/>
          <pc:sldMk cId="3985843824" sldId="488"/>
        </pc:sldMkLst>
      </pc:sldChg>
      <pc:sldChg chg="mod modShow">
        <pc:chgData name="Leandro Zazzi" userId="2d14a76cb0d9c205" providerId="LiveId" clId="{EF16F73A-B37D-425D-B117-955F4A7086F6}" dt="2025-11-12T14:54:45.537" v="667" actId="729"/>
        <pc:sldMkLst>
          <pc:docMk/>
          <pc:sldMk cId="2313087429" sldId="489"/>
        </pc:sldMkLst>
      </pc:sldChg>
      <pc:sldChg chg="mod modShow">
        <pc:chgData name="Leandro Zazzi" userId="2d14a76cb0d9c205" providerId="LiveId" clId="{EF16F73A-B37D-425D-B117-955F4A7086F6}" dt="2025-11-12T14:54:45.537" v="667" actId="729"/>
        <pc:sldMkLst>
          <pc:docMk/>
          <pc:sldMk cId="1066988266" sldId="490"/>
        </pc:sldMkLst>
      </pc:sldChg>
      <pc:sldChg chg="mod modShow">
        <pc:chgData name="Leandro Zazzi" userId="2d14a76cb0d9c205" providerId="LiveId" clId="{EF16F73A-B37D-425D-B117-955F4A7086F6}" dt="2025-11-12T14:54:45.537" v="667" actId="729"/>
        <pc:sldMkLst>
          <pc:docMk/>
          <pc:sldMk cId="1433154603" sldId="491"/>
        </pc:sldMkLst>
      </pc:sldChg>
      <pc:sldChg chg="mod modShow">
        <pc:chgData name="Leandro Zazzi" userId="2d14a76cb0d9c205" providerId="LiveId" clId="{EF16F73A-B37D-425D-B117-955F4A7086F6}" dt="2025-11-12T14:54:45.537" v="667" actId="729"/>
        <pc:sldMkLst>
          <pc:docMk/>
          <pc:sldMk cId="1604123087" sldId="492"/>
        </pc:sldMkLst>
      </pc:sldChg>
      <pc:sldChg chg="mod modShow">
        <pc:chgData name="Leandro Zazzi" userId="2d14a76cb0d9c205" providerId="LiveId" clId="{EF16F73A-B37D-425D-B117-955F4A7086F6}" dt="2025-11-12T14:17:40.644" v="629" actId="729"/>
        <pc:sldMkLst>
          <pc:docMk/>
          <pc:sldMk cId="2268596891" sldId="493"/>
        </pc:sldMkLst>
      </pc:sldChg>
      <pc:sldChg chg="modSp mod">
        <pc:chgData name="Leandro Zazzi" userId="2d14a76cb0d9c205" providerId="LiveId" clId="{EF16F73A-B37D-425D-B117-955F4A7086F6}" dt="2025-11-12T14:56:02.102" v="709" actId="20577"/>
        <pc:sldMkLst>
          <pc:docMk/>
          <pc:sldMk cId="1056115194" sldId="507"/>
        </pc:sldMkLst>
        <pc:spChg chg="mod">
          <ac:chgData name="Leandro Zazzi" userId="2d14a76cb0d9c205" providerId="LiveId" clId="{EF16F73A-B37D-425D-B117-955F4A7086F6}" dt="2025-11-12T14:56:02.102" v="709" actId="20577"/>
          <ac:spMkLst>
            <pc:docMk/>
            <pc:sldMk cId="1056115194" sldId="507"/>
            <ac:spMk id="4" creationId="{AF773198-AECE-4FA2-1869-A4D2967CCEFC}"/>
          </ac:spMkLst>
        </pc:spChg>
      </pc:sldChg>
      <pc:sldChg chg="del">
        <pc:chgData name="Leandro Zazzi" userId="2d14a76cb0d9c205" providerId="LiveId" clId="{EF16F73A-B37D-425D-B117-955F4A7086F6}" dt="2025-11-12T14:19:30.065" v="648" actId="47"/>
        <pc:sldMkLst>
          <pc:docMk/>
          <pc:sldMk cId="2635045312" sldId="539"/>
        </pc:sldMkLst>
      </pc:sldChg>
      <pc:sldChg chg="ord">
        <pc:chgData name="Leandro Zazzi" userId="2d14a76cb0d9c205" providerId="LiveId" clId="{EF16F73A-B37D-425D-B117-955F4A7086F6}" dt="2025-11-12T14:50:19.305" v="655"/>
        <pc:sldMkLst>
          <pc:docMk/>
          <pc:sldMk cId="1730740233" sldId="540"/>
        </pc:sldMkLst>
      </pc:sldChg>
      <pc:sldChg chg="modSp add mod">
        <pc:chgData name="Leandro Zazzi" userId="2d14a76cb0d9c205" providerId="LiveId" clId="{EF16F73A-B37D-425D-B117-955F4A7086F6}" dt="2025-11-12T14:12:10.464" v="478" actId="20577"/>
        <pc:sldMkLst>
          <pc:docMk/>
          <pc:sldMk cId="3984206540" sldId="547"/>
        </pc:sldMkLst>
        <pc:spChg chg="mod">
          <ac:chgData name="Leandro Zazzi" userId="2d14a76cb0d9c205" providerId="LiveId" clId="{EF16F73A-B37D-425D-B117-955F4A7086F6}" dt="2025-11-12T09:12:33.711" v="65" actId="20577"/>
          <ac:spMkLst>
            <pc:docMk/>
            <pc:sldMk cId="3984206540" sldId="547"/>
            <ac:spMk id="446" creationId="{C200DED1-2839-ABF3-D2C4-3E444E01CE86}"/>
          </ac:spMkLst>
        </pc:spChg>
        <pc:spChg chg="mod">
          <ac:chgData name="Leandro Zazzi" userId="2d14a76cb0d9c205" providerId="LiveId" clId="{EF16F73A-B37D-425D-B117-955F4A7086F6}" dt="2025-11-12T14:12:10.464" v="478" actId="20577"/>
          <ac:spMkLst>
            <pc:docMk/>
            <pc:sldMk cId="3984206540" sldId="547"/>
            <ac:spMk id="447" creationId="{45B1A589-3E6E-1535-3E76-1ED7009CB6BC}"/>
          </ac:spMkLst>
        </pc:spChg>
      </pc:sldChg>
      <pc:sldChg chg="addSp modSp new mod ord">
        <pc:chgData name="Leandro Zazzi" userId="2d14a76cb0d9c205" providerId="LiveId" clId="{EF16F73A-B37D-425D-B117-955F4A7086F6}" dt="2025-11-12T14:50:12.094" v="653"/>
        <pc:sldMkLst>
          <pc:docMk/>
          <pc:sldMk cId="3838631237" sldId="548"/>
        </pc:sldMkLst>
        <pc:spChg chg="mod">
          <ac:chgData name="Leandro Zazzi" userId="2d14a76cb0d9c205" providerId="LiveId" clId="{EF16F73A-B37D-425D-B117-955F4A7086F6}" dt="2025-11-12T12:55:33.969" v="334" actId="20577"/>
          <ac:spMkLst>
            <pc:docMk/>
            <pc:sldMk cId="3838631237" sldId="548"/>
            <ac:spMk id="2" creationId="{D8AD4C16-D951-7C43-1A09-AD645405ABB4}"/>
          </ac:spMkLst>
        </pc:spChg>
        <pc:spChg chg="add mod">
          <ac:chgData name="Leandro Zazzi" userId="2d14a76cb0d9c205" providerId="LiveId" clId="{EF16F73A-B37D-425D-B117-955F4A7086F6}" dt="2025-11-12T14:49:26.962" v="651" actId="20577"/>
          <ac:spMkLst>
            <pc:docMk/>
            <pc:sldMk cId="3838631237" sldId="548"/>
            <ac:spMk id="4" creationId="{E263E40A-DA10-689E-D4B9-F610E28FDC53}"/>
          </ac:spMkLst>
        </pc:spChg>
      </pc:sldChg>
      <pc:sldChg chg="modSp add mod">
        <pc:chgData name="Leandro Zazzi" userId="2d14a76cb0d9c205" providerId="LiveId" clId="{EF16F73A-B37D-425D-B117-955F4A7086F6}" dt="2025-11-12T14:11:09.740" v="429" actId="15"/>
        <pc:sldMkLst>
          <pc:docMk/>
          <pc:sldMk cId="3227143527" sldId="549"/>
        </pc:sldMkLst>
        <pc:spChg chg="mod">
          <ac:chgData name="Leandro Zazzi" userId="2d14a76cb0d9c205" providerId="LiveId" clId="{EF16F73A-B37D-425D-B117-955F4A7086F6}" dt="2025-11-12T14:10:06.292" v="398" actId="20577"/>
          <ac:spMkLst>
            <pc:docMk/>
            <pc:sldMk cId="3227143527" sldId="549"/>
            <ac:spMk id="446" creationId="{8EA87338-9185-9C0B-D037-F9C8777C8FD6}"/>
          </ac:spMkLst>
        </pc:spChg>
        <pc:spChg chg="mod">
          <ac:chgData name="Leandro Zazzi" userId="2d14a76cb0d9c205" providerId="LiveId" clId="{EF16F73A-B37D-425D-B117-955F4A7086F6}" dt="2025-11-12T14:11:09.740" v="429" actId="15"/>
          <ac:spMkLst>
            <pc:docMk/>
            <pc:sldMk cId="3227143527" sldId="549"/>
            <ac:spMk id="447" creationId="{DB91273C-C218-43F5-8F11-97A5137DC0B4}"/>
          </ac:spMkLst>
        </pc:spChg>
      </pc:sldChg>
      <pc:sldChg chg="addSp modSp add mod ord">
        <pc:chgData name="Leandro Zazzi" userId="2d14a76cb0d9c205" providerId="LiveId" clId="{EF16F73A-B37D-425D-B117-955F4A7086F6}" dt="2025-11-12T14:18:41.445" v="646" actId="20577"/>
        <pc:sldMkLst>
          <pc:docMk/>
          <pc:sldMk cId="2206836137" sldId="550"/>
        </pc:sldMkLst>
        <pc:spChg chg="mod">
          <ac:chgData name="Leandro Zazzi" userId="2d14a76cb0d9c205" providerId="LiveId" clId="{EF16F73A-B37D-425D-B117-955F4A7086F6}" dt="2025-11-12T14:12:38.849" v="492" actId="20577"/>
          <ac:spMkLst>
            <pc:docMk/>
            <pc:sldMk cId="2206836137" sldId="550"/>
            <ac:spMk id="446" creationId="{BE214EB1-BD6C-373D-EB38-0FDCA918633D}"/>
          </ac:spMkLst>
        </pc:spChg>
        <pc:spChg chg="mod">
          <ac:chgData name="Leandro Zazzi" userId="2d14a76cb0d9c205" providerId="LiveId" clId="{EF16F73A-B37D-425D-B117-955F4A7086F6}" dt="2025-11-12T14:18:41.445" v="646" actId="20577"/>
          <ac:spMkLst>
            <pc:docMk/>
            <pc:sldMk cId="2206836137" sldId="550"/>
            <ac:spMk id="447" creationId="{B33D54DE-10F8-FB86-C400-05A7361C35C2}"/>
          </ac:spMkLst>
        </pc:spChg>
        <pc:picChg chg="add mod">
          <ac:chgData name="Leandro Zazzi" userId="2d14a76cb0d9c205" providerId="LiveId" clId="{EF16F73A-B37D-425D-B117-955F4A7086F6}" dt="2025-11-12T14:18:36.514" v="637" actId="14100"/>
          <ac:picMkLst>
            <pc:docMk/>
            <pc:sldMk cId="2206836137" sldId="550"/>
            <ac:picMk id="2" creationId="{2D36C9BC-F03A-26D5-3E7B-0CD2DD6C051C}"/>
          </ac:picMkLst>
        </pc:picChg>
      </pc:sldChg>
      <pc:sldChg chg="modSp new mod">
        <pc:chgData name="Leandro Zazzi" userId="2d14a76cb0d9c205" providerId="LiveId" clId="{EF16F73A-B37D-425D-B117-955F4A7086F6}" dt="2025-11-12T14:55:35.561" v="691" actId="20577"/>
        <pc:sldMkLst>
          <pc:docMk/>
          <pc:sldMk cId="2616450940" sldId="551"/>
        </pc:sldMkLst>
        <pc:spChg chg="mod">
          <ac:chgData name="Leandro Zazzi" userId="2d14a76cb0d9c205" providerId="LiveId" clId="{EF16F73A-B37D-425D-B117-955F4A7086F6}" dt="2025-11-12T14:55:35.561" v="691" actId="20577"/>
          <ac:spMkLst>
            <pc:docMk/>
            <pc:sldMk cId="2616450940" sldId="551"/>
            <ac:spMk id="2" creationId="{4B2A3AA7-ADBF-918B-06C6-7300F4883ABD}"/>
          </ac:spMkLst>
        </pc:spChg>
      </pc:sldChg>
      <pc:sldChg chg="modSp new mod">
        <pc:chgData name="Leandro Zazzi" userId="2d14a76cb0d9c205" providerId="LiveId" clId="{EF16F73A-B37D-425D-B117-955F4A7086F6}" dt="2025-11-12T14:55:09.663" v="684" actId="403"/>
        <pc:sldMkLst>
          <pc:docMk/>
          <pc:sldMk cId="1030587958" sldId="552"/>
        </pc:sldMkLst>
        <pc:spChg chg="mod">
          <ac:chgData name="Leandro Zazzi" userId="2d14a76cb0d9c205" providerId="LiveId" clId="{EF16F73A-B37D-425D-B117-955F4A7086F6}" dt="2025-11-12T14:55:09.663" v="684" actId="403"/>
          <ac:spMkLst>
            <pc:docMk/>
            <pc:sldMk cId="1030587958" sldId="552"/>
            <ac:spMk id="2" creationId="{9D9142B0-740B-46AD-A385-A369FCBDCA39}"/>
          </ac:spMkLst>
        </pc:spChg>
      </pc:sldChg>
      <pc:sldChg chg="addSp delSp modSp new mod">
        <pc:chgData name="Leandro Zazzi" userId="2d14a76cb0d9c205" providerId="LiveId" clId="{EF16F73A-B37D-425D-B117-955F4A7086F6}" dt="2025-11-12T14:59:52.814" v="720" actId="21"/>
        <pc:sldMkLst>
          <pc:docMk/>
          <pc:sldMk cId="898038654" sldId="553"/>
        </pc:sldMkLst>
        <pc:spChg chg="add del">
          <ac:chgData name="Leandro Zazzi" userId="2d14a76cb0d9c205" providerId="LiveId" clId="{EF16F73A-B37D-425D-B117-955F4A7086F6}" dt="2025-11-12T14:58:49.211" v="712" actId="22"/>
          <ac:spMkLst>
            <pc:docMk/>
            <pc:sldMk cId="898038654" sldId="553"/>
            <ac:spMk id="4" creationId="{D49CB330-FB78-E457-DE37-033E62526DAA}"/>
          </ac:spMkLst>
        </pc:spChg>
        <pc:picChg chg="add del mod">
          <ac:chgData name="Leandro Zazzi" userId="2d14a76cb0d9c205" providerId="LiveId" clId="{EF16F73A-B37D-425D-B117-955F4A7086F6}" dt="2025-11-12T14:59:38.074" v="718" actId="478"/>
          <ac:picMkLst>
            <pc:docMk/>
            <pc:sldMk cId="898038654" sldId="553"/>
            <ac:picMk id="6" creationId="{17D66F59-0C8E-4185-4302-5FF26BD407FC}"/>
          </ac:picMkLst>
        </pc:picChg>
        <pc:picChg chg="add del mod">
          <ac:chgData name="Leandro Zazzi" userId="2d14a76cb0d9c205" providerId="LiveId" clId="{EF16F73A-B37D-425D-B117-955F4A7086F6}" dt="2025-11-12T14:59:52.814" v="720" actId="21"/>
          <ac:picMkLst>
            <pc:docMk/>
            <pc:sldMk cId="898038654" sldId="553"/>
            <ac:picMk id="8" creationId="{37A76711-2BEF-67F3-E0BD-0FA94C376FDA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6T17:17:22.996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1 67,'470'12,"-308"-8,-87-3,76 9,-24 7,172 1,-241-17,92 11,-108-9,79-2,-57-2,-5-1,61-12,21-1,-82 13,-30 2,0-1,0-2,0 0,33-10,-44 9,0 1,1 1,-1 0,33 2,-27 0,0 0,24-5,-28 2,118-24,-95 18,0 2,52-1,32-4,-74 6,1 3,67 4,-33 1,-12-3,86 2,-115 4,86 22,-90-17,0-1,63 4,22-14,-115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6T17:19:28.265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0,'337'7,"16"0,-116 5,5 1,-231-13,-5-1,-1 1,0 0,0 0,1 1,5 1,-3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6T17:19:30.885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0,'462'0,"-359"14,10-6,-71-4,-17 0,42 11,-47-9,1-2,0 0,29 2,-39-6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6T17:21:05.257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1 78,'56'1,"210"-9,-3-18,-129 19,-1 1,10 1,-94 6,66-9,-56 2,115 5,-81 2,1244-1,-1213-6,11-1,-123 7,13 0,-1 0,0 2,1 1,44 10,-57-9,-2-2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6T17:21:10.715"/>
    </inkml:context>
    <inkml:brush xml:id="br0">
      <inkml:brushProperty name="width" value="0.3" units="cm"/>
      <inkml:brushProperty name="height" value="0.6" units="cm"/>
      <inkml:brushProperty name="color" value="#FF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66,'190'-1,"206"3,-281 4,63 1,271-18,-218-2,-54 9,-1 0,327-16,-458 20,-12 1,-1-1,61-9,-66 5,1 1,39 2,10-1,424-7,-312 10,-73 6,8-1,-110-5,-1 0,0 1,0 1,0 0,17 6,-17-4,0-1,0-1,0 0,1-1,16 1,16-3,63 9,-58-5,-40-4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6T17:21:35.227"/>
    </inkml:context>
    <inkml:brush xml:id="br0">
      <inkml:brushProperty name="width" value="0.3" units="cm"/>
      <inkml:brushProperty name="height" value="0.6" units="cm"/>
      <inkml:brushProperty name="color" value="#FF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0,'927'0,"-779"7,8-1,-42-7,210 2,-221 5,51 1,-128-6,27 5,27 0,1066-6,-1146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6T17:21:57.417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1,'205'13,"-62"-1,-15-8,48 3,-5-5,-8-1,-108 5,-30-2,29-1,112 10,29 0,762-14,-955 1,0 0,0 0,0 0,0 0,0 0,0 0,0-1,0 1,0-1,-1 1,1-1,0 0,0 0,2-1,1-4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6T17:22:07.257"/>
    </inkml:context>
    <inkml:brush xml:id="br0">
      <inkml:brushProperty name="width" value="0.3" units="cm"/>
      <inkml:brushProperty name="height" value="0.6" units="cm"/>
      <inkml:brushProperty name="color" value="#FF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0,'28'1,"50"9,-48-7,44-1,23 3,46 10,-131-13,-1-1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6T17:22:09.815"/>
    </inkml:context>
    <inkml:brush xml:id="br0">
      <inkml:brushProperty name="width" value="0.3" units="cm"/>
      <inkml:brushProperty name="height" value="0.6" units="cm"/>
      <inkml:brushProperty name="color" value="#FF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1,'433'0,"-428"0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6T17:22:11.495"/>
    </inkml:context>
    <inkml:brush xml:id="br0">
      <inkml:brushProperty name="width" value="0.3" units="cm"/>
      <inkml:brushProperty name="height" value="0.6" units="cm"/>
      <inkml:brushProperty name="color" value="#FF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1,'475'0,"-464"0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6T17:34:38.124"/>
    </inkml:context>
    <inkml:brush xml:id="br0">
      <inkml:brushProperty name="width" value="0.3" units="cm"/>
      <inkml:brushProperty name="height" value="0.6" units="cm"/>
      <inkml:brushProperty name="color" value="#FF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0,'360'0,"-322"6,-27-4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6T17:17:55.642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1 28,'71'1,"10"0,88-11,-23 4,-1-1,-63 1,111 5,-83 3,533-2,-538 14,280-15,-355 3,54 9,17 2,-42-3,-50-8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6T17:34:40.404"/>
    </inkml:context>
    <inkml:brush xml:id="br0">
      <inkml:brushProperty name="width" value="0.3" units="cm"/>
      <inkml:brushProperty name="height" value="0.6" units="cm"/>
      <inkml:brushProperty name="color" value="#FF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0,'641'0,"-630"2,-11-2,1 0,-1 0,0 1,0-1,0 0,0 0,0 0,0 0,0 0,1 0,-1 0,0 0,0 1,0-1,0 0,0 0,0 0,0 0,0 0,0 0,0 1,0-1,0 0,0 0,0 0,0 0,0 0,0 1,0-1,0 0,0 0,0 0,0 0,0 0,0 0,0 1,0-1,0 0,0 0,0 0,0 0,-1 0,1 0,0 0,0 1,0-1,0 0,0 0,0 0,0 0,-1 0,1 0,0 0,0 0,0 0,0 0,0 0,0 0,-1 0,1 0,0 0,0 0,0 0,0 0,0 0,-1 0,1 0,0 0,-6 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6T17:34:42.493"/>
    </inkml:context>
    <inkml:brush xml:id="br0">
      <inkml:brushProperty name="width" value="0.3" units="cm"/>
      <inkml:brushProperty name="height" value="0.6" units="cm"/>
      <inkml:brushProperty name="color" value="#FF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27,'188'-13,"12"0,28 13,-217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6T17:35:40.543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0,'4202'0,"-4105"7,3 0,445-7,-515 1,55 11,-56-7,0-1,39 0,122-5,-178-1,-15-2,-15-4,7 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6T17:36:10.612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1 54,'39'0,"-1"-2,61-11,37-2,-25 4,-18 2,176 5,-143 6,1273-2,-1283 14,52-2,14 1,855-13,-1031 0,1 1,-1 0,0 0,8 3,-12-3,7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6T17:36:12.333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1 6,'167'-1,"175"3,-214 10,-76-5,55-1,-99-6,-6 1,0-1,0 0,0 0,1 0,-1 0,0 0,0-1,0 1,0-1,1 1,-1-1,0 0,3-1,-5 2,0-1,0 1,0-1,-1 1,1-1,0 1,0 0,0-1,0 1,-1-1,1 1,0 0,0-1,-1 1,1 0,0-1,0 1,-1 0,1 0,0-1,-1 1,1 0,-1 0,1 0,0-1,-1 1,1 0,-1 0,1 0,0 0,-2 0,-13-6,-9-1,15 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6T17:36:14.332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1,'578'0,"-568"0,0 1,0 0,0 1,0 0,14 6,-16-5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6T17:36:24.135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1 40,'402'-10,"-338"5,130-5,101 0,114 5,-232 7,-120-2,41-1,187 22,-248-17,0-1,61-4,28 1,-73 6,-28-3,33 1,691-5,-743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6T17:36:28.692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0 66,'551'0,"-467"-7,-9 1,651-7,-688 12,49-10,7 0,47 6,23-2,73 3,-139 5,70 12,26 6,-168-15,34 0,-47-4,1 0,0 1,-1 1,27 7,25 13,-55-20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6T17:36:34.376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0 105,'463'0,"-453"-1,1 0,-1-1,0 0,16-5,22-5,120-16,-138 23,33-8,-42 7,1 1,0 1,39-1,-25 4,55-7,-46 4,89 4,-59 1,1067-1,-1030 13,-70-10,70 12,-50-5,93 4,-56-8,-27-1,-35-4,59 11,-59-6,1-3,-1-1,52-3,54 2,-95 5,-26-3,36 1,147-4,-194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17:36:47.3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31 24575,'143'2'0,"149"-4"0,-232-5 0,-34 4 0,31-1 0,-21 5 0,-3 0 0,1-1 0,55-9 0,-68 7 0,-1 0 0,42 2 0,14-1 0,-65-1-1365,-3-1-5461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6T17:18:00.181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0 13,'958'0,"-707"-13,1261 14,-1470 5,-8 0,-23-6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6T17:37:20.965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2,'84'-1,"91"4,-128 6,-25-5,30 2,68-9,92 6,-156 6,-33-4,34 1,-34-5,0 2,36 12,-34-7,48 4,80 6,-121-17,169 13,-86-8,-74-6,42 9,-17 0,105-8,-80-4,6-6,5-1,1099 11,-637-2,-318-19,467 22,-702-1,-1 1,1-1,0 4,15 5,-15-5,0-1,-1 1,1-2,17 0,68 9,-50-5,-32-4,-12-3,0 2,0-2,0 1,0-1,0 0,0 0,0 0,0 0,0 0,0-1,0 1,0-2,0 2,0-1,0-1,3-1,1-3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6T17:37:35.362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1,'616'0,"-605"0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6T17:37:39.303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1 28,'507'0,"-347"-13,172 3,64 5,-225 7,1131-2,-1188 7,0 0,-74-7,57 9,-33 2,-53-9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6T17:37:42.759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0,'566'0,"-539"2,0 1,0 1,29 9,-2-2,6-2,-39-7,1 2,41 11,-110-13,41-1,0-1,0-1,1 1,-1-1,0 0,0 0,1 0,-1-1,1 0,-7-3,6 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6T17:37:47.032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0,'5'4,"0"0,0 0,0-1,1 0,9 4,-9-4,0-1,0 1,0 1,-1-1,6 5,-3-2,0-1,0-1,1 0,0 0,-1-1,1 0,0 0,12 1,16 7,-13-3,-7-2,-1 0,1-2,24 5,-31-8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6T17:37:48.721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0,'11'1,"0"1,0-1,0 2,14 3,-13-2,1-1,21 3,-7-4,-1 1,0 1,28 8,-45-9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6T17:37:50.696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0,'2067'0,"-2060"1,0 0,-1 0,1 0,8 3,-14-4,7 3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6T17:38:03.426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0 66,'70'1,"5"0,127-14,-161 7,72-3,285 10,-254-15,-47 8,8 0,76-3,-171 8,338-3,-199 5,536-1,-669 2,-1-1,1 2,0 0,15 6,-18-5,-4-2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6T17:38:05.225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0 2,'36'-1,"-15"0,-1 1,0 1,1 1,22 4,1 1,-36-7,0 1,0 0,0 0,-1 1,1 0,-1 1,1-1,8 5,-13-4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6T17:38:06.652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0,'15'0,"1"1,-1 1,1 0,-1 1,0 0,15 6,10-3,-36-5,1-1,0 0,0 1,-1 0,1 0,0 0,-1 1,1 0,7 4,-5-2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6T17:18:08.864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1,'513'0,"-466"6,-28-2,-9-3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6T17:38:09.120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0 103,'800'0,"-787"0,0-2,1 0,21-6,-20 4,0 0,19-1,78 4,-70 2,78-9,-22 1,-8 1,35-9,151-1,-196 10,2 0,-6 7,105-2,-132-3,117-6,-9 11,-147-1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6T17:39:01.564"/>
    </inkml:context>
    <inkml:brush xml:id="br0">
      <inkml:brushProperty name="width" value="0.3" units="cm"/>
      <inkml:brushProperty name="height" value="0.6" units="cm"/>
      <inkml:brushProperty name="color" value="#FF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39,'1198'0,"-1029"-13,-121 14,52-2,-58-5,16-1,19 8,38-2,-63-5,30-1,1642 8,-1631 3,109 20,-59-16,-63-6,30 11,-69-7,60 1,601-7,-496 7,-73-2,-125-4,312 12,-267-7,-29-3,29 1,137 4,-97-3,-26 1,82 18,-134-21,9 0,42 1,-42-4,46 8,1 1,0-2,138-6,-103-2,14 2,118-3,-116-17,-3-1,-75 17,116-6,1799 11,-993-4,-883 3,89-2,-156-2,0 0,31-11,-36 10,0 0,0 1,0 0,0 1,0 1,0-1,23 2,-34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6T17:39:11.395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0 27,'487'0,"-399"-7,-6 0,-39 7,248-9,-285 8,38-2,71 4,-108 0,-1 1,1-1,-1 1,11 5,-11-4,0-1,0 0,0 0,0-1,10 2,1-3,1-1,32-5,19-1,-58 7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6T17:39:28.550"/>
    </inkml:context>
    <inkml:brush xml:id="br0">
      <inkml:brushProperty name="width" value="0.3" units="cm"/>
      <inkml:brushProperty name="height" value="0.6" units="cm"/>
      <inkml:brushProperty name="color" value="#FF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67,'144'-1,"151"2,-192 5,56 0,251 18,-129-20,-158-6,121-11,10 0,-14-3,-131 7,63-7,210-7,-359 23,50 1,85-10,-77 3,118 5,-86 3,909-2,-966 3,83 14,11 2,-16-8,138 4,325-15,-568 1,0 2,29 6,15 3,11 0,24 2,23-3,72 4,2 9,-149-15,-3-4,1-2,57-5,-21 1,463 1,-379-14,-45 2,189-31,-221 26,-63 13,57 1,20-2,16-3,-25 3,69-10,103 11,-154 6,-95-2,0 2,32 6,16-3,-62-2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6T17:39:36.524"/>
    </inkml:context>
    <inkml:brush xml:id="br0">
      <inkml:brushProperty name="width" value="0.3" units="cm"/>
      <inkml:brushProperty name="height" value="0.6" units="cm"/>
      <inkml:brushProperty name="color" value="#FF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27,'958'0,"-673"13,-256-13,353 10,-14-5,-210-7,1779 2,-1834 7,3-1,-26 1,-2-1,55 0,6 1,946-8,-978-6,-39 0,124-5,56 0,44-2,-20 16,87-4,-265-3,54-2,854 7,-918-6,-5-1,36-1,-85 5,86 1,-67 2,-38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18:23:22.7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3438 8287 24575,'-110'-25'0,"56"15"0,6 0 0,1-2 0,0-3 0,1-1 0,-65-33 0,50 21 0,40 19 0,0-1 0,-30-20 0,-164-126 0,180 126 0,2 0 0,-44-52 0,59 62 0,-21-24 0,3-2 0,1-1 0,-47-85 0,59 90 0,11 22 0,1-1 0,-12-31 0,-21-66 0,9 25 0,4-1 0,-19-98 0,33 107 0,-16-109 0,26 94 0,6-140 0,26-99 0,-1 45 0,-19 180 0,13-159 0,0 160 0,2-11 0,10-456 0,-32 508 0,-3 0 0,-3 1 0,-3 0 0,-28-96 0,31 138 0,-4-17 0,-21-49 0,27 81 0,-1 0 0,0 0 0,-1 0 0,-1 1 0,0 0 0,-1 1 0,-16-16 0,-309-281 0,205 191 0,-1-2 0,107 98 0,2-1 0,-34-45 0,41 47 0,-1 2 0,-1 0 0,0 0 0,-1 2 0,-36-27 0,34 28 0,1 0 0,0-1 0,1-1 0,1-1 0,-19-27 0,17 22 0,-46-62 0,-14-19 0,69 91 0,0 0 0,1-1 0,1 0 0,1 0 0,-7-19 0,-12-25 0,14 33 0,-13-40 0,-5-13 0,-55-105 0,41 99 0,7 23 0,33 54 0,0 1 0,1-1 0,-6-15 0,7 14 0,-2 0 0,1 1 0,-7-13 0,-13-12 0,-32-36 0,30 39 0,-31-47 0,50 66 0,-1 0 0,2-1 0,0 1 0,0-1 0,1-1 0,0 1 0,1-1 0,-2-17 0,3 19 0,0-1 0,-1 1 0,0-1 0,0 1 0,-1 0 0,-1 0 0,0 0 0,-1 1 0,0 0 0,0 0 0,-11-12 0,-4-9 0,2-1 0,0 0 0,3-1 0,1-1 0,1-1 0,2 0 0,-11-50 0,17 60 0,2-1 0,1 0 0,1-1 0,0 1 0,3 0 0,0 0 0,1-1 0,2 1 0,12-47 0,-12 61 0,3-12 0,-1 0 0,5-36 0,-10 56 0,0 0 0,-1 0 0,1 0 0,1 0 0,-1 0 0,1 0 0,-1 0 0,1 1 0,0-1 0,1 1 0,2-5 0,3-1 0,1 0 0,14-12 0,-8 9 0,21-11 0,-7 5 0,60-39 0,-58 39 0,51-40 0,-69 48 0,0 1 0,26-14 0,15-9 0,-40 22 0,2 0 0,-1 1 0,1 1 0,1 0 0,-1 2 0,1-1 0,0 2 0,30-6 0,-30 8 0,0-1 0,20-8 0,24-6 0,1 5 0,-25 4 0,1 2 0,0 2 0,42-1 0,-58 5 0,1-1 0,32-8 0,-33 6 0,0 0 0,34 0 0,28 8 0,91 17 0,19 2 0,138 15 0,-280-26 0,56 20 0,-29-7 0,-57-18 0,30 16 0,-30-13 0,33 11 0,-32-15 0,158 41 0,-137-37 0,1-3 0,52 3 0,568-37 0,-507 15 0,148-1 0,-179 7 0,-10-1 0,-64 6 0,1-3 0,65-12 0,-72 6 0,-23 3 0,0 2 0,1 1 0,30 0 0,-6 3 0,144 3 0,-164 1 0,0 1 0,0 2 0,38 13 0,-18-5 0,-25-8 0,0 1 0,-1 2 0,1 0 0,-2 2 0,26 15 0,-39-21 0,-1 0 0,-1 0 0,1 1 0,8 9 0,-13-11 0,0-1 0,0 1 0,-1 0 0,1 0 0,-1 0 0,0 0 0,0 0 0,-1 1 0,1-1 0,1 9 0,5 19 0,22 56 0,-2-9 0,-12-12 0,9 24 0,-17-67 0,-2 1 0,0 0 0,-1-1 0,1 33 0,-4 102 0,-2-96 0,-12 89 0,3-59 0,-6 181 0,3-55 0,6-142 0,-9 96 0,10-126 0,3 71 0,0 4 0,-10-8 0,-1 5 0,-13 93 0,14-79 0,4-69 0,4-1 0,4 87 0,2-132 0,1 0 0,2-1 0,-1 0 0,11 23 0,2 9 0,-6-12 0,-7-21 0,0 0 0,2 0 0,11 23 0,-12-29 0,0-1 0,1 0 0,0 0 0,1 0 0,-1-1 0,2 0 0,-1-1 0,16 13 0,-10-9 0,0 2 0,0-1 0,15 22 0,-14-17 0,29 28 0,65 38 0,-9-7 0,-77-56 0,21 25 0,-32-31 0,1-1 0,1-1 0,0 1 0,1-2 0,0 0 0,18 10 0,73 43 0,-30-17 0,-24-20 0,77 28 0,-101-45 0,103 38 0,-69-28 0,114 56 0,-161-69 0,0-1 0,20 6 0,25 11 0,135 67 0,-118-56 0,202 75 0,-77-34 0,-137-43 0,-47-23 0,0-1 0,0 0 0,29 9 0,-14-7 0,-1 1 0,35 18 0,-2-1 0,305 115 0,-316-122 0,83 46 0,44 41 0,-172-104 0,271 155 0,217 116 0,-347-188 0,-35-22 0,50 23 0,-50-29 0,-73-36 0,-1 1 0,0 3 0,62 55 0,-64-47 0,70 69 0,-79-76 0,50 38 0,7 6 0,132 116 0,-189-163 0,-1 2 0,-1 0 0,-1 2 0,-2 1 0,-1 1 0,37 66 0,-21-20 0,57 163 0,-61-155 0,89 158 0,-92-185 0,101 174 0,-77-144 0,3-2 0,5-4 0,107 110 0,-136-152 0,39 58 0,-18-20 0,-33-49 0,-2 1 0,31 60 0,-28-47 0,38 53 0,-20-31 0,-26-42 0,-1 1 0,-2 1 0,-1 0 0,0 1 0,14 53 0,-18-35 0,4 72 0,1 12 0,-7-89 0,-3 1 0,-1 0 0,-1 0 0,-7 50 0,0 110 0,0-5 0,-11 22 0,-18 160 0,7-188 0,19-146 0,-1-2 0,-24 59 0,7-35 0,4-3 0,-4-1 0,-40 67 0,56-110 0,-1 0 0,-1-1 0,0-1 0,-1 0 0,-1 0 0,-1-2 0,0 0 0,-1-1 0,0 0 0,-38 19 0,-93 33 0,-175 51 0,-119 51 0,433-163 0,-245 120 0,172-80 0,-77 57 0,129-77 0,1 1 0,1 1 0,-46 60 0,-2-1 0,63-71 0,-2 0 0,0-2 0,-1 0 0,0 0 0,-1-1 0,0-2 0,-1 1 0,1-2 0,-2 0 0,-24 6 0,32-11 0,0 0 0,0-1 0,1-1 0,-1 0 0,-1 0 0,1-1 0,0 0 0,0-1 0,0 0 0,0-1 0,1 0 0,-1-1 0,0 0 0,1-1 0,0 0 0,0 0 0,0-1 0,0-1 0,-15-10 0,-4-8 0,1-1 0,2-1 0,0-1 0,2-1 0,0-2 0,3 0 0,0-1 0,2-1 0,-24-55 0,-30-120 0,33 84 0,16 63 0,15 41 0,2-1 0,0 0 0,0 0 0,2-1 0,1 1 0,-3-27 0,4 1 0,-14-57 0,2 8 0,-5 1 0,14 70 0,0-1 0,2 0 0,-2-28 0,6 8 0,-6-78 0,-2-71 0,3 25 0,-4 40 0,-5-50 0,10 151 0,-27-275 0,26 244 0,-2 1 0,-25-91 0,-47-108 0,61 204 0,-10-22 0,-45-84 0,33 77 0,20 40 0,-1 0 0,-45-63 0,-22-21 0,-52-64 0,80 122 0,38 43 0,-1 0 0,-47-37 0,66 58 0,-49-39 0,-2 3 0,-103-57 0,99 64 0,0 3 0,-2 3 0,-82-26 0,-11 10 0,-1 7 0,-1 6 0,-223-12 0,117 25 0,-165-4 0,256 15 0,-4 0 0,-23 4 0,-160 4 0,320 2 0,0 2 0,-46 12 0,-42 6 0,103-21 0,-18 2 0,-44 0 0,40-3 0,0 2 0,-53 11 0,-6 2 0,72-13 0,0 2 0,1 0 0,0 3 0,0 0 0,1 2 0,-35 18 0,54-24 0,-1-1 0,1 0 0,-23 4 0,-11 4 0,-173 45 0,133-37 0,38-12 0,38-7 0,-1 0 0,1 1 0,-1 0 0,1 1 0,0 0 0,0 0 0,-14 7 0,23-9 0,-5 1 0,0 1 0,0 1 0,0-1 0,0 1 0,0 0 0,1 0 0,-5 6 0,7-8 0,-1 0 0,0 1 0,0-1 0,1 0 0,-1 0 0,0-1 0,-1 1 0,1-1 0,0 1 0,0-1 0,-4 1 0,2-1 0,1 0 0,0 1 0,0 0 0,0 0 0,0 0 0,0 0 0,-4 4 0,-2 1 0,0-1 0,-1 0 0,0 0 0,-1-1 0,1 0 0,-1-1 0,0 0 0,-19 3 0,-6 3 0,29-8 0,0 1 0,0 0 0,0 1 0,1-1 0,-1 1 0,1 1 0,0 0 0,0 0 0,-7 7 0,6-7-1365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18:23:22.7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3438 8287 24575,'-110'-25'0,"56"15"0,6 0 0,1-2 0,0-3 0,1-1 0,-65-33 0,50 21 0,40 19 0,0-1 0,-30-20 0,-164-126 0,180 126 0,2 0 0,-44-52 0,59 62 0,-21-24 0,3-2 0,1-1 0,-47-85 0,59 90 0,11 22 0,1-1 0,-12-31 0,-21-66 0,9 25 0,4-1 0,-19-98 0,33 107 0,-16-109 0,26 94 0,6-140 0,26-99 0,-1 45 0,-19 180 0,13-159 0,0 160 0,2-11 0,10-456 0,-32 508 0,-3 0 0,-3 1 0,-3 0 0,-28-96 0,31 138 0,-4-17 0,-21-49 0,27 81 0,-1 0 0,0 0 0,-1 0 0,-1 1 0,0 0 0,-1 1 0,-16-16 0,-309-281 0,205 191 0,-1-2 0,107 98 0,2-1 0,-34-45 0,41 47 0,-1 2 0,-1 0 0,0 0 0,-1 2 0,-36-27 0,34 28 0,1 0 0,0-1 0,1-1 0,1-1 0,-19-27 0,17 22 0,-46-62 0,-14-19 0,69 91 0,0 0 0,1-1 0,1 0 0,1 0 0,-7-19 0,-12-25 0,14 33 0,-13-40 0,-5-13 0,-55-105 0,41 99 0,7 23 0,33 54 0,0 1 0,1-1 0,-6-15 0,7 14 0,-2 0 0,1 1 0,-7-13 0,-13-12 0,-32-36 0,30 39 0,-31-47 0,50 66 0,-1 0 0,2-1 0,0 1 0,0-1 0,1-1 0,0 1 0,1-1 0,-2-17 0,3 19 0,0-1 0,-1 1 0,0-1 0,0 1 0,-1 0 0,-1 0 0,0 0 0,-1 1 0,0 0 0,0 0 0,-11-12 0,-4-9 0,2-1 0,0 0 0,3-1 0,1-1 0,1-1 0,2 0 0,-11-50 0,17 60 0,2-1 0,1 0 0,1-1 0,0 1 0,3 0 0,0 0 0,1-1 0,2 1 0,12-47 0,-12 61 0,3-12 0,-1 0 0,5-36 0,-10 56 0,0 0 0,-1 0 0,1 0 0,1 0 0,-1 0 0,1 0 0,-1 0 0,1 1 0,0-1 0,1 1 0,2-5 0,3-1 0,1 0 0,14-12 0,-8 9 0,21-11 0,-7 5 0,60-39 0,-58 39 0,51-40 0,-69 48 0,0 1 0,26-14 0,15-9 0,-40 22 0,2 0 0,-1 1 0,1 1 0,1 0 0,-1 2 0,1-1 0,0 2 0,30-6 0,-30 8 0,0-1 0,20-8 0,24-6 0,1 5 0,-25 4 0,1 2 0,0 2 0,42-1 0,-58 5 0,1-1 0,32-8 0,-33 6 0,0 0 0,34 0 0,28 8 0,91 17 0,19 2 0,138 15 0,-280-26 0,56 20 0,-29-7 0,-57-18 0,30 16 0,-30-13 0,33 11 0,-32-15 0,158 41 0,-137-37 0,1-3 0,52 3 0,568-37 0,-507 15 0,148-1 0,-179 7 0,-10-1 0,-64 6 0,1-3 0,65-12 0,-72 6 0,-23 3 0,0 2 0,1 1 0,30 0 0,-6 3 0,144 3 0,-164 1 0,0 1 0,0 2 0,38 13 0,-18-5 0,-25-8 0,0 1 0,-1 2 0,1 0 0,-2 2 0,26 15 0,-39-21 0,-1 0 0,-1 0 0,1 1 0,8 9 0,-13-11 0,0-1 0,0 1 0,-1 0 0,1 0 0,-1 0 0,0 0 0,0 0 0,-1 1 0,1-1 0,1 9 0,5 19 0,22 56 0,-2-9 0,-12-12 0,9 24 0,-17-67 0,-2 1 0,0 0 0,-1-1 0,1 33 0,-4 102 0,-2-96 0,-12 89 0,3-59 0,-6 181 0,3-55 0,6-142 0,-9 96 0,10-126 0,3 71 0,0 4 0,-10-8 0,-1 5 0,-13 93 0,14-79 0,4-69 0,4-1 0,4 87 0,2-132 0,1 0 0,2-1 0,-1 0 0,11 23 0,2 9 0,-6-12 0,-7-21 0,0 0 0,2 0 0,11 23 0,-12-29 0,0-1 0,1 0 0,0 0 0,1 0 0,-1-1 0,2 0 0,-1-1 0,16 13 0,-10-9 0,0 2 0,0-1 0,15 22 0,-14-17 0,29 28 0,65 38 0,-9-7 0,-77-56 0,21 25 0,-32-31 0,1-1 0,1-1 0,0 1 0,1-2 0,0 0 0,18 10 0,73 43 0,-30-17 0,-24-20 0,77 28 0,-101-45 0,103 38 0,-69-28 0,114 56 0,-161-69 0,0-1 0,20 6 0,25 11 0,135 67 0,-118-56 0,202 75 0,-77-34 0,-137-43 0,-47-23 0,0-1 0,0 0 0,29 9 0,-14-7 0,-1 1 0,35 18 0,-2-1 0,305 115 0,-316-122 0,83 46 0,44 41 0,-172-104 0,271 155 0,217 116 0,-347-188 0,-35-22 0,50 23 0,-50-29 0,-73-36 0,-1 1 0,0 3 0,62 55 0,-64-47 0,70 69 0,-79-76 0,50 38 0,7 6 0,132 116 0,-189-163 0,-1 2 0,-1 0 0,-1 2 0,-2 1 0,-1 1 0,37 66 0,-21-20 0,57 163 0,-61-155 0,89 158 0,-92-185 0,101 174 0,-77-144 0,3-2 0,5-4 0,107 110 0,-136-152 0,39 58 0,-18-20 0,-33-49 0,-2 1 0,31 60 0,-28-47 0,38 53 0,-20-31 0,-26-42 0,-1 1 0,-2 1 0,-1 0 0,0 1 0,14 53 0,-18-35 0,4 72 0,1 12 0,-7-89 0,-3 1 0,-1 0 0,-1 0 0,-7 50 0,0 110 0,0-5 0,-11 22 0,-18 160 0,7-188 0,19-146 0,-1-2 0,-24 59 0,7-35 0,4-3 0,-4-1 0,-40 67 0,56-110 0,-1 0 0,-1-1 0,0-1 0,-1 0 0,-1 0 0,-1-2 0,0 0 0,-1-1 0,0 0 0,-38 19 0,-93 33 0,-175 51 0,-119 51 0,433-163 0,-245 120 0,172-80 0,-77 57 0,129-77 0,1 1 0,1 1 0,-46 60 0,-2-1 0,63-71 0,-2 0 0,0-2 0,-1 0 0,0 0 0,-1-1 0,0-2 0,-1 1 0,1-2 0,-2 0 0,-24 6 0,32-11 0,0 0 0,0-1 0,1-1 0,-1 0 0,-1 0 0,1-1 0,0 0 0,0-1 0,0 0 0,0-1 0,1 0 0,-1-1 0,0 0 0,1-1 0,0 0 0,0 0 0,0-1 0,0-1 0,-15-10 0,-4-8 0,1-1 0,2-1 0,0-1 0,2-1 0,0-2 0,3 0 0,0-1 0,2-1 0,-24-55 0,-30-120 0,33 84 0,16 63 0,15 41 0,2-1 0,0 0 0,0 0 0,2-1 0,1 1 0,-3-27 0,4 1 0,-14-57 0,2 8 0,-5 1 0,14 70 0,0-1 0,2 0 0,-2-28 0,6 8 0,-6-78 0,-2-71 0,3 25 0,-4 40 0,-5-50 0,10 151 0,-27-275 0,26 244 0,-2 1 0,-25-91 0,-47-108 0,61 204 0,-10-22 0,-45-84 0,33 77 0,20 40 0,-1 0 0,-45-63 0,-22-21 0,-52-64 0,80 122 0,38 43 0,-1 0 0,-47-37 0,66 58 0,-49-39 0,-2 3 0,-103-57 0,99 64 0,0 3 0,-2 3 0,-82-26 0,-11 10 0,-1 7 0,-1 6 0,-223-12 0,117 25 0,-165-4 0,256 15 0,-4 0 0,-23 4 0,-160 4 0,320 2 0,0 2 0,-46 12 0,-42 6 0,103-21 0,-18 2 0,-44 0 0,40-3 0,0 2 0,-53 11 0,-6 2 0,72-13 0,0 2 0,1 0 0,0 3 0,0 0 0,1 2 0,-35 18 0,54-24 0,-1-1 0,1 0 0,-23 4 0,-11 4 0,-173 45 0,133-37 0,38-12 0,38-7 0,-1 0 0,1 1 0,-1 0 0,1 1 0,0 0 0,0 0 0,-14 7 0,23-9 0,-5 1 0,0 1 0,0 1 0,0-1 0,0 1 0,0 0 0,1 0 0,-5 6 0,7-8 0,-1 0 0,0 1 0,0-1 0,1 0 0,-1 0 0,0-1 0,-1 1 0,1-1 0,0 1 0,0-1 0,-4 1 0,2-1 0,1 0 0,0 1 0,0 0 0,0 0 0,0 0 0,0 0 0,-4 4 0,-2 1 0,0-1 0,-1 0 0,0 0 0,-1-1 0,1 0 0,-1-1 0,0 0 0,-19 3 0,-6 3 0,29-8 0,0 1 0,0 0 0,0 1 0,1-1 0,-1 1 0,1 1 0,0 0 0,0 0 0,-7 7 0,6-7-1365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6T17:17:22.996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1 67,'470'12,"-308"-8,-87-3,76 9,-24 7,172 1,-241-17,92 11,-108-9,79-2,-57-2,-5-1,61-12,21-1,-82 13,-30 2,0-1,0-2,0 0,33-10,-44 9,0 1,1 1,-1 0,33 2,-27 0,0 0,24-5,-28 2,118-24,-95 18,0 2,52-1,32-4,-74 6,1 3,67 4,-33 1,-12-3,86 2,-115 4,86 22,-90-17,0-1,63 4,22-14,-115 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6T17:17:55.642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1 28,'71'1,"10"0,88-11,-23 4,-1-1,-63 1,111 5,-83 3,533-2,-538 14,280-15,-355 3,54 9,17 2,-42-3,-50-8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6T17:18:00.181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0 13,'958'0,"-707"-13,1261 14,-1470 5,-8 0,-23-6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6T17:18:13.683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1,'1186'0,"-1100"7,3-1,-35-5,46-2,-90-1,-2-1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6T17:18:08.864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1,'513'0,"-466"6,-28-2,-9-3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6T17:18:13.683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1,'1186'0,"-1100"7,3-1,-35-5,46-2,-90-1,-2-1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6T17:18:41.910"/>
    </inkml:context>
    <inkml:brush xml:id="br0">
      <inkml:brushProperty name="width" value="0.3" units="cm"/>
      <inkml:brushProperty name="height" value="0.6" units="cm"/>
      <inkml:brushProperty name="color" value="#FF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1,'1202'0,"-1118"6,2 1,-32-7,-9-2,-1 3,55 8,-63-5,1-2,40-1,-36-2,56 7,11 9,151 2,-158-16,85-3,-167-1,35-8,11-2,-13 1,-42 9,0 0,-1 1,1 0,15-1,116 4,-130-1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6T17:18:44.077"/>
    </inkml:context>
    <inkml:brush xml:id="br0">
      <inkml:brushProperty name="width" value="0.3" units="cm"/>
      <inkml:brushProperty name="height" value="0.6" units="cm"/>
      <inkml:brushProperty name="color" value="#FF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78,'644'0,"-614"-2,-1-1,48-11,-42 7,44-4,-13 4,41 0,97-3,-165 5,114-6,-62 10,74 3,-112 9,-43-10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6T17:19:17.060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0 117,'1010'0,"-787"-13,274 14,-307-15,3 7,51-8,-18 2,-72 9,-111 5,1-2,0-2,45-9,-56 6,37 0,1-1,-22 2,92 5,-60 2,-28-2,3 1,85-10,-82 4,106 4,-77 2,-79 0,0 0,0 1,0 0,0 0,0 1,14 6,-14-5,0-1,0 0,0 0,0-1,0 0,14 1,0-1,-15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6T17:19:26.428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0 65,'45'0,"350"-14,2-21,-242 34,9-1,-116-3,71-2,-68 7,-40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6T17:19:28.265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0,'337'7,"16"0,-116 5,5 1,-231-13,-5-1,-1 1,0 0,0 0,1 1,5 1,-3 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6T17:19:30.885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0,'462'0,"-359"14,10-6,-71-4,-17 0,42 11,-47-9,1-2,0 0,29 2,-39-6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6T17:21:05.257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1 78,'56'1,"210"-9,-3-18,-129 19,-1 1,10 1,-94 6,66-9,-56 2,115 5,-81 2,1244-1,-1213-6,11-1,-123 7,13 0,-1 0,0 2,1 1,44 10,-57-9,-2-2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6T17:21:10.715"/>
    </inkml:context>
    <inkml:brush xml:id="br0">
      <inkml:brushProperty name="width" value="0.3" units="cm"/>
      <inkml:brushProperty name="height" value="0.6" units="cm"/>
      <inkml:brushProperty name="color" value="#FF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66,'190'-1,"206"3,-281 4,63 1,271-18,-218-2,-54 9,-1 0,327-16,-458 20,-12 1,-1-1,61-9,-66 5,1 1,39 2,10-1,424-7,-312 10,-73 6,8-1,-110-5,-1 0,0 1,0 1,0 0,17 6,-17-4,0-1,0-1,0 0,1-1,16 1,16-3,63 9,-58-5,-40-4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6T17:18:41.910"/>
    </inkml:context>
    <inkml:brush xml:id="br0">
      <inkml:brushProperty name="width" value="0.3" units="cm"/>
      <inkml:brushProperty name="height" value="0.6" units="cm"/>
      <inkml:brushProperty name="color" value="#FF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1,'1202'0,"-1118"6,2 1,-32-7,-9-2,-1 3,55 8,-63-5,1-2,40-1,-36-2,56 7,11 9,151 2,-158-16,85-3,-167-1,35-8,11-2,-13 1,-42 9,0 0,-1 1,1 0,15-1,116 4,-130-1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6T17:21:35.227"/>
    </inkml:context>
    <inkml:brush xml:id="br0">
      <inkml:brushProperty name="width" value="0.3" units="cm"/>
      <inkml:brushProperty name="height" value="0.6" units="cm"/>
      <inkml:brushProperty name="color" value="#FF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0,'927'0,"-779"7,8-1,-42-7,210 2,-221 5,51 1,-128-6,27 5,27 0,1066-6,-1146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6T17:21:57.417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1,'205'13,"-62"-1,-15-8,48 3,-5-5,-8-1,-108 5,-30-2,29-1,112 10,29 0,762-14,-955 1,0 0,0 0,0 0,0 0,0 0,0 0,0-1,0 1,0-1,-1 1,1-1,0 0,0 0,2-1,1-4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6T17:22:07.257"/>
    </inkml:context>
    <inkml:brush xml:id="br0">
      <inkml:brushProperty name="width" value="0.3" units="cm"/>
      <inkml:brushProperty name="height" value="0.6" units="cm"/>
      <inkml:brushProperty name="color" value="#FF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0,'28'1,"50"9,-48-7,44-1,23 3,46 10,-131-13,-1-1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6T17:22:09.815"/>
    </inkml:context>
    <inkml:brush xml:id="br0">
      <inkml:brushProperty name="width" value="0.3" units="cm"/>
      <inkml:brushProperty name="height" value="0.6" units="cm"/>
      <inkml:brushProperty name="color" value="#FF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1,'433'0,"-428"0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6T17:22:11.495"/>
    </inkml:context>
    <inkml:brush xml:id="br0">
      <inkml:brushProperty name="width" value="0.3" units="cm"/>
      <inkml:brushProperty name="height" value="0.6" units="cm"/>
      <inkml:brushProperty name="color" value="#FF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1,'475'0,"-464"0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21:33:46.3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91 24575,'120'-1'0,"273"10"0,-125 7 0,-208-13 0,17 2 0,52 2 0,664-7 0,-634-13 0,-53 6 0,8 1 0,1003 6 0,-994 14 0,119-15 0,66 2 0,-206 4 0,63 2 0,-65-8 0,123 2 0,-154 5 0,32 1 0,49-8 0,168 2 0,-225 5 0,66 1 0,31-8 0,210 2 0,-292 5 0,61 1 0,-113-8 0,202 9 0,44-1 0,-184-9 0,954 2 0,-991-6 0,-6-1 0,19 1 0,12-1 0,4 1 0,-4-1 0,78 1 0,18-1 0,1315 8 0,-1255 18 0,-9 1 0,-82-14 0,16 1 0,20 6 0,4-1 0,371-12 0,-477-7 0,-3 0 0,148-10 0,-174 9 0,-16 3 0,279-16 0,-239 15 0,-1-1 0,218-1 0,-203 3 0,1 0 0,86-2 0,160-6 0,-5 0 0,-229 6 0,-48 2 0,416-9 0,-454 13 0,56-11 0,-54 6 0,47-1 0,227-5 0,-104 6 0,-17-1 0,1175 7 0,-665 1 0,-587 5 0,1 1 0,56-1 341,3 0-2047,-157-6-5120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21:33:48.5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24575,'123'0'0,"-1"6"0,185 33 0,-252-33-1365,-45-5-5461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21:33:57.8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37 24575,'126'-1'0,"136"2"0,-174 5 0,34 1 0,-25-1 0,3 0 0,-11 1 0,0 0 0,24-9 0,176 4 0,-172 10 0,-69-8 0,104 5 0,967-9 0,-1020-7 0,1 0 0,68 1 0,4 0 0,359-4 0,-266 7 0,-219 3 0,67-13 0,137 4 0,81 4 0,-188 7 0,-105-4 0,68-13 0,-45 6 0,-30 1-1365,-22 5-5461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21:34:16.1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40 24575,'722'0'0,"-642"7"0,-53-4 0,30 0 0,659-3 0,-640 7 0,-51-4 0,31 0 0,156 10 0,-173-14 0,9 0 0,1 2 0,0 2 0,66 12 0,-79-10 0,0-1 0,-1-2 0,64-3 0,-22-1 0,-42 1 0,0 2 0,0 2 0,65 12 0,-73-10 0,0-1 0,1-2 0,0-1 0,39-3 0,-4 0 0,286 14 0,-285-5 0,-47-4 0,31 1 0,10-4 0,63 10 0,-3-5 0,-78-5 0,42 5 0,5 1 0,9 1 0,-43-2 0,0-2 0,62-4 0,-27-1 0,16 3 0,113-2 0,-152-6 0,27 0 0,-11 0 0,-30 2 0,89-8 0,-83 8 0,75-3 0,-101 7 0,59-11 0,-59 7 0,57-3 0,-2 10 0,85-3 0,-54-13 0,4 2 0,49-2 0,-9 9 0,6-1 0,-8-4 0,-62 6 0,20-3 0,-49 1 0,122 5 0,-86 3 0,154-12 0,-18-3 0,61 9 0,-172 5 0,2281-1 0,-2315-6 0,-9-1 0,416 6 0,-257 2 0,-130 6 0,-3 0 0,965-8 0,-1052 3 0,1 0 0,24 6 0,28 3 0,331-6 0,-224-7 0,39 8 0,16 1 0,0 0 0,-14-1 0,88 1 0,28-1 0,-58 0 0,-1 0 0,-56 4 0,102-6 0,-186-5 0,2407 1-1365,-2529 0-5461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6T17:35:40.543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0,'4202'0,"-4105"7,3 0,445-7,-515 1,55 11,-56-7,0-1,39 0,122-5,-178-1,-15-2,-15-4,7 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6T17:18:44.077"/>
    </inkml:context>
    <inkml:brush xml:id="br0">
      <inkml:brushProperty name="width" value="0.3" units="cm"/>
      <inkml:brushProperty name="height" value="0.6" units="cm"/>
      <inkml:brushProperty name="color" value="#FF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78,'644'0,"-614"-2,-1-1,48-11,-42 7,44-4,-13 4,41 0,97-3,-165 5,114-6,-62 10,74 3,-112 9,-43-10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6T17:36:10.612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1 54,'39'0,"-1"-2,61-11,37-2,-25 4,-18 2,176 5,-143 6,1273-2,-1283 14,52-2,14 1,855-13,-1031 0,1 1,-1 0,0 0,8 3,-12-3,7 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6T17:36:12.333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1 6,'167'-1,"175"3,-214 10,-76-5,55-1,-99-6,-6 1,0-1,0 0,0 0,1 0,-1 0,0 0,0-1,0 1,0-1,1 1,-1-1,0 0,3-1,-5 2,0-1,0 1,0-1,-1 1,1-1,0 1,0 0,0-1,0 1,-1-1,1 1,0 0,0-1,-1 1,1 0,0-1,0 1,-1 0,1 0,0-1,-1 1,1 0,-1 0,1 0,0-1,-1 1,1 0,-1 0,1 0,0 0,-2 0,-13-6,-9-1,15 3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6T17:36:14.332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1,'578'0,"-568"0,0 1,0 0,0 1,0 0,14 6,-16-5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6T17:36:24.135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1 40,'402'-10,"-338"5,130-5,101 0,114 5,-232 7,-120-2,41-1,187 22,-248-17,0-1,61-4,28 1,-73 6,-28-3,33 1,691-5,-743 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6T17:36:28.692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0 66,'551'0,"-467"-7,-9 1,651-7,-688 12,49-10,7 0,47 6,23-2,73 3,-139 5,70 12,26 6,-168-15,34 0,-47-4,1 0,0 1,-1 1,27 7,25 13,-55-20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6T17:36:34.376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0 105,'463'0,"-453"-1,1 0,-1-1,0 0,16-5,22-5,120-16,-138 23,33-8,-42 7,1 1,0 1,39-1,-25 4,55-7,-46 4,89 4,-59 1,1067-1,-1030 13,-70-10,70 12,-50-5,93 4,-56-8,-27-1,-35-4,59 11,-59-6,1-3,-1-1,52-3,54 2,-95 5,-26-3,36 1,147-4,-194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17:36:47.3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31 24575,'143'2'0,"149"-4"0,-232-5 0,-34 4 0,31-1 0,-21 5 0,-3 0 0,1-1 0,55-9 0,-68 7 0,-1 0 0,42 2 0,14-1 0,-65-1-1365,-3-1-5461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6T17:37:20.965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2,'84'-1,"91"3,-128 4,-25-3,30 1,68-6,92 4,-156 4,-33-3,34 1,-34-3,0 1,36 8,-34-5,48 3,80 4,-121-11,169 8,-86-5,-74-4,42 6,-17 0,105-5,-80-3,6-4,5-1,1099 8,-637-2,-318-12,467 14,-702 0,-1 0,1 0,0 2,15 4,-15-4,0 0,-1 0,1-1,17 0,68 6,-50-3,-32-3,-12-2,0 1,0-1,0 1,0-1,0 0,0 0,0 0,0 0,0 0,0-1,0 1,0-1,0 1,0-1,0 0,3-1,1-2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6T17:37:35.362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1,'616'0,"-605"0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6T17:37:39.303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1 28,'507'0,"-347"-13,172 3,64 5,-225 7,1131-2,-1188 7,0 0,-74-7,57 9,-33 2,-53-9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6T17:19:17.060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0 117,'1010'0,"-787"-13,274 14,-307-15,3 7,51-8,-18 2,-72 9,-111 5,1-2,0-2,45-9,-56 6,37 0,1-1,-22 2,92 5,-60 2,-28-2,3 1,85-10,-82 4,106 4,-77 2,-79 0,0 0,0 1,0 0,0 0,0 1,14 6,-14-5,0-1,0 0,0 0,0-1,0 0,14 1,0-1,-15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6T17:37:42.759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0,'566'0,"-539"2,0 1,0 1,29 9,-2-2,6-2,-39-7,1 2,41 11,-110-13,41-1,0-1,0-1,1 1,-1-1,0 0,0 0,1 0,-1-1,1 0,-7-3,6 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6T17:37:47.032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0,'5'4,"0"0,0 0,0-1,1 0,9 4,-9-4,0-1,0 1,0 1,-1-1,6 5,-3-2,0-1,0-1,1 0,0 0,-1-1,1 0,0 0,12 1,16 7,-13-3,-7-2,-1 0,1-2,24 5,-31-8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6T17:37:48.721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0,'11'1,"0"1,0-1,0 2,14 3,-13-2,1-1,21 3,-7-4,-1 1,0 1,28 8,-45-9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6T17:37:50.696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0,'2067'0,"-2060"1,0 0,-1 0,1 0,8 3,-14-4,7 3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6T17:38:03.426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0 66,'70'1,"5"0,127-14,-161 7,72-3,285 10,-254-15,-47 8,8 0,76-3,-171 8,338-3,-199 5,536-1,-669 2,-1-1,1 2,0 0,15 6,-18-5,-4-2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6T17:38:05.225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0 2,'36'-1,"-15"0,-1 1,0 1,1 1,22 4,1 1,-36-7,0 1,0 0,0 0,-1 1,1 0,-1 1,1-1,8 5,-13-4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6T17:38:06.652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0,'15'0,"1"1,-1 1,1 0,-1 1,0 0,15 6,10-3,-36-5,1-1,0 0,0 1,-1 0,1 0,0 0,-1 1,1 0,7 4,-5-2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6T17:38:09.120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0 103,'800'0,"-787"0,0-2,1 0,21-6,-20 4,0 0,19-1,78 4,-70 2,78-9,-22 1,-8 1,35-9,151-1,-196 10,2 0,-6 7,105-2,-132-3,117-6,-9 11,-147-1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6T17:39:01.564"/>
    </inkml:context>
    <inkml:brush xml:id="br0">
      <inkml:brushProperty name="width" value="0.3" units="cm"/>
      <inkml:brushProperty name="height" value="0.6" units="cm"/>
      <inkml:brushProperty name="color" value="#FF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39,'1198'0,"-1029"-13,-121 14,52-2,-58-5,16-1,19 8,38-2,-63-5,30-1,1642 8,-1631 3,109 20,-59-16,-63-6,30 11,-69-7,60 1,601-7,-496 7,-73-2,-125-4,312 12,-267-7,-29-3,29 1,137 4,-97-3,-26 1,82 18,-134-21,9 0,42 1,-42-4,46 8,1 1,0-2,138-6,-103-2,14 2,118-3,-116-17,-3-1,-75 17,116-6,1799 11,-993-4,-883 3,89-2,-156-2,0 0,31-11,-36 10,0 0,0 1,0 0,0 1,0 1,0-1,23 2,-34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6T17:39:11.395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0 27,'487'0,"-399"-7,-6 0,-39 7,248-9,-285 8,38-2,71 4,-108 0,-1 1,1-1,-1 1,11 5,-11-4,0-1,0 0,0 0,0-1,10 2,1-3,1-1,32-5,19-1,-58 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6T17:19:26.428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0 65,'45'0,"350"-14,2-21,-242 34,9-1,-116-3,71-2,-68 7,-40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6T17:39:28.550"/>
    </inkml:context>
    <inkml:brush xml:id="br0">
      <inkml:brushProperty name="width" value="0.3" units="cm"/>
      <inkml:brushProperty name="height" value="0.6" units="cm"/>
      <inkml:brushProperty name="color" value="#FF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67,'144'-1,"151"2,-192 5,56 0,251 18,-129-20,-158-6,121-11,10 0,-14-3,-131 7,63-7,210-7,-359 23,50 1,85-10,-77 3,118 5,-86 3,909-2,-966 3,83 14,11 2,-16-8,138 4,325-15,-568 1,0 2,29 6,15 3,11 0,24 2,23-3,72 4,2 9,-149-15,-3-4,1-2,57-5,-21 1,463 1,-379-14,-45 2,189-31,-221 26,-63 13,57 1,20-2,16-3,-25 3,69-10,103 11,-154 6,-95-2,0 2,32 6,16-3,-62-2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6T17:39:36.524"/>
    </inkml:context>
    <inkml:brush xml:id="br0">
      <inkml:brushProperty name="width" value="0.3" units="cm"/>
      <inkml:brushProperty name="height" value="0.6" units="cm"/>
      <inkml:brushProperty name="color" value="#FF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27,'958'0,"-673"13,-256-13,353 10,-14-5,-210-7,1779 2,-1834 7,3-1,-26 1,-2-1,55 0,6 1,946-8,-978-6,-39 0,124-5,56 0,44-2,-20 16,87-4,-265-3,54-2,854 7,-918-6,-5-1,36-1,-85 5,86 1,-67 2,-38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80" cy="40089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‹Nr.›</a:t>
            </a:fld>
            <a:endParaRPr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6" name="Google Shape;43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:notes"/>
          <p:cNvSpPr txBox="1"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00EBF45A-DADF-2D7E-0613-542C6B612F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D806F2B3-BCD7-34D4-6C4A-9D0159DB2B3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BA1A6F77-37CE-38BD-594C-5D79DDFAB8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9762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3ED99B02-499B-FFE9-0133-976BF6EF0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6B6C034C-F24B-EA0F-FBC4-FEC7B4B7EDD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/>
              <a:t>Frage zur Aufgabenstellung?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1B6DA8E4-428B-ED0F-CE77-04278645BFC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05092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DCDEAD-9B2D-320A-D057-00877C44D3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2F6DA5-7C12-6464-77BD-7463E4953B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52FA5C-8285-02D0-5086-5E632E8547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CB1EBA-7A08-D1A4-8FF9-10F3B18D69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 smtClean="0">
                <a:latin typeface="Times New Roman"/>
                <a:ea typeface="Times New Roman"/>
                <a:cs typeface="Times New Roman"/>
                <a:sym typeface="Times New Roman"/>
              </a:rPr>
              <a:t>12</a:t>
            </a:fld>
            <a:endParaRPr lang="en-GB"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57094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DF7E2E-839B-E90D-42AE-6E2A2A2D7C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FA62E4-FB52-36FA-3A55-5172FF188F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DF79DB-EA43-4EB1-0040-8646DF6F5C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C6CDBB-66DD-0552-094A-9289B520196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 smtClean="0">
                <a:latin typeface="Times New Roman"/>
                <a:ea typeface="Times New Roman"/>
                <a:cs typeface="Times New Roman"/>
                <a:sym typeface="Times New Roman"/>
              </a:rPr>
              <a:t>13</a:t>
            </a:fld>
            <a:endParaRPr lang="en-GB"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62733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A35819E0-CD06-BAF7-2FC7-013AD7A070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666D22A9-767D-E148-E9E2-46261E26A9E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A516DD32-F7D7-B728-0DB4-91DB892F2D5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02003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9E0A18-AC9C-2A0C-2979-C153B05DC0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3A92A6-FB5E-3328-B042-0C0BC9B149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39714A-449C-85E8-A97D-FA34B810B0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F75B46-8BF5-B2F2-3F23-CF99084FE8C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 smtClean="0">
                <a:latin typeface="Times New Roman"/>
                <a:ea typeface="Times New Roman"/>
                <a:cs typeface="Times New Roman"/>
                <a:sym typeface="Times New Roman"/>
              </a:rPr>
              <a:t>15</a:t>
            </a:fld>
            <a:endParaRPr lang="en-GB"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018979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AFBD5F-2F51-CDD7-4C8F-C3A4A19CA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C709F2-2499-D5F3-9D91-C330EA30FD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792C32-49D1-3D28-A8F9-B36748E5C4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D3742-5B55-9E6E-7552-0F814CB9D8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 smtClean="0">
                <a:latin typeface="Times New Roman"/>
                <a:ea typeface="Times New Roman"/>
                <a:cs typeface="Times New Roman"/>
                <a:sym typeface="Times New Roman"/>
              </a:rPr>
              <a:t>16</a:t>
            </a:fld>
            <a:endParaRPr lang="en-GB"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357808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8FDE51-7BC4-4A45-BCAB-D1D6831B76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D5F777-55B2-08B9-5A43-E8E8DCBFDE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D03F9B-B4C7-50C9-689F-A3CE3A21A9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87B3EF-2890-24B8-D3F2-7CB7FA9096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 smtClean="0">
                <a:latin typeface="Times New Roman"/>
                <a:ea typeface="Times New Roman"/>
                <a:cs typeface="Times New Roman"/>
                <a:sym typeface="Times New Roman"/>
              </a:rPr>
              <a:t>17</a:t>
            </a:fld>
            <a:endParaRPr lang="en-GB"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680014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B5F8BD-D063-0CA1-8C3A-185C421061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1BCF6A-5E8C-DEF9-F66B-49BC5FA95E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1E7A07-F0E5-41D4-E027-53A259994D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8873D1-0905-301F-CFC7-DED7DDF51D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 smtClean="0">
                <a:latin typeface="Times New Roman"/>
                <a:ea typeface="Times New Roman"/>
                <a:cs typeface="Times New Roman"/>
                <a:sym typeface="Times New Roman"/>
              </a:rPr>
              <a:t>19</a:t>
            </a:fld>
            <a:endParaRPr lang="en-GB"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369610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0529BA-61D1-9926-3978-119B7F76F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2182E7-8396-3AEC-5F42-0CB93AAE9A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528A1B-C5E7-E05C-4C2E-5EEA04E9C8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360C54-0DBA-A985-D8DD-562A455F12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 smtClean="0">
                <a:latin typeface="Times New Roman"/>
                <a:ea typeface="Times New Roman"/>
                <a:cs typeface="Times New Roman"/>
                <a:sym typeface="Times New Roman"/>
              </a:rPr>
              <a:t>20</a:t>
            </a:fld>
            <a:endParaRPr lang="en-GB"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0183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2:notes"/>
          <p:cNvSpPr txBox="1"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sz="12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79A6B7-525F-7614-FE36-B495FC8363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18D5C8-F585-7819-C411-66D48A0A79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D51295-2FF4-0192-A02F-DDBDB63FD7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9F3F14-BE15-8DCA-D9AB-A23272AE2D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 smtClean="0">
                <a:latin typeface="Times New Roman"/>
                <a:ea typeface="Times New Roman"/>
                <a:cs typeface="Times New Roman"/>
                <a:sym typeface="Times New Roman"/>
              </a:rPr>
              <a:t>21</a:t>
            </a:fld>
            <a:endParaRPr lang="en-GB"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593616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87FC26-FA06-A0C9-10F5-746C5E0AA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92606B-257A-74B0-0A25-4FD64C46E1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2E438C-2617-BC59-EBD7-11BF83D837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7FB93E-803B-9301-A503-F7343BCE44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 smtClean="0">
                <a:latin typeface="Times New Roman"/>
                <a:ea typeface="Times New Roman"/>
                <a:cs typeface="Times New Roman"/>
                <a:sym typeface="Times New Roman"/>
              </a:rPr>
              <a:t>22</a:t>
            </a:fld>
            <a:endParaRPr lang="en-GB"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099711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220DEB-09DD-9601-9096-AF53ADE09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C20580-E110-F5FE-1826-06305DBD27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25A3FE-4270-E699-2EBB-4D82AD9028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08A57D-4224-E710-87F0-B0B9D057D39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 smtClean="0">
                <a:latin typeface="Times New Roman"/>
                <a:ea typeface="Times New Roman"/>
                <a:cs typeface="Times New Roman"/>
                <a:sym typeface="Times New Roman"/>
              </a:rPr>
              <a:t>23</a:t>
            </a:fld>
            <a:endParaRPr lang="en-GB"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015896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03D355-952D-83BB-B070-96B3B0CAB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C1F058-FF16-48E4-62B5-6B5D628AC2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5CDFB5-8035-8B84-FE59-47DF81B62D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499D37-2E8B-170F-C4C0-1E9DF5ECD5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 smtClean="0">
                <a:latin typeface="Times New Roman"/>
                <a:ea typeface="Times New Roman"/>
                <a:cs typeface="Times New Roman"/>
                <a:sym typeface="Times New Roman"/>
              </a:rPr>
              <a:t>24</a:t>
            </a:fld>
            <a:endParaRPr lang="en-GB"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000366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7EDD1A-ED7B-7F8D-8339-81A88DBC2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6346C0-20B8-16A9-5098-33ABBE393B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CC4422-819E-CF62-12BC-88CFF1976E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1C53BB-72E5-94BD-26A9-8C9A715C51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 smtClean="0">
                <a:latin typeface="Times New Roman"/>
                <a:ea typeface="Times New Roman"/>
                <a:cs typeface="Times New Roman"/>
                <a:sym typeface="Times New Roman"/>
              </a:rPr>
              <a:t>25</a:t>
            </a:fld>
            <a:endParaRPr lang="en-GB"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022354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72FD39-6CAB-D8E5-594F-3302CB81A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86D66C-721D-8513-376E-482C459E62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9493BC-8818-AD95-9455-A89BEE4B98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1CC73-265E-7747-65A3-6A6DD862A3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 smtClean="0">
                <a:latin typeface="Times New Roman"/>
                <a:ea typeface="Times New Roman"/>
                <a:cs typeface="Times New Roman"/>
                <a:sym typeface="Times New Roman"/>
              </a:rPr>
              <a:t>26</a:t>
            </a:fld>
            <a:endParaRPr lang="en-GB"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790472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AF9692-5445-AC5D-AFA8-9858A7AF3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6ED084-A70E-9D58-8E3E-EC56AF001C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667905-A359-F8B3-4F46-6411DE03A4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DAF6CE-7E7D-2ACD-55ED-62E931034A8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 smtClean="0">
                <a:latin typeface="Times New Roman"/>
                <a:ea typeface="Times New Roman"/>
                <a:cs typeface="Times New Roman"/>
                <a:sym typeface="Times New Roman"/>
              </a:rPr>
              <a:t>27</a:t>
            </a:fld>
            <a:endParaRPr lang="en-GB"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606852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341EEC-4435-1EC3-8A86-F9674BD792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F9363C-DE6E-8DB3-B935-57DE583B3E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7AF9A2-151A-82C0-464E-C644ECB408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BFD772-E262-E03F-7403-7A045416FC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 smtClean="0">
                <a:latin typeface="Times New Roman"/>
                <a:ea typeface="Times New Roman"/>
                <a:cs typeface="Times New Roman"/>
                <a:sym typeface="Times New Roman"/>
              </a:rPr>
              <a:t>28</a:t>
            </a:fld>
            <a:endParaRPr lang="en-GB"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655955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AD4198-11A8-2994-DDFC-59A69E95AE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9C73FB-B728-738B-CB04-7EE59157AD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D7BF20-7E02-598F-E73C-D049847079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67B52B-DA58-4638-9FBE-48A4CCF9CF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 smtClean="0">
                <a:latin typeface="Times New Roman"/>
                <a:ea typeface="Times New Roman"/>
                <a:cs typeface="Times New Roman"/>
                <a:sym typeface="Times New Roman"/>
              </a:rPr>
              <a:t>29</a:t>
            </a:fld>
            <a:endParaRPr lang="en-GB"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982548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342EC800-CA36-0B26-A257-31F49DAAC8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5D216F8C-1305-4399-7E06-4325EE43D7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05427821-359B-CBD5-8D96-4EB6A51A8A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208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FFFA39E3-7AF6-FD63-D7C8-EA8EC65CA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423ECBB6-F4A5-3F0E-C19C-E0654B97F5E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2F88C6B5-19E8-51F8-38AA-5940674B0D1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22292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DA8A02-5607-36CC-3947-58DEE06CE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21F4D0-0DA5-8D34-68E5-E957F0E1D4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422F07-9CCC-4C07-D479-B2A54E34C5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D9616D-932F-DFAD-9D84-E9CAB3EE24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 smtClean="0">
                <a:latin typeface="Times New Roman"/>
                <a:ea typeface="Times New Roman"/>
                <a:cs typeface="Times New Roman"/>
                <a:sym typeface="Times New Roman"/>
              </a:rPr>
              <a:t>31</a:t>
            </a:fld>
            <a:endParaRPr lang="en-GB"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682358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5E86B-ED0B-40C1-F975-FF145C968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A4315B-EB04-AE18-5F93-5B4AAA560C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622F11-0E05-F02D-8F7F-0250236D74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0F8328-4486-8943-D63A-FC2A549F1C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 smtClean="0">
                <a:latin typeface="Times New Roman"/>
                <a:ea typeface="Times New Roman"/>
                <a:cs typeface="Times New Roman"/>
                <a:sym typeface="Times New Roman"/>
              </a:rPr>
              <a:t>32</a:t>
            </a:fld>
            <a:endParaRPr lang="en-GB"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352098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E055A7-A808-F499-D39D-08444F016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2C5DDF-4EAF-6D71-15BE-048584A722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1D58A3-9C03-348E-2B86-FADA8A5C51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284363-804F-F3B7-4A5C-AED8074070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 smtClean="0">
                <a:latin typeface="Times New Roman"/>
                <a:ea typeface="Times New Roman"/>
                <a:cs typeface="Times New Roman"/>
                <a:sym typeface="Times New Roman"/>
              </a:rPr>
              <a:t>34</a:t>
            </a:fld>
            <a:endParaRPr lang="en-GB"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444827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F1C701-A12D-1F5E-9387-7CE7B615E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67A73E-18CE-3050-6ABB-E8537ABE70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1449E0-146C-D319-AD11-E82162C8D0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E15B5E-68F3-7E12-D6EE-2F52F591D2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 smtClean="0">
                <a:latin typeface="Times New Roman"/>
                <a:ea typeface="Times New Roman"/>
                <a:cs typeface="Times New Roman"/>
                <a:sym typeface="Times New Roman"/>
              </a:rPr>
              <a:t>35</a:t>
            </a:fld>
            <a:endParaRPr lang="en-GB"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884197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C0DD3-A31A-E6A4-BF3B-7DB3586084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BB83E1-C13E-B69C-8F44-2C6E4FE82E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1FDE81-ECD9-A507-7D79-7FF32B4EF3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075C0B-6F84-F039-2EB8-5873F2DE053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 smtClean="0">
                <a:latin typeface="Times New Roman"/>
                <a:ea typeface="Times New Roman"/>
                <a:cs typeface="Times New Roman"/>
                <a:sym typeface="Times New Roman"/>
              </a:rPr>
              <a:t>36</a:t>
            </a:fld>
            <a:endParaRPr lang="en-GB"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391711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E09420-E6C9-8FAA-E727-5C608099E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F028AF-0643-0ED9-D929-015E595151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B1BA8A-2CBF-666A-3F5C-299AAC7E0B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EDEDEC-F14B-1A43-B2F6-0647E693902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 smtClean="0">
                <a:latin typeface="Times New Roman"/>
                <a:ea typeface="Times New Roman"/>
                <a:cs typeface="Times New Roman"/>
                <a:sym typeface="Times New Roman"/>
              </a:rPr>
              <a:t>37</a:t>
            </a:fld>
            <a:endParaRPr lang="en-GB"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4891397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CFBA21-CB72-09D6-FBCC-568185135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E8DB48-01CA-5157-89D9-3F2700B4F6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17E0E5-AFB3-041B-8F93-1F2D060C20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2D211C-26EC-BEE2-77F5-AEEC43943E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 smtClean="0">
                <a:latin typeface="Times New Roman"/>
                <a:ea typeface="Times New Roman"/>
                <a:cs typeface="Times New Roman"/>
                <a:sym typeface="Times New Roman"/>
              </a:rPr>
              <a:t>38</a:t>
            </a:fld>
            <a:endParaRPr lang="en-GB"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419595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CD2191-679C-69EF-6041-7192E3163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043A78-3400-F9B7-648F-5DB75318EF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694EE8-88F4-8CBC-3935-0011785DFC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62D468-CC48-65CB-E00E-8664C13B8B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 smtClean="0">
                <a:latin typeface="Times New Roman"/>
                <a:ea typeface="Times New Roman"/>
                <a:cs typeface="Times New Roman"/>
                <a:sym typeface="Times New Roman"/>
              </a:rPr>
              <a:t>39</a:t>
            </a:fld>
            <a:endParaRPr lang="en-GB"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69447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4">
          <a:extLst>
            <a:ext uri="{FF2B5EF4-FFF2-40B4-BE49-F238E27FC236}">
              <a16:creationId xmlns:a16="http://schemas.microsoft.com/office/drawing/2014/main" id="{E272E1A1-9DB9-E434-55E8-2B38A6B0D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5" name="Google Shape;2325;p103:notes">
            <a:extLst>
              <a:ext uri="{FF2B5EF4-FFF2-40B4-BE49-F238E27FC236}">
                <a16:creationId xmlns:a16="http://schemas.microsoft.com/office/drawing/2014/main" id="{8F8239F7-58CE-2636-B83C-64D583432BB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6" name="Google Shape;2326;p103:notes">
            <a:extLst>
              <a:ext uri="{FF2B5EF4-FFF2-40B4-BE49-F238E27FC236}">
                <a16:creationId xmlns:a16="http://schemas.microsoft.com/office/drawing/2014/main" id="{1D410C0E-143F-C47A-72D5-4F0934F078B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062077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A64DFA10-FABF-75C8-A23E-5A9852E4DA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B925DB45-EE01-D636-BCE0-2ED324144C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86755CCA-AC50-5777-3697-AFE00F17B0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227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>
          <a:extLst>
            <a:ext uri="{FF2B5EF4-FFF2-40B4-BE49-F238E27FC236}">
              <a16:creationId xmlns:a16="http://schemas.microsoft.com/office/drawing/2014/main" id="{99B909EA-56E5-0C37-5D9C-BF3400084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:notes">
            <a:extLst>
              <a:ext uri="{FF2B5EF4-FFF2-40B4-BE49-F238E27FC236}">
                <a16:creationId xmlns:a16="http://schemas.microsoft.com/office/drawing/2014/main" id="{4827A9CD-52A0-47EE-DD55-C5BC91155F4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2:notes">
            <a:extLst>
              <a:ext uri="{FF2B5EF4-FFF2-40B4-BE49-F238E27FC236}">
                <a16:creationId xmlns:a16="http://schemas.microsoft.com/office/drawing/2014/main" id="{FF7377FA-2CF5-086C-1197-FDCB93E356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2:notes">
            <a:extLst>
              <a:ext uri="{FF2B5EF4-FFF2-40B4-BE49-F238E27FC236}">
                <a16:creationId xmlns:a16="http://schemas.microsoft.com/office/drawing/2014/main" id="{44B70610-C6B8-F091-07A6-10806E43E1D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 sz="12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669985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077B06-092D-6078-3F44-A6D51DA63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6D0272-6C3A-48C0-2459-A21C7151B7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F5D2F5-F4D6-CD13-AAFA-0E052D3B21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27C808-88B2-5543-9E68-B9CE20627E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 smtClean="0">
                <a:latin typeface="Times New Roman"/>
                <a:ea typeface="Times New Roman"/>
                <a:cs typeface="Times New Roman"/>
                <a:sym typeface="Times New Roman"/>
              </a:rPr>
              <a:t>42</a:t>
            </a:fld>
            <a:endParaRPr lang="en-GB"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8304969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906F8AB7-53AF-5A80-6732-935FB21A9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33C4016C-18A4-6C87-973A-78A2330887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AF051B36-B3F3-4A1D-E64A-776F13083A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834530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71EBD7-CFF6-FAA5-77C1-1025CB6B7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D47BCA-6F76-ABDE-79A5-F98BBF5B2D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D0A208-8992-B063-29F0-D0D5C65E0D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6C144A-2E93-E452-0907-E182D3BEC1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 smtClean="0">
                <a:latin typeface="Times New Roman"/>
                <a:ea typeface="Times New Roman"/>
                <a:cs typeface="Times New Roman"/>
                <a:sym typeface="Times New Roman"/>
              </a:rPr>
              <a:t>44</a:t>
            </a:fld>
            <a:endParaRPr lang="en-GB"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8170857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D18514-84E2-9ED5-1FCE-CEF2D2F995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F76007-D3AB-9271-624C-DDCB455D15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87584C-4EFF-7DAA-4E75-A89527ADEF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B69DE9-EE87-6072-E7A5-1790FEECE39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 smtClean="0">
                <a:latin typeface="Times New Roman"/>
                <a:ea typeface="Times New Roman"/>
                <a:cs typeface="Times New Roman"/>
                <a:sym typeface="Times New Roman"/>
              </a:rPr>
              <a:t>45</a:t>
            </a:fld>
            <a:endParaRPr lang="en-GB"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9439332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9E41FF-BA2F-8B17-D36D-E2C22350F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FFA89A-DCEC-52BF-666B-8EEA3CA048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2C0D80-0D32-DD1D-19F9-4A0FB66BA6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B9A855-B876-CEE1-E087-4C66B52D96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 smtClean="0">
                <a:latin typeface="Times New Roman"/>
                <a:ea typeface="Times New Roman"/>
                <a:cs typeface="Times New Roman"/>
                <a:sym typeface="Times New Roman"/>
              </a:rPr>
              <a:t>46</a:t>
            </a:fld>
            <a:endParaRPr lang="en-GB"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353836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004767-3DA6-6186-1206-26939FF01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B0A5D6-55F5-2D0F-5CB2-DC8F0DA056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61CFB8-C01C-2B6A-1F39-F90C6414D8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90C61D-B7CC-2B02-33B5-6023F8D5881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 smtClean="0">
                <a:latin typeface="Times New Roman"/>
                <a:ea typeface="Times New Roman"/>
                <a:cs typeface="Times New Roman"/>
                <a:sym typeface="Times New Roman"/>
              </a:rPr>
              <a:t>47</a:t>
            </a:fld>
            <a:endParaRPr lang="en-GB"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2249046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118A71-ABD2-DAF1-AB30-8E7F90A3A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FDBC17-09A0-D685-C535-158DB3DCC5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B778DB-9259-13DB-BE87-F12FDBD9FB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A21172-CAB4-C6AD-48FB-42492C44DC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 smtClean="0">
                <a:latin typeface="Times New Roman"/>
                <a:ea typeface="Times New Roman"/>
                <a:cs typeface="Times New Roman"/>
                <a:sym typeface="Times New Roman"/>
              </a:rPr>
              <a:t>48</a:t>
            </a:fld>
            <a:endParaRPr lang="en-GB"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8900643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A1E63A-85BB-1B1D-E321-64348C037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331423-A705-3C62-D27F-E37B3FCD33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17EFAA-022D-4A86-8579-2012D4C428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F40104-387F-437B-40AC-B970ADC8842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 smtClean="0">
                <a:latin typeface="Times New Roman"/>
                <a:ea typeface="Times New Roman"/>
                <a:cs typeface="Times New Roman"/>
                <a:sym typeface="Times New Roman"/>
              </a:rPr>
              <a:t>49</a:t>
            </a:fld>
            <a:endParaRPr lang="en-GB"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9440633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67E8A1-9657-ED92-090B-51128595A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A2F081-0AAB-5409-6537-B34328AA85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C365C8-29FC-E342-2A59-552CF25E1C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940FB0-6D14-61BC-C83F-C09EBF4507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 smtClean="0">
                <a:latin typeface="Times New Roman"/>
                <a:ea typeface="Times New Roman"/>
                <a:cs typeface="Times New Roman"/>
                <a:sym typeface="Times New Roman"/>
              </a:rPr>
              <a:t>50</a:t>
            </a:fld>
            <a:endParaRPr lang="en-GB"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8093705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AA011C-1B65-86B1-CCC5-CC16C21EEE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33F45F-8837-73E8-D25F-41D500E3F8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E48E03-AD4A-5345-3277-9997CB2CC6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5200A7-3016-577A-FE72-2BD2ECF30D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 smtClean="0">
                <a:latin typeface="Times New Roman"/>
                <a:ea typeface="Times New Roman"/>
                <a:cs typeface="Times New Roman"/>
                <a:sym typeface="Times New Roman"/>
              </a:rPr>
              <a:t>51</a:t>
            </a:fld>
            <a:endParaRPr lang="en-GB"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55888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>
          <a:extLst>
            <a:ext uri="{FF2B5EF4-FFF2-40B4-BE49-F238E27FC236}">
              <a16:creationId xmlns:a16="http://schemas.microsoft.com/office/drawing/2014/main" id="{8B54F4BE-F544-4B05-5345-932803483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:notes">
            <a:extLst>
              <a:ext uri="{FF2B5EF4-FFF2-40B4-BE49-F238E27FC236}">
                <a16:creationId xmlns:a16="http://schemas.microsoft.com/office/drawing/2014/main" id="{8E25E4B3-EDAF-349D-1C51-1C046E76222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2:notes">
            <a:extLst>
              <a:ext uri="{FF2B5EF4-FFF2-40B4-BE49-F238E27FC236}">
                <a16:creationId xmlns:a16="http://schemas.microsoft.com/office/drawing/2014/main" id="{7AE572C3-8B74-5EA4-D5F3-6961449F9A9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2:notes">
            <a:extLst>
              <a:ext uri="{FF2B5EF4-FFF2-40B4-BE49-F238E27FC236}">
                <a16:creationId xmlns:a16="http://schemas.microsoft.com/office/drawing/2014/main" id="{A4BD5B44-5CA6-5406-5DC8-734EECADD20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 sz="12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0295683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2B990A-3FFB-9FC5-F499-F5F3B45FAC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44B513-9CB8-A180-497B-424A3EB2D2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E6B080-9417-C341-4FCA-92928929FC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4A309-4F05-404D-8DA3-ADDE7DD9D37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 smtClean="0">
                <a:latin typeface="Times New Roman"/>
                <a:ea typeface="Times New Roman"/>
                <a:cs typeface="Times New Roman"/>
                <a:sym typeface="Times New Roman"/>
              </a:rPr>
              <a:t>52</a:t>
            </a:fld>
            <a:endParaRPr lang="en-GB"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5281990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98A270-85A1-712B-AC94-9AF91F5E0E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3FA118-3DEF-0929-4590-4E33FEAAA9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4CAAF8-2583-F062-F46E-B3DA4F83F9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E412E9-3405-0D3F-6D96-FCE3D5BD0F0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 smtClean="0">
                <a:latin typeface="Times New Roman"/>
                <a:ea typeface="Times New Roman"/>
                <a:cs typeface="Times New Roman"/>
                <a:sym typeface="Times New Roman"/>
              </a:rPr>
              <a:t>53</a:t>
            </a:fld>
            <a:endParaRPr lang="en-GB"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2398301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0CE0F4-3FDB-FA4E-8582-9EC1019BF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79A24F-5833-EE26-7576-2014F8D3A5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3CC892-12CC-8B1F-F54A-EC08F52AFF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0582DE-87D1-E405-DCFD-EA7DFE15F3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 smtClean="0">
                <a:latin typeface="Times New Roman"/>
                <a:ea typeface="Times New Roman"/>
                <a:cs typeface="Times New Roman"/>
                <a:sym typeface="Times New Roman"/>
              </a:rPr>
              <a:t>54</a:t>
            </a:fld>
            <a:endParaRPr lang="en-GB"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8803605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910133-3FC6-8F32-2C6C-455B88258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FC2AE0-1C47-592A-9F1F-9B93CD97D0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E9F2CC-24C4-F250-B101-06C7A1130C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449C13-AC28-67C6-DD81-2C36D249F6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 smtClean="0">
                <a:latin typeface="Times New Roman"/>
                <a:ea typeface="Times New Roman"/>
                <a:cs typeface="Times New Roman"/>
                <a:sym typeface="Times New Roman"/>
              </a:rPr>
              <a:t>55</a:t>
            </a:fld>
            <a:endParaRPr lang="en-GB"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5941245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31D218-BC03-15B5-5039-A88F12349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6BDE38-BC11-9896-214D-79F9289CB1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1AE784-1A2A-C0E7-ADB3-39E884B998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B03279-DDC8-28DD-6E47-8470ACF576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 smtClean="0">
                <a:latin typeface="Times New Roman"/>
                <a:ea typeface="Times New Roman"/>
                <a:cs typeface="Times New Roman"/>
                <a:sym typeface="Times New Roman"/>
              </a:rPr>
              <a:t>56</a:t>
            </a:fld>
            <a:endParaRPr lang="en-GB"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0691620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675559-2086-238F-600C-C9C0AD531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1625BA-CA6F-F94A-2B74-6A2697A22E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B07CC9-6D35-64BE-6EFC-A901EE1265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02B128-9AE4-679F-4848-7479034CDE9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 smtClean="0">
                <a:latin typeface="Times New Roman"/>
                <a:ea typeface="Times New Roman"/>
                <a:cs typeface="Times New Roman"/>
                <a:sym typeface="Times New Roman"/>
              </a:rPr>
              <a:t>57</a:t>
            </a:fld>
            <a:endParaRPr lang="en-GB"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7122911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81C4E3-ED28-3661-CA9E-F525D5FDD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91A203-F1D0-D128-FE76-2326B8C3C5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1D46BE-460E-431C-5096-E61B68062A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DEC738-284C-9D4A-8A62-5B85A53F21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 smtClean="0">
                <a:latin typeface="Times New Roman"/>
                <a:ea typeface="Times New Roman"/>
                <a:cs typeface="Times New Roman"/>
                <a:sym typeface="Times New Roman"/>
              </a:rPr>
              <a:t>58</a:t>
            </a:fld>
            <a:endParaRPr lang="en-GB"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5014070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2DEEF-0A46-1D1F-E5CD-15E2A6CDD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B891FE-02B3-6248-1443-D4A93B7B88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C34520-D7B9-908F-9ED8-480C972CFB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3CAF24-AFE1-ADF7-7503-BDF95DC19D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 smtClean="0">
                <a:latin typeface="Times New Roman"/>
                <a:ea typeface="Times New Roman"/>
                <a:cs typeface="Times New Roman"/>
                <a:sym typeface="Times New Roman"/>
              </a:rPr>
              <a:t>59</a:t>
            </a:fld>
            <a:endParaRPr lang="en-GB"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6370493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0B0D2B-49C6-3D58-A42F-D1E99DD1A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A44362-6B72-A1F8-81A7-46DD5D9632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D2CD45-8C75-8A66-B83C-24BACEBD97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67867C-4B2F-19B7-AE19-5E4803C18A9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 smtClean="0">
                <a:latin typeface="Times New Roman"/>
                <a:ea typeface="Times New Roman"/>
                <a:cs typeface="Times New Roman"/>
                <a:sym typeface="Times New Roman"/>
              </a:rPr>
              <a:t>60</a:t>
            </a:fld>
            <a:endParaRPr lang="en-GB"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0076423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C85662-1B19-40BA-3287-C2F8363CF7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070440-A746-E737-CA7F-B2F52F282F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9D74BA-306C-AD8C-4681-318B90BDC8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E97BF-342E-1518-03E5-E53AA29C8A0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 smtClean="0">
                <a:latin typeface="Times New Roman"/>
                <a:ea typeface="Times New Roman"/>
                <a:cs typeface="Times New Roman"/>
                <a:sym typeface="Times New Roman"/>
              </a:rPr>
              <a:t>61</a:t>
            </a:fld>
            <a:endParaRPr lang="en-GB"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79125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>
          <a:extLst>
            <a:ext uri="{FF2B5EF4-FFF2-40B4-BE49-F238E27FC236}">
              <a16:creationId xmlns:a16="http://schemas.microsoft.com/office/drawing/2014/main" id="{23F49A0E-C83B-1FA4-16E8-C8B9D8C32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:notes">
            <a:extLst>
              <a:ext uri="{FF2B5EF4-FFF2-40B4-BE49-F238E27FC236}">
                <a16:creationId xmlns:a16="http://schemas.microsoft.com/office/drawing/2014/main" id="{C4219B31-EC5B-C924-B4D7-6100704423D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2:notes">
            <a:extLst>
              <a:ext uri="{FF2B5EF4-FFF2-40B4-BE49-F238E27FC236}">
                <a16:creationId xmlns:a16="http://schemas.microsoft.com/office/drawing/2014/main" id="{A261BC49-A1D0-2055-F7E2-34597465F78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2:notes">
            <a:extLst>
              <a:ext uri="{FF2B5EF4-FFF2-40B4-BE49-F238E27FC236}">
                <a16:creationId xmlns:a16="http://schemas.microsoft.com/office/drawing/2014/main" id="{E242F050-85FC-6E2E-011B-D20B4B9A108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 sz="12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2014939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AC1B87-645B-4291-0F7C-99153F9D4F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4FAC12-E430-615B-3AFE-CB36FC6CCF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5688BB-14D3-C874-62E7-FF07B45C2A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E0BD33-1CBC-194E-3A47-01C83A7E35A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 smtClean="0">
                <a:latin typeface="Times New Roman"/>
                <a:ea typeface="Times New Roman"/>
                <a:cs typeface="Times New Roman"/>
                <a:sym typeface="Times New Roman"/>
              </a:rPr>
              <a:t>62</a:t>
            </a:fld>
            <a:endParaRPr lang="en-GB"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345128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81ECD0-0B8C-9DBF-5C9C-D35014533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8E7A4C-29C7-FDA5-E227-62B6C11B41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8B4723-D77B-DD25-0D69-B9F616ED92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5207C3-9003-E50F-C924-05A54F386E7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 smtClean="0">
                <a:latin typeface="Times New Roman"/>
                <a:ea typeface="Times New Roman"/>
                <a:cs typeface="Times New Roman"/>
                <a:sym typeface="Times New Roman"/>
              </a:rPr>
              <a:t>63</a:t>
            </a:fld>
            <a:endParaRPr lang="en-GB"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3651082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88FD11-930D-A46C-1C4F-A3028B585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798D4C-1D6A-1799-FDF8-4DE28E1E84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D8E2DC-D62D-5763-6FD1-B0D13F4BBB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346A30-E580-9E02-849F-468F654E0B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 smtClean="0">
                <a:latin typeface="Times New Roman"/>
                <a:ea typeface="Times New Roman"/>
                <a:cs typeface="Times New Roman"/>
                <a:sym typeface="Times New Roman"/>
              </a:rPr>
              <a:t>64</a:t>
            </a:fld>
            <a:endParaRPr lang="en-GB"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6199554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4434E4-F242-953E-377C-58DE4AFCC7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3AC47A-0CB5-8941-DD21-903096DDB7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E136D9-EDF7-CE1D-9181-3B4106F99F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C00C1F-E037-1F8A-C9BE-BE7715BA96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 smtClean="0">
                <a:latin typeface="Times New Roman"/>
                <a:ea typeface="Times New Roman"/>
                <a:cs typeface="Times New Roman"/>
                <a:sym typeface="Times New Roman"/>
              </a:rPr>
              <a:t>65</a:t>
            </a:fld>
            <a:endParaRPr lang="en-GB"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5047083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C26696-26A3-8E8B-26D9-FFA5AA984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E731D5-CAA1-08BE-AE34-18CAAC36D0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925CBE-9D6B-CA9E-D2D6-E3F52D7E09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77701D-58D3-70F3-F3E2-2A572F9C5E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 smtClean="0">
                <a:latin typeface="Times New Roman"/>
                <a:ea typeface="Times New Roman"/>
                <a:cs typeface="Times New Roman"/>
                <a:sym typeface="Times New Roman"/>
              </a:rPr>
              <a:t>66</a:t>
            </a:fld>
            <a:endParaRPr lang="en-GB"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939884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943841-32CB-F9E8-0F70-2835F803A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FC8F6D-0AF5-07BA-1FE7-4D59321669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22E4DD-D313-9722-A99C-03BCE65C9A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6D4902-FE2D-6D84-482E-CC38E1460D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 smtClean="0">
                <a:latin typeface="Times New Roman"/>
                <a:ea typeface="Times New Roman"/>
                <a:cs typeface="Times New Roman"/>
                <a:sym typeface="Times New Roman"/>
              </a:rPr>
              <a:t>67</a:t>
            </a:fld>
            <a:endParaRPr lang="en-GB"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5451559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D00FB-953E-4A88-7162-EEFA92260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52C4E0-C3FF-F078-5290-2B26050F92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3D4B5F-653E-5693-D851-785288AFA7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933D3C-F2F9-EBD2-384C-DE3E7B9D71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 smtClean="0">
                <a:latin typeface="Times New Roman"/>
                <a:ea typeface="Times New Roman"/>
                <a:cs typeface="Times New Roman"/>
                <a:sym typeface="Times New Roman"/>
              </a:rPr>
              <a:t>68</a:t>
            </a:fld>
            <a:endParaRPr lang="en-GB"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1653672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D0398-9430-BFE7-598F-84BA8F0EE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DE158B-8D3E-AAA3-051C-3B6E2121FD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F38458-E0AB-D562-815B-D34F2F8ADD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5FFAE-531C-9D52-A0C3-E195CE0284F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 smtClean="0">
                <a:latin typeface="Times New Roman"/>
                <a:ea typeface="Times New Roman"/>
                <a:cs typeface="Times New Roman"/>
                <a:sym typeface="Times New Roman"/>
              </a:rPr>
              <a:t>69</a:t>
            </a:fld>
            <a:endParaRPr lang="en-GB"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713197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F683AA-DD1E-4AF6-3D09-4FA6A86F60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DB60AB-0791-5745-CC96-FAA41FE74E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595FED-FAA7-71AC-E9ED-1539D8F5D6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340DB6-98A5-4E0A-64A4-9A7BBB7A543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 smtClean="0">
                <a:latin typeface="Times New Roman"/>
                <a:ea typeface="Times New Roman"/>
                <a:cs typeface="Times New Roman"/>
                <a:sym typeface="Times New Roman"/>
              </a:rPr>
              <a:t>70</a:t>
            </a:fld>
            <a:endParaRPr lang="en-GB"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7752997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4">
          <a:extLst>
            <a:ext uri="{FF2B5EF4-FFF2-40B4-BE49-F238E27FC236}">
              <a16:creationId xmlns:a16="http://schemas.microsoft.com/office/drawing/2014/main" id="{BF0D4DFA-DC49-1CD2-047C-9D3EE3454B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5" name="Google Shape;2325;p103:notes">
            <a:extLst>
              <a:ext uri="{FF2B5EF4-FFF2-40B4-BE49-F238E27FC236}">
                <a16:creationId xmlns:a16="http://schemas.microsoft.com/office/drawing/2014/main" id="{CB5B09CA-FD23-23D4-814C-F64936B31BC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6" name="Google Shape;2326;p103:notes">
            <a:extLst>
              <a:ext uri="{FF2B5EF4-FFF2-40B4-BE49-F238E27FC236}">
                <a16:creationId xmlns:a16="http://schemas.microsoft.com/office/drawing/2014/main" id="{6C989176-9290-DED6-9F1F-D5B983C5C0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6106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1" name="Google Shape;2281;p101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82" name="Google Shape;2282;p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7644F0CE-CD36-FFA4-ABD0-946CAD52F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FE0A3250-7B13-D671-DC1D-5964F9DBA32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ACD8ED19-3293-41BA-E5EA-E801DC9A479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862410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4">
          <a:extLst>
            <a:ext uri="{FF2B5EF4-FFF2-40B4-BE49-F238E27FC236}">
              <a16:creationId xmlns:a16="http://schemas.microsoft.com/office/drawing/2014/main" id="{2BF6F958-3C4C-83EB-F18F-F0A63A24D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5" name="Google Shape;2325;p103:notes">
            <a:extLst>
              <a:ext uri="{FF2B5EF4-FFF2-40B4-BE49-F238E27FC236}">
                <a16:creationId xmlns:a16="http://schemas.microsoft.com/office/drawing/2014/main" id="{BECCF630-023E-C887-6D07-6F2C3B5F4F3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6" name="Google Shape;2326;p103:notes">
            <a:extLst>
              <a:ext uri="{FF2B5EF4-FFF2-40B4-BE49-F238E27FC236}">
                <a16:creationId xmlns:a16="http://schemas.microsoft.com/office/drawing/2014/main" id="{A73E7174-2FAE-9846-B9F3-A2035EACBFF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103760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6BA992-AB28-D32A-C6F2-B3C512FB38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691625-8AA4-0F1A-8B20-3F20C7FFF8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80CBA9-007A-24B7-1511-862BB52A1E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AC9442-4324-4098-1D6E-C38837FA7D0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 smtClean="0">
                <a:latin typeface="Times New Roman"/>
                <a:ea typeface="Times New Roman"/>
                <a:cs typeface="Times New Roman"/>
                <a:sym typeface="Times New Roman"/>
              </a:rPr>
              <a:t>77</a:t>
            </a:fld>
            <a:endParaRPr lang="en-GB"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7746443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1CBA16-A063-9B23-70AF-180A1DBD9C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F99B22-1FA0-600E-F682-B4B1E8C2BC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E386A9-CF31-BA0C-9D63-5521B23E0C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2E7901-2491-86EC-46FB-E31E09C34DD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 smtClean="0">
                <a:latin typeface="Times New Roman"/>
                <a:ea typeface="Times New Roman"/>
                <a:cs typeface="Times New Roman"/>
                <a:sym typeface="Times New Roman"/>
              </a:rPr>
              <a:t>78</a:t>
            </a:fld>
            <a:endParaRPr lang="en-GB"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4908918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" name="Google Shape;2459;p117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0" name="Google Shape;2460;p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0C05E215-37AA-F70E-2B35-DC797B03D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648DAAA2-ED3C-9DF3-4A74-D97A3786CBE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EBD91026-E049-4DE9-566D-0B961055BE7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4686143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DCB22B3F-0673-F415-BCDE-57360C616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1CB4E7D3-C3A8-4998-B842-5264E11C2E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21306A4A-85D1-0444-3430-080CA1F4825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474067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F84A3F70-8C74-5C16-AF6D-8D25E99B6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C5B8D80D-B827-681B-28B7-E5A9F85FE1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1AF51E3A-F9A5-1977-1A84-A047DAC1C98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6528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5">
          <a:extLst>
            <a:ext uri="{FF2B5EF4-FFF2-40B4-BE49-F238E27FC236}">
              <a16:creationId xmlns:a16="http://schemas.microsoft.com/office/drawing/2014/main" id="{626A0C53-5311-F9E0-A1BF-06FF97691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6" name="Google Shape;2286;p102:notes">
            <a:extLst>
              <a:ext uri="{FF2B5EF4-FFF2-40B4-BE49-F238E27FC236}">
                <a16:creationId xmlns:a16="http://schemas.microsoft.com/office/drawing/2014/main" id="{06181441-B6E2-8885-07B8-8C9927025A6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CH" dirty="0"/>
          </a:p>
        </p:txBody>
      </p:sp>
      <p:sp>
        <p:nvSpPr>
          <p:cNvPr id="2287" name="Google Shape;2287;p102:notes">
            <a:extLst>
              <a:ext uri="{FF2B5EF4-FFF2-40B4-BE49-F238E27FC236}">
                <a16:creationId xmlns:a16="http://schemas.microsoft.com/office/drawing/2014/main" id="{D768E1BA-22B0-ED55-41A6-A6985FA3765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9204926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33240C92-A282-5428-D0BF-DABBE487FE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C48255CA-CB45-1442-8799-0698643E05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C637F8E0-53DF-EAE5-D196-3E672687A55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5610567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 smtClean="0">
                <a:latin typeface="Times New Roman"/>
                <a:ea typeface="Times New Roman"/>
                <a:cs typeface="Times New Roman"/>
                <a:sym typeface="Times New Roman"/>
              </a:rPr>
              <a:t>87</a:t>
            </a:fld>
            <a:endParaRPr lang="en-GB"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47302683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7" name="Google Shape;2507;p124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8" name="Google Shape;2508;p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37CE22B2-5059-F531-20C9-F26A72DA7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80BD16A4-F503-637A-DC21-4B7DB9191F5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EE9592A7-C43F-CDB7-FA5E-71E47DB3A71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2436368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DCB22B3F-0673-F415-BCDE-57360C616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1CB4E7D3-C3A8-4998-B842-5264E11C2E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21306A4A-85D1-0444-3430-080CA1F4825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4740674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FFFA39E3-7AF6-FD63-D7C8-EA8EC65CA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423ECBB6-F4A5-3F0E-C19C-E0654B97F5E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2F88C6B5-19E8-51F8-38AA-5940674B0D1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2229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D015B170-0FA1-3C3F-CD2D-DC920AFF17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784BC473-D2D2-7183-25BC-E3E214F7F53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BE1E6423-C639-FFF6-2B2B-9367B8E060E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3282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ftr" idx="1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457200" y="1200240"/>
            <a:ext cx="822924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2"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dt" idx="10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body" idx="2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body" idx="3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body" idx="4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ftr" idx="1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dt" idx="10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body" idx="1"/>
          </p:nvPr>
        </p:nvSpPr>
        <p:spPr>
          <a:xfrm>
            <a:off x="457200" y="1200240"/>
            <a:ext cx="26496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body" idx="2"/>
          </p:nvPr>
        </p:nvSpPr>
        <p:spPr>
          <a:xfrm>
            <a:off x="3239640" y="1200240"/>
            <a:ext cx="26496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body" idx="3"/>
          </p:nvPr>
        </p:nvSpPr>
        <p:spPr>
          <a:xfrm>
            <a:off x="6022080" y="1200240"/>
            <a:ext cx="26496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body" idx="4"/>
          </p:nvPr>
        </p:nvSpPr>
        <p:spPr>
          <a:xfrm>
            <a:off x="457200" y="2973240"/>
            <a:ext cx="26496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body" idx="5"/>
          </p:nvPr>
        </p:nvSpPr>
        <p:spPr>
          <a:xfrm>
            <a:off x="3239640" y="2973240"/>
            <a:ext cx="26496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body" idx="6"/>
          </p:nvPr>
        </p:nvSpPr>
        <p:spPr>
          <a:xfrm>
            <a:off x="6022080" y="2973240"/>
            <a:ext cx="26496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ftr" idx="1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dt" idx="10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>
            <a:spLocks noGrp="1"/>
          </p:cNvSpPr>
          <p:nvPr>
            <p:ph type="ftr" idx="1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dt" idx="10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subTitle" idx="1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ftr" idx="1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114" name="Google Shape;114;p16"/>
          <p:cNvSpPr txBox="1">
            <a:spLocks noGrp="1"/>
          </p:cNvSpPr>
          <p:nvPr>
            <p:ph type="dt" idx="10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body" idx="1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ftr" idx="1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dt" idx="10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body" idx="1"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body" idx="2"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ftr" idx="1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8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127" name="Google Shape;127;p18"/>
          <p:cNvSpPr txBox="1">
            <a:spLocks noGrp="1"/>
          </p:cNvSpPr>
          <p:nvPr>
            <p:ph type="dt" idx="10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ftr" idx="1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dt" idx="10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>
            <a:spLocks noGrp="1"/>
          </p:cNvSpPr>
          <p:nvPr>
            <p:ph type="subTitle" idx="1"/>
          </p:nvPr>
        </p:nvSpPr>
        <p:spPr>
          <a:xfrm>
            <a:off x="457200" y="205920"/>
            <a:ext cx="8229240" cy="397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ftr" idx="1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137" name="Google Shape;137;p20"/>
          <p:cNvSpPr txBox="1">
            <a:spLocks noGrp="1"/>
          </p:cNvSpPr>
          <p:nvPr>
            <p:ph type="dt" idx="10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1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body" idx="2"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body" idx="3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ftr" idx="1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dt" idx="10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body" idx="1"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body" idx="2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body" idx="3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2"/>
          <p:cNvSpPr txBox="1">
            <a:spLocks noGrp="1"/>
          </p:cNvSpPr>
          <p:nvPr>
            <p:ph type="ftr" idx="1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2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dt" idx="10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body" idx="1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3"/>
          <p:cNvSpPr txBox="1">
            <a:spLocks noGrp="1"/>
          </p:cNvSpPr>
          <p:nvPr>
            <p:ph type="body" idx="2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3"/>
          <p:cNvSpPr txBox="1">
            <a:spLocks noGrp="1"/>
          </p:cNvSpPr>
          <p:nvPr>
            <p:ph type="body" idx="3"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3"/>
          <p:cNvSpPr txBox="1">
            <a:spLocks noGrp="1"/>
          </p:cNvSpPr>
          <p:nvPr>
            <p:ph type="ftr" idx="1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3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161" name="Google Shape;161;p23"/>
          <p:cNvSpPr txBox="1">
            <a:spLocks noGrp="1"/>
          </p:cNvSpPr>
          <p:nvPr>
            <p:ph type="dt" idx="10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4"/>
          <p:cNvSpPr txBox="1">
            <a:spLocks noGrp="1"/>
          </p:cNvSpPr>
          <p:nvPr>
            <p:ph type="body" idx="1"/>
          </p:nvPr>
        </p:nvSpPr>
        <p:spPr>
          <a:xfrm>
            <a:off x="457200" y="1200240"/>
            <a:ext cx="822924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4"/>
          <p:cNvSpPr txBox="1">
            <a:spLocks noGrp="1"/>
          </p:cNvSpPr>
          <p:nvPr>
            <p:ph type="body" idx="2"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4"/>
          <p:cNvSpPr txBox="1">
            <a:spLocks noGrp="1"/>
          </p:cNvSpPr>
          <p:nvPr>
            <p:ph type="ftr" idx="1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4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168" name="Google Shape;168;p24"/>
          <p:cNvSpPr txBox="1">
            <a:spLocks noGrp="1"/>
          </p:cNvSpPr>
          <p:nvPr>
            <p:ph type="dt" idx="10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5"/>
          <p:cNvSpPr txBox="1">
            <a:spLocks noGrp="1"/>
          </p:cNvSpPr>
          <p:nvPr>
            <p:ph type="body" idx="1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5"/>
          <p:cNvSpPr txBox="1">
            <a:spLocks noGrp="1"/>
          </p:cNvSpPr>
          <p:nvPr>
            <p:ph type="body" idx="2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5"/>
          <p:cNvSpPr txBox="1">
            <a:spLocks noGrp="1"/>
          </p:cNvSpPr>
          <p:nvPr>
            <p:ph type="body" idx="3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5"/>
          <p:cNvSpPr txBox="1">
            <a:spLocks noGrp="1"/>
          </p:cNvSpPr>
          <p:nvPr>
            <p:ph type="body" idx="4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5"/>
          <p:cNvSpPr txBox="1">
            <a:spLocks noGrp="1"/>
          </p:cNvSpPr>
          <p:nvPr>
            <p:ph type="ftr" idx="1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5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177" name="Google Shape;177;p25"/>
          <p:cNvSpPr txBox="1">
            <a:spLocks noGrp="1"/>
          </p:cNvSpPr>
          <p:nvPr>
            <p:ph type="dt" idx="10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6"/>
          <p:cNvSpPr txBox="1">
            <a:spLocks noGrp="1"/>
          </p:cNvSpPr>
          <p:nvPr>
            <p:ph type="body" idx="1"/>
          </p:nvPr>
        </p:nvSpPr>
        <p:spPr>
          <a:xfrm>
            <a:off x="457200" y="1200240"/>
            <a:ext cx="26496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6"/>
          <p:cNvSpPr txBox="1">
            <a:spLocks noGrp="1"/>
          </p:cNvSpPr>
          <p:nvPr>
            <p:ph type="body" idx="2"/>
          </p:nvPr>
        </p:nvSpPr>
        <p:spPr>
          <a:xfrm>
            <a:off x="3239640" y="1200240"/>
            <a:ext cx="26496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6"/>
          <p:cNvSpPr txBox="1">
            <a:spLocks noGrp="1"/>
          </p:cNvSpPr>
          <p:nvPr>
            <p:ph type="body" idx="3"/>
          </p:nvPr>
        </p:nvSpPr>
        <p:spPr>
          <a:xfrm>
            <a:off x="6022080" y="1200240"/>
            <a:ext cx="26496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26"/>
          <p:cNvSpPr txBox="1">
            <a:spLocks noGrp="1"/>
          </p:cNvSpPr>
          <p:nvPr>
            <p:ph type="body" idx="4"/>
          </p:nvPr>
        </p:nvSpPr>
        <p:spPr>
          <a:xfrm>
            <a:off x="457200" y="2973240"/>
            <a:ext cx="26496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6"/>
          <p:cNvSpPr txBox="1">
            <a:spLocks noGrp="1"/>
          </p:cNvSpPr>
          <p:nvPr>
            <p:ph type="body" idx="5"/>
          </p:nvPr>
        </p:nvSpPr>
        <p:spPr>
          <a:xfrm>
            <a:off x="3239640" y="2973240"/>
            <a:ext cx="26496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6"/>
          <p:cNvSpPr txBox="1">
            <a:spLocks noGrp="1"/>
          </p:cNvSpPr>
          <p:nvPr>
            <p:ph type="body" idx="6"/>
          </p:nvPr>
        </p:nvSpPr>
        <p:spPr>
          <a:xfrm>
            <a:off x="6022080" y="2973240"/>
            <a:ext cx="26496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6"/>
          <p:cNvSpPr txBox="1">
            <a:spLocks noGrp="1"/>
          </p:cNvSpPr>
          <p:nvPr>
            <p:ph type="ftr" idx="1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6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188" name="Google Shape;188;p26"/>
          <p:cNvSpPr txBox="1">
            <a:spLocks noGrp="1"/>
          </p:cNvSpPr>
          <p:nvPr>
            <p:ph type="dt" idx="10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8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2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32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3"/>
          <p:cNvSpPr txBox="1">
            <a:spLocks noGrp="1"/>
          </p:cNvSpPr>
          <p:nvPr>
            <p:ph type="subTitle" idx="1"/>
          </p:nvPr>
        </p:nvSpPr>
        <p:spPr>
          <a:xfrm>
            <a:off x="457200" y="205920"/>
            <a:ext cx="8229240" cy="397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33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4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34"/>
          <p:cNvSpPr txBox="1">
            <a:spLocks noGrp="1"/>
          </p:cNvSpPr>
          <p:nvPr>
            <p:ph type="body" idx="1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34"/>
          <p:cNvSpPr txBox="1">
            <a:spLocks noGrp="1"/>
          </p:cNvSpPr>
          <p:nvPr>
            <p:ph type="body" idx="2"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34"/>
          <p:cNvSpPr txBox="1">
            <a:spLocks noGrp="1"/>
          </p:cNvSpPr>
          <p:nvPr>
            <p:ph type="body" idx="3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34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5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35"/>
          <p:cNvSpPr txBox="1">
            <a:spLocks noGrp="1"/>
          </p:cNvSpPr>
          <p:nvPr>
            <p:ph type="body" idx="1"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35"/>
          <p:cNvSpPr txBox="1">
            <a:spLocks noGrp="1"/>
          </p:cNvSpPr>
          <p:nvPr>
            <p:ph type="body" idx="2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35"/>
          <p:cNvSpPr txBox="1">
            <a:spLocks noGrp="1"/>
          </p:cNvSpPr>
          <p:nvPr>
            <p:ph type="body" idx="3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35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6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36"/>
          <p:cNvSpPr txBox="1">
            <a:spLocks noGrp="1"/>
          </p:cNvSpPr>
          <p:nvPr>
            <p:ph type="body" idx="1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36"/>
          <p:cNvSpPr txBox="1">
            <a:spLocks noGrp="1"/>
          </p:cNvSpPr>
          <p:nvPr>
            <p:ph type="body" idx="2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36"/>
          <p:cNvSpPr txBox="1">
            <a:spLocks noGrp="1"/>
          </p:cNvSpPr>
          <p:nvPr>
            <p:ph type="body" idx="3"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36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7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37"/>
          <p:cNvSpPr txBox="1">
            <a:spLocks noGrp="1"/>
          </p:cNvSpPr>
          <p:nvPr>
            <p:ph type="body" idx="1"/>
          </p:nvPr>
        </p:nvSpPr>
        <p:spPr>
          <a:xfrm>
            <a:off x="457200" y="1200240"/>
            <a:ext cx="822924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37"/>
          <p:cNvSpPr txBox="1">
            <a:spLocks noGrp="1"/>
          </p:cNvSpPr>
          <p:nvPr>
            <p:ph type="body" idx="2"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37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8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38"/>
          <p:cNvSpPr txBox="1">
            <a:spLocks noGrp="1"/>
          </p:cNvSpPr>
          <p:nvPr>
            <p:ph type="body" idx="1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38"/>
          <p:cNvSpPr txBox="1">
            <a:spLocks noGrp="1"/>
          </p:cNvSpPr>
          <p:nvPr>
            <p:ph type="body" idx="2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38"/>
          <p:cNvSpPr txBox="1">
            <a:spLocks noGrp="1"/>
          </p:cNvSpPr>
          <p:nvPr>
            <p:ph type="body" idx="3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38"/>
          <p:cNvSpPr txBox="1">
            <a:spLocks noGrp="1"/>
          </p:cNvSpPr>
          <p:nvPr>
            <p:ph type="body" idx="4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38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9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39"/>
          <p:cNvSpPr txBox="1">
            <a:spLocks noGrp="1"/>
          </p:cNvSpPr>
          <p:nvPr>
            <p:ph type="body" idx="1"/>
          </p:nvPr>
        </p:nvSpPr>
        <p:spPr>
          <a:xfrm>
            <a:off x="457200" y="1200240"/>
            <a:ext cx="26496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39"/>
          <p:cNvSpPr txBox="1">
            <a:spLocks noGrp="1"/>
          </p:cNvSpPr>
          <p:nvPr>
            <p:ph type="body" idx="2"/>
          </p:nvPr>
        </p:nvSpPr>
        <p:spPr>
          <a:xfrm>
            <a:off x="3239640" y="1200240"/>
            <a:ext cx="26496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39"/>
          <p:cNvSpPr txBox="1">
            <a:spLocks noGrp="1"/>
          </p:cNvSpPr>
          <p:nvPr>
            <p:ph type="body" idx="3"/>
          </p:nvPr>
        </p:nvSpPr>
        <p:spPr>
          <a:xfrm>
            <a:off x="6022080" y="1200240"/>
            <a:ext cx="26496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39"/>
          <p:cNvSpPr txBox="1">
            <a:spLocks noGrp="1"/>
          </p:cNvSpPr>
          <p:nvPr>
            <p:ph type="body" idx="4"/>
          </p:nvPr>
        </p:nvSpPr>
        <p:spPr>
          <a:xfrm>
            <a:off x="457200" y="2973240"/>
            <a:ext cx="26496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39"/>
          <p:cNvSpPr txBox="1">
            <a:spLocks noGrp="1"/>
          </p:cNvSpPr>
          <p:nvPr>
            <p:ph type="body" idx="5"/>
          </p:nvPr>
        </p:nvSpPr>
        <p:spPr>
          <a:xfrm>
            <a:off x="3239640" y="2973240"/>
            <a:ext cx="26496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39"/>
          <p:cNvSpPr txBox="1">
            <a:spLocks noGrp="1"/>
          </p:cNvSpPr>
          <p:nvPr>
            <p:ph type="body" idx="6"/>
          </p:nvPr>
        </p:nvSpPr>
        <p:spPr>
          <a:xfrm>
            <a:off x="6022080" y="2973240"/>
            <a:ext cx="26496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39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0D131-F6E7-48B9-B210-A89B174E9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452C7-535F-4B8D-86AD-9B9A5B5FA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B86EC-F65E-451E-88F4-D0E805B60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84C08-67FD-4A50-808A-81DB1B4B55D5}" type="datetimeFigureOut">
              <a:rPr lang="en-GB" smtClean="0"/>
              <a:t>12/11/2025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5E8DA-842C-4B6E-85C7-067C23ED8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A791B-3D96-455F-8F36-CF469203E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E539-ADFC-48AB-889F-B0A9B112602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586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subTitle" idx="1"/>
          </p:nvPr>
        </p:nvSpPr>
        <p:spPr>
          <a:xfrm>
            <a:off x="457200" y="205920"/>
            <a:ext cx="8229240" cy="397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1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2"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3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3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ftr" idx="1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dt" idx="10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2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3"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67640" y="1597680"/>
            <a:ext cx="7772040" cy="1102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dt" idx="10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" name="Google Shape;14;p1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body" idx="1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dt" idx="10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ftr" idx="1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7"/>
          <p:cNvSpPr txBox="1">
            <a:spLocks noGrp="1"/>
          </p:cNvSpPr>
          <p:nvPr>
            <p:ph type="title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91" name="Google Shape;191;p27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2" name="Google Shape;192;p27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71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customXml" Target="../ink/ink2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2.png"/><Relationship Id="rId5" Type="http://schemas.openxmlformats.org/officeDocument/2006/relationships/customXml" Target="../ink/ink19.xml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customXml" Target="../ink/ink21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png"/><Relationship Id="rId18" Type="http://schemas.openxmlformats.org/officeDocument/2006/relationships/customXml" Target="../ink/ink29.xml"/><Relationship Id="rId26" Type="http://schemas.openxmlformats.org/officeDocument/2006/relationships/customXml" Target="../ink/ink33.xml"/><Relationship Id="rId39" Type="http://schemas.openxmlformats.org/officeDocument/2006/relationships/image" Target="../media/image43.png"/><Relationship Id="rId21" Type="http://schemas.openxmlformats.org/officeDocument/2006/relationships/image" Target="../media/image34.png"/><Relationship Id="rId34" Type="http://schemas.openxmlformats.org/officeDocument/2006/relationships/customXml" Target="../ink/ink37.xml"/><Relationship Id="rId42" Type="http://schemas.openxmlformats.org/officeDocument/2006/relationships/customXml" Target="../ink/ink41.xml"/><Relationship Id="rId47" Type="http://schemas.openxmlformats.org/officeDocument/2006/relationships/image" Target="../media/image47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6" Type="http://schemas.openxmlformats.org/officeDocument/2006/relationships/customXml" Target="../ink/ink28.xml"/><Relationship Id="rId29" Type="http://schemas.openxmlformats.org/officeDocument/2006/relationships/image" Target="../media/image38.png"/><Relationship Id="rId11" Type="http://schemas.openxmlformats.org/officeDocument/2006/relationships/image" Target="../media/image29.png"/><Relationship Id="rId24" Type="http://schemas.openxmlformats.org/officeDocument/2006/relationships/customXml" Target="../ink/ink32.xml"/><Relationship Id="rId32" Type="http://schemas.openxmlformats.org/officeDocument/2006/relationships/customXml" Target="../ink/ink36.xml"/><Relationship Id="rId37" Type="http://schemas.openxmlformats.org/officeDocument/2006/relationships/image" Target="../media/image42.png"/><Relationship Id="rId40" Type="http://schemas.openxmlformats.org/officeDocument/2006/relationships/customXml" Target="../ink/ink40.xml"/><Relationship Id="rId45" Type="http://schemas.openxmlformats.org/officeDocument/2006/relationships/image" Target="../media/image46.png"/><Relationship Id="rId5" Type="http://schemas.openxmlformats.org/officeDocument/2006/relationships/image" Target="../media/image26.png"/><Relationship Id="rId15" Type="http://schemas.openxmlformats.org/officeDocument/2006/relationships/image" Target="../media/image31.png"/><Relationship Id="rId23" Type="http://schemas.openxmlformats.org/officeDocument/2006/relationships/image" Target="../media/image35.png"/><Relationship Id="rId28" Type="http://schemas.openxmlformats.org/officeDocument/2006/relationships/customXml" Target="../ink/ink34.xml"/><Relationship Id="rId36" Type="http://schemas.openxmlformats.org/officeDocument/2006/relationships/customXml" Target="../ink/ink38.xml"/><Relationship Id="rId49" Type="http://schemas.openxmlformats.org/officeDocument/2006/relationships/image" Target="../media/image48.png"/><Relationship Id="rId10" Type="http://schemas.openxmlformats.org/officeDocument/2006/relationships/customXml" Target="../ink/ink25.xml"/><Relationship Id="rId19" Type="http://schemas.openxmlformats.org/officeDocument/2006/relationships/image" Target="../media/image33.png"/><Relationship Id="rId31" Type="http://schemas.openxmlformats.org/officeDocument/2006/relationships/image" Target="../media/image39.png"/><Relationship Id="rId44" Type="http://schemas.openxmlformats.org/officeDocument/2006/relationships/customXml" Target="../ink/ink42.xml"/><Relationship Id="rId4" Type="http://schemas.openxmlformats.org/officeDocument/2006/relationships/customXml" Target="../ink/ink22.xml"/><Relationship Id="rId9" Type="http://schemas.openxmlformats.org/officeDocument/2006/relationships/image" Target="../media/image28.png"/><Relationship Id="rId14" Type="http://schemas.openxmlformats.org/officeDocument/2006/relationships/customXml" Target="../ink/ink27.xml"/><Relationship Id="rId22" Type="http://schemas.openxmlformats.org/officeDocument/2006/relationships/customXml" Target="../ink/ink31.xml"/><Relationship Id="rId27" Type="http://schemas.openxmlformats.org/officeDocument/2006/relationships/image" Target="../media/image37.png"/><Relationship Id="rId30" Type="http://schemas.openxmlformats.org/officeDocument/2006/relationships/customXml" Target="../ink/ink35.xml"/><Relationship Id="rId35" Type="http://schemas.openxmlformats.org/officeDocument/2006/relationships/image" Target="../media/image41.png"/><Relationship Id="rId43" Type="http://schemas.openxmlformats.org/officeDocument/2006/relationships/image" Target="../media/image45.png"/><Relationship Id="rId48" Type="http://schemas.openxmlformats.org/officeDocument/2006/relationships/customXml" Target="../ink/ink44.xml"/><Relationship Id="rId8" Type="http://schemas.openxmlformats.org/officeDocument/2006/relationships/customXml" Target="../ink/ink24.xml"/><Relationship Id="rId3" Type="http://schemas.openxmlformats.org/officeDocument/2006/relationships/image" Target="../media/image25.png"/><Relationship Id="rId12" Type="http://schemas.openxmlformats.org/officeDocument/2006/relationships/customXml" Target="../ink/ink26.xml"/><Relationship Id="rId17" Type="http://schemas.openxmlformats.org/officeDocument/2006/relationships/image" Target="../media/image32.png"/><Relationship Id="rId25" Type="http://schemas.openxmlformats.org/officeDocument/2006/relationships/image" Target="../media/image36.png"/><Relationship Id="rId33" Type="http://schemas.openxmlformats.org/officeDocument/2006/relationships/image" Target="../media/image40.png"/><Relationship Id="rId38" Type="http://schemas.openxmlformats.org/officeDocument/2006/relationships/customXml" Target="../ink/ink39.xml"/><Relationship Id="rId46" Type="http://schemas.openxmlformats.org/officeDocument/2006/relationships/customXml" Target="../ink/ink43.xml"/><Relationship Id="rId20" Type="http://schemas.openxmlformats.org/officeDocument/2006/relationships/customXml" Target="../ink/ink30.xml"/><Relationship Id="rId41" Type="http://schemas.openxmlformats.org/officeDocument/2006/relationships/image" Target="../media/image44.png"/><Relationship Id="rId1" Type="http://schemas.openxmlformats.org/officeDocument/2006/relationships/slideLayout" Target="../slideLayouts/slideLayout25.xml"/><Relationship Id="rId6" Type="http://schemas.openxmlformats.org/officeDocument/2006/relationships/customXml" Target="../ink/ink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5.png"/><Relationship Id="rId12" Type="http://schemas.openxmlformats.org/officeDocument/2006/relationships/customXml" Target="../ink/ink4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5.png"/><Relationship Id="rId12" Type="http://schemas.openxmlformats.org/officeDocument/2006/relationships/customXml" Target="../ink/ink4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61.png"/><Relationship Id="rId9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0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0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0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0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0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0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0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0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0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6.png"/><Relationship Id="rId11" Type="http://schemas.openxmlformats.org/officeDocument/2006/relationships/image" Target="../media/image64.png"/><Relationship Id="rId5" Type="http://schemas.openxmlformats.org/officeDocument/2006/relationships/image" Target="../media/image55.png"/><Relationship Id="rId10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69.png"/><Relationship Id="rId12" Type="http://schemas.openxmlformats.org/officeDocument/2006/relationships/image" Target="../media/image71.png"/><Relationship Id="rId17" Type="http://schemas.openxmlformats.org/officeDocument/2006/relationships/image" Target="../media/image76.png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75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4.png"/><Relationship Id="rId11" Type="http://schemas.openxmlformats.org/officeDocument/2006/relationships/image" Target="../media/image70.png"/><Relationship Id="rId5" Type="http://schemas.openxmlformats.org/officeDocument/2006/relationships/image" Target="../media/image68.png"/><Relationship Id="rId15" Type="http://schemas.openxmlformats.org/officeDocument/2006/relationships/image" Target="../media/image74.png"/><Relationship Id="rId10" Type="http://schemas.openxmlformats.org/officeDocument/2006/relationships/image" Target="../media/image58.png"/><Relationship Id="rId4" Type="http://schemas.openxmlformats.org/officeDocument/2006/relationships/image" Target="../media/image50.png"/><Relationship Id="rId9" Type="http://schemas.openxmlformats.org/officeDocument/2006/relationships/image" Target="../media/image57.png"/><Relationship Id="rId14" Type="http://schemas.openxmlformats.org/officeDocument/2006/relationships/image" Target="../media/image7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1.png"/><Relationship Id="rId18" Type="http://schemas.openxmlformats.org/officeDocument/2006/relationships/customXml" Target="../ink/ink54.xml"/><Relationship Id="rId26" Type="http://schemas.openxmlformats.org/officeDocument/2006/relationships/customXml" Target="../ink/ink58.xml"/><Relationship Id="rId39" Type="http://schemas.openxmlformats.org/officeDocument/2006/relationships/image" Target="../media/image19.png"/><Relationship Id="rId21" Type="http://schemas.openxmlformats.org/officeDocument/2006/relationships/image" Target="../media/image85.png"/><Relationship Id="rId34" Type="http://schemas.openxmlformats.org/officeDocument/2006/relationships/customXml" Target="../ink/ink62.xml"/><Relationship Id="rId42" Type="http://schemas.openxmlformats.org/officeDocument/2006/relationships/customXml" Target="../ink/ink66.xml"/><Relationship Id="rId47" Type="http://schemas.openxmlformats.org/officeDocument/2006/relationships/image" Target="../media/image96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39.xml"/><Relationship Id="rId16" Type="http://schemas.openxmlformats.org/officeDocument/2006/relationships/customXml" Target="../ink/ink53.xml"/><Relationship Id="rId29" Type="http://schemas.openxmlformats.org/officeDocument/2006/relationships/image" Target="../media/image89.png"/><Relationship Id="rId1" Type="http://schemas.openxmlformats.org/officeDocument/2006/relationships/slideLayout" Target="../slideLayouts/slideLayout25.xml"/><Relationship Id="rId6" Type="http://schemas.openxmlformats.org/officeDocument/2006/relationships/customXml" Target="../ink/ink48.xml"/><Relationship Id="rId11" Type="http://schemas.openxmlformats.org/officeDocument/2006/relationships/image" Target="../media/image80.png"/><Relationship Id="rId24" Type="http://schemas.openxmlformats.org/officeDocument/2006/relationships/customXml" Target="../ink/ink57.xml"/><Relationship Id="rId32" Type="http://schemas.openxmlformats.org/officeDocument/2006/relationships/customXml" Target="../ink/ink61.xml"/><Relationship Id="rId37" Type="http://schemas.openxmlformats.org/officeDocument/2006/relationships/image" Target="../media/image18.png"/><Relationship Id="rId40" Type="http://schemas.openxmlformats.org/officeDocument/2006/relationships/customXml" Target="../ink/ink65.xml"/><Relationship Id="rId45" Type="http://schemas.openxmlformats.org/officeDocument/2006/relationships/image" Target="../media/image95.png"/><Relationship Id="rId5" Type="http://schemas.openxmlformats.org/officeDocument/2006/relationships/image" Target="../media/image77.png"/><Relationship Id="rId15" Type="http://schemas.openxmlformats.org/officeDocument/2006/relationships/image" Target="../media/image82.png"/><Relationship Id="rId23" Type="http://schemas.openxmlformats.org/officeDocument/2006/relationships/image" Target="../media/image86.png"/><Relationship Id="rId28" Type="http://schemas.openxmlformats.org/officeDocument/2006/relationships/customXml" Target="../ink/ink59.xml"/><Relationship Id="rId36" Type="http://schemas.openxmlformats.org/officeDocument/2006/relationships/customXml" Target="../ink/ink63.xml"/><Relationship Id="rId10" Type="http://schemas.openxmlformats.org/officeDocument/2006/relationships/customXml" Target="../ink/ink50.xml"/><Relationship Id="rId19" Type="http://schemas.openxmlformats.org/officeDocument/2006/relationships/image" Target="../media/image84.png"/><Relationship Id="rId31" Type="http://schemas.openxmlformats.org/officeDocument/2006/relationships/image" Target="../media/image90.png"/><Relationship Id="rId44" Type="http://schemas.openxmlformats.org/officeDocument/2006/relationships/customXml" Target="../ink/ink67.xml"/><Relationship Id="rId4" Type="http://schemas.openxmlformats.org/officeDocument/2006/relationships/customXml" Target="../ink/ink47.xml"/><Relationship Id="rId9" Type="http://schemas.openxmlformats.org/officeDocument/2006/relationships/image" Target="../media/image79.png"/><Relationship Id="rId14" Type="http://schemas.openxmlformats.org/officeDocument/2006/relationships/customXml" Target="../ink/ink52.xml"/><Relationship Id="rId22" Type="http://schemas.openxmlformats.org/officeDocument/2006/relationships/customXml" Target="../ink/ink56.xml"/><Relationship Id="rId27" Type="http://schemas.openxmlformats.org/officeDocument/2006/relationships/image" Target="../media/image88.png"/><Relationship Id="rId30" Type="http://schemas.openxmlformats.org/officeDocument/2006/relationships/customXml" Target="../ink/ink60.xml"/><Relationship Id="rId35" Type="http://schemas.openxmlformats.org/officeDocument/2006/relationships/image" Target="../media/image92.png"/><Relationship Id="rId43" Type="http://schemas.openxmlformats.org/officeDocument/2006/relationships/image" Target="../media/image94.png"/><Relationship Id="rId8" Type="http://schemas.openxmlformats.org/officeDocument/2006/relationships/customXml" Target="../ink/ink49.xml"/><Relationship Id="rId3" Type="http://schemas.openxmlformats.org/officeDocument/2006/relationships/image" Target="../media/image3.png"/><Relationship Id="rId12" Type="http://schemas.openxmlformats.org/officeDocument/2006/relationships/customXml" Target="../ink/ink51.xml"/><Relationship Id="rId17" Type="http://schemas.openxmlformats.org/officeDocument/2006/relationships/image" Target="../media/image83.png"/><Relationship Id="rId25" Type="http://schemas.openxmlformats.org/officeDocument/2006/relationships/image" Target="../media/image87.png"/><Relationship Id="rId33" Type="http://schemas.openxmlformats.org/officeDocument/2006/relationships/image" Target="../media/image91.png"/><Relationship Id="rId38" Type="http://schemas.openxmlformats.org/officeDocument/2006/relationships/customXml" Target="../ink/ink64.xml"/><Relationship Id="rId46" Type="http://schemas.openxmlformats.org/officeDocument/2006/relationships/customXml" Target="../ink/ink68.xml"/><Relationship Id="rId20" Type="http://schemas.openxmlformats.org/officeDocument/2006/relationships/customXml" Target="../ink/ink55.xml"/><Relationship Id="rId41" Type="http://schemas.openxmlformats.org/officeDocument/2006/relationships/image" Target="../media/image9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0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59.png"/></Relationships>
</file>

<file path=ppt/slides/_rels/slide4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3.xml"/><Relationship Id="rId18" Type="http://schemas.openxmlformats.org/officeDocument/2006/relationships/image" Target="../media/image103.png"/><Relationship Id="rId26" Type="http://schemas.openxmlformats.org/officeDocument/2006/relationships/image" Target="../media/image106.png"/><Relationship Id="rId39" Type="http://schemas.openxmlformats.org/officeDocument/2006/relationships/customXml" Target="../ink/ink86.xml"/><Relationship Id="rId21" Type="http://schemas.openxmlformats.org/officeDocument/2006/relationships/customXml" Target="../ink/ink77.xml"/><Relationship Id="rId34" Type="http://schemas.openxmlformats.org/officeDocument/2006/relationships/image" Target="../media/image110.png"/><Relationship Id="rId42" Type="http://schemas.openxmlformats.org/officeDocument/2006/relationships/image" Target="../media/image114.png"/><Relationship Id="rId47" Type="http://schemas.openxmlformats.org/officeDocument/2006/relationships/customXml" Target="../ink/ink90.xml"/><Relationship Id="rId50" Type="http://schemas.openxmlformats.org/officeDocument/2006/relationships/image" Target="../media/image118.png"/><Relationship Id="rId7" Type="http://schemas.openxmlformats.org/officeDocument/2006/relationships/customXml" Target="../ink/ink70.xml"/><Relationship Id="rId2" Type="http://schemas.openxmlformats.org/officeDocument/2006/relationships/notesSlide" Target="../notesSlides/notesSlide41.xml"/><Relationship Id="rId16" Type="http://schemas.openxmlformats.org/officeDocument/2006/relationships/image" Target="../media/image102.png"/><Relationship Id="rId29" Type="http://schemas.openxmlformats.org/officeDocument/2006/relationships/customXml" Target="../ink/ink81.xml"/><Relationship Id="rId11" Type="http://schemas.openxmlformats.org/officeDocument/2006/relationships/customXml" Target="../ink/ink72.xml"/><Relationship Id="rId24" Type="http://schemas.openxmlformats.org/officeDocument/2006/relationships/image" Target="../media/image350.png"/><Relationship Id="rId32" Type="http://schemas.openxmlformats.org/officeDocument/2006/relationships/image" Target="../media/image109.png"/><Relationship Id="rId37" Type="http://schemas.openxmlformats.org/officeDocument/2006/relationships/customXml" Target="../ink/ink85.xml"/><Relationship Id="rId40" Type="http://schemas.openxmlformats.org/officeDocument/2006/relationships/image" Target="../media/image113.png"/><Relationship Id="rId45" Type="http://schemas.openxmlformats.org/officeDocument/2006/relationships/customXml" Target="../ink/ink89.xml"/><Relationship Id="rId5" Type="http://schemas.openxmlformats.org/officeDocument/2006/relationships/customXml" Target="../ink/ink69.xml"/><Relationship Id="rId15" Type="http://schemas.openxmlformats.org/officeDocument/2006/relationships/customXml" Target="../ink/ink74.xml"/><Relationship Id="rId23" Type="http://schemas.openxmlformats.org/officeDocument/2006/relationships/customXml" Target="../ink/ink78.xml"/><Relationship Id="rId28" Type="http://schemas.openxmlformats.org/officeDocument/2006/relationships/image" Target="../media/image107.png"/><Relationship Id="rId36" Type="http://schemas.openxmlformats.org/officeDocument/2006/relationships/image" Target="../media/image111.png"/><Relationship Id="rId49" Type="http://schemas.openxmlformats.org/officeDocument/2006/relationships/customXml" Target="../ink/ink91.xml"/><Relationship Id="rId10" Type="http://schemas.openxmlformats.org/officeDocument/2006/relationships/image" Target="../media/image28.png"/><Relationship Id="rId19" Type="http://schemas.openxmlformats.org/officeDocument/2006/relationships/customXml" Target="../ink/ink76.xml"/><Relationship Id="rId31" Type="http://schemas.openxmlformats.org/officeDocument/2006/relationships/customXml" Target="../ink/ink82.xml"/><Relationship Id="rId44" Type="http://schemas.openxmlformats.org/officeDocument/2006/relationships/image" Target="../media/image115.png"/><Relationship Id="rId4" Type="http://schemas.openxmlformats.org/officeDocument/2006/relationships/image" Target="../media/image49.png"/><Relationship Id="rId9" Type="http://schemas.openxmlformats.org/officeDocument/2006/relationships/customXml" Target="../ink/ink71.xml"/><Relationship Id="rId14" Type="http://schemas.openxmlformats.org/officeDocument/2006/relationships/image" Target="../media/image101.png"/><Relationship Id="rId22" Type="http://schemas.openxmlformats.org/officeDocument/2006/relationships/image" Target="../media/image105.png"/><Relationship Id="rId27" Type="http://schemas.openxmlformats.org/officeDocument/2006/relationships/customXml" Target="../ink/ink80.xml"/><Relationship Id="rId30" Type="http://schemas.openxmlformats.org/officeDocument/2006/relationships/image" Target="../media/image108.png"/><Relationship Id="rId35" Type="http://schemas.openxmlformats.org/officeDocument/2006/relationships/customXml" Target="../ink/ink84.xml"/><Relationship Id="rId43" Type="http://schemas.openxmlformats.org/officeDocument/2006/relationships/customXml" Target="../ink/ink88.xml"/><Relationship Id="rId48" Type="http://schemas.openxmlformats.org/officeDocument/2006/relationships/image" Target="../media/image117.png"/><Relationship Id="rId8" Type="http://schemas.openxmlformats.org/officeDocument/2006/relationships/image" Target="../media/image27.png"/><Relationship Id="rId3" Type="http://schemas.openxmlformats.org/officeDocument/2006/relationships/image" Target="../media/image97.png"/><Relationship Id="rId12" Type="http://schemas.openxmlformats.org/officeDocument/2006/relationships/image" Target="../media/image29.png"/><Relationship Id="rId17" Type="http://schemas.openxmlformats.org/officeDocument/2006/relationships/customXml" Target="../ink/ink75.xml"/><Relationship Id="rId25" Type="http://schemas.openxmlformats.org/officeDocument/2006/relationships/customXml" Target="../ink/ink79.xml"/><Relationship Id="rId33" Type="http://schemas.openxmlformats.org/officeDocument/2006/relationships/customXml" Target="../ink/ink83.xml"/><Relationship Id="rId38" Type="http://schemas.openxmlformats.org/officeDocument/2006/relationships/image" Target="../media/image112.png"/><Relationship Id="rId46" Type="http://schemas.openxmlformats.org/officeDocument/2006/relationships/image" Target="../media/image116.png"/><Relationship Id="rId20" Type="http://schemas.openxmlformats.org/officeDocument/2006/relationships/image" Target="../media/image104.png"/><Relationship Id="rId41" Type="http://schemas.openxmlformats.org/officeDocument/2006/relationships/customXml" Target="../ink/ink87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3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3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21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5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0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5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0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5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5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5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5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5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5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.kahoot.it/share/21-u07-eprog-mschoeb/19bdfeae-3305-4cb8-8af0-2fc07ae3e127" TargetMode="External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5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9" Type="http://schemas.openxmlformats.org/officeDocument/2006/relationships/image" Target="../media/image19.png"/><Relationship Id="rId21" Type="http://schemas.openxmlformats.org/officeDocument/2006/relationships/image" Target="../media/image10.png"/><Relationship Id="rId34" Type="http://schemas.openxmlformats.org/officeDocument/2006/relationships/customXml" Target="../ink/ink16.xml"/><Relationship Id="rId7" Type="http://schemas.openxmlformats.org/officeDocument/2006/relationships/image" Target="../media/image310.png"/><Relationship Id="rId12" Type="http://schemas.openxmlformats.org/officeDocument/2006/relationships/customXml" Target="../ink/ink5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33" Type="http://schemas.openxmlformats.org/officeDocument/2006/relationships/image" Target="../media/image16.png"/><Relationship Id="rId38" Type="http://schemas.openxmlformats.org/officeDocument/2006/relationships/customXml" Target="../ink/ink18.xml"/><Relationship Id="rId2" Type="http://schemas.openxmlformats.org/officeDocument/2006/relationships/notesSlide" Target="../notesSlides/notesSlide9.xml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29" Type="http://schemas.openxmlformats.org/officeDocument/2006/relationships/image" Target="../media/image14.png"/><Relationship Id="rId1" Type="http://schemas.openxmlformats.org/officeDocument/2006/relationships/slideLayout" Target="../slideLayouts/slideLayout25.xml"/><Relationship Id="rId6" Type="http://schemas.openxmlformats.org/officeDocument/2006/relationships/customXml" Target="../ink/ink2.xml"/><Relationship Id="rId11" Type="http://schemas.openxmlformats.org/officeDocument/2006/relationships/image" Target="../media/image5.png"/><Relationship Id="rId24" Type="http://schemas.openxmlformats.org/officeDocument/2006/relationships/customXml" Target="../ink/ink11.xml"/><Relationship Id="rId32" Type="http://schemas.openxmlformats.org/officeDocument/2006/relationships/customXml" Target="../ink/ink15.xml"/><Relationship Id="rId37" Type="http://schemas.openxmlformats.org/officeDocument/2006/relationships/image" Target="../media/image18.png"/><Relationship Id="rId5" Type="http://schemas.openxmlformats.org/officeDocument/2006/relationships/image" Target="../media/image210.png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customXml" Target="../ink/ink13.xml"/><Relationship Id="rId36" Type="http://schemas.openxmlformats.org/officeDocument/2006/relationships/customXml" Target="../ink/ink17.xml"/><Relationship Id="rId10" Type="http://schemas.openxmlformats.org/officeDocument/2006/relationships/customXml" Target="../ink/ink4.xml"/><Relationship Id="rId19" Type="http://schemas.openxmlformats.org/officeDocument/2006/relationships/image" Target="../media/image9.png"/><Relationship Id="rId31" Type="http://schemas.openxmlformats.org/officeDocument/2006/relationships/image" Target="../media/image15.png"/><Relationship Id="rId4" Type="http://schemas.openxmlformats.org/officeDocument/2006/relationships/customXml" Target="../ink/ink1.xml"/><Relationship Id="rId9" Type="http://schemas.openxmlformats.org/officeDocument/2006/relationships/image" Target="../media/image4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13.png"/><Relationship Id="rId30" Type="http://schemas.openxmlformats.org/officeDocument/2006/relationships/customXml" Target="../ink/ink14.xml"/><Relationship Id="rId35" Type="http://schemas.openxmlformats.org/officeDocument/2006/relationships/image" Target="../media/image17.png"/><Relationship Id="rId8" Type="http://schemas.openxmlformats.org/officeDocument/2006/relationships/customXml" Target="../ink/ink3.xml"/><Relationship Id="rId3" Type="http://schemas.openxmlformats.org/officeDocument/2006/relationships/image" Target="../media/image3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5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5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5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Text, Screenshot, Schrift, Design enthält.&#10;&#10;KI-generierte Inhalte können fehlerhaft sein.">
            <a:extLst>
              <a:ext uri="{FF2B5EF4-FFF2-40B4-BE49-F238E27FC236}">
                <a16:creationId xmlns:a16="http://schemas.microsoft.com/office/drawing/2014/main" id="{37A76711-2BEF-67F3-E0BD-0FA94C376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918" y="1192192"/>
            <a:ext cx="4462041" cy="4462041"/>
          </a:xfrm>
          <a:prstGeom prst="rect">
            <a:avLst/>
          </a:prstGeom>
        </p:spPr>
      </p:pic>
      <p:sp>
        <p:nvSpPr>
          <p:cNvPr id="439" name="Google Shape;439;p66"/>
          <p:cNvSpPr/>
          <p:nvPr/>
        </p:nvSpPr>
        <p:spPr>
          <a:xfrm>
            <a:off x="468000" y="1127520"/>
            <a:ext cx="7992360" cy="3139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en-GB" sz="3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252-0027</a:t>
            </a:r>
            <a:endParaRPr sz="32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en-GB" sz="32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Einführung</a:t>
            </a:r>
            <a:r>
              <a:rPr lang="en-GB" sz="3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 die </a:t>
            </a:r>
            <a:r>
              <a:rPr lang="en-GB" sz="32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Programmierung</a:t>
            </a:r>
            <a:endParaRPr sz="32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Übungen</a:t>
            </a:r>
            <a:endParaRPr sz="28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</a:pPr>
            <a:endParaRPr sz="20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en-GB" sz="32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Woche</a:t>
            </a:r>
            <a:r>
              <a:rPr lang="en-GB" sz="3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9: Klassen, </a:t>
            </a:r>
            <a:r>
              <a:rPr lang="en-GB" sz="32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Verlinkte</a:t>
            </a:r>
            <a:r>
              <a:rPr lang="en-GB" sz="3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32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Objekte</a:t>
            </a:r>
            <a:endParaRPr sz="32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66"/>
          <p:cNvSpPr/>
          <p:nvPr/>
        </p:nvSpPr>
        <p:spPr>
          <a:xfrm>
            <a:off x="467640" y="3723840"/>
            <a:ext cx="6264360" cy="10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GB" sz="20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Leandro Zazzi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GB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Departement</a:t>
            </a:r>
            <a:r>
              <a:rPr lang="en-GB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Informatik</a:t>
            </a:r>
            <a:endParaRPr sz="20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GB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ETH Zürich</a:t>
            </a:r>
            <a:endParaRPr sz="20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6">
          <a:extLst>
            <a:ext uri="{FF2B5EF4-FFF2-40B4-BE49-F238E27FC236}">
              <a16:creationId xmlns:a16="http://schemas.microsoft.com/office/drawing/2014/main" id="{C06280C6-B28F-DCD2-9EB4-CE3C0E3C1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3" name="Rectangle 2472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8814"/>
            <a:ext cx="9144000" cy="552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F2FF92AA-4EC7-779F-BD21-2C82C9C6F55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7399" y="482600"/>
            <a:ext cx="8408193" cy="55862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3600"/>
            </a:pPr>
            <a:r>
              <a:rPr lang="en-US" sz="2400" b="1" kern="120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Probleme</a:t>
            </a:r>
            <a:r>
              <a:rPr lang="en-US" sz="2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2400" b="1" kern="120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Lösen</a:t>
            </a:r>
            <a:r>
              <a:rPr lang="en-US" sz="2400" b="1" i="0" u="none" strike="noStrike" kern="1200" cap="none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: Labyrinth</a:t>
            </a:r>
            <a:endParaRPr lang="en-US" sz="2400" b="0" i="0" u="none" strike="noStrike" kern="1200" cap="none" dirty="0">
              <a:solidFill>
                <a:schemeClr val="bg1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B7CF5C-3EC8-232B-9FE7-4564C524D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" y="3581916"/>
            <a:ext cx="8178799" cy="981456"/>
          </a:xfrm>
          <a:prstGeom prst="rect">
            <a:avLst/>
          </a:prstGeom>
        </p:spPr>
      </p:pic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8F8469AB-8271-496E-BF8D-A0920E265A9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10</a:t>
            </a:fld>
            <a:endParaRPr lang="en-US" sz="700" b="0" i="0" u="none" strike="noStrike" kern="1200" cap="none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E35E3C7-EE35-A574-7A97-EE14C45F809F}"/>
                  </a:ext>
                </a:extLst>
              </p:cNvPr>
              <p:cNvSpPr txBox="1"/>
              <p:nvPr/>
            </p:nvSpPr>
            <p:spPr>
              <a:xfrm>
                <a:off x="417399" y="1186755"/>
                <a:ext cx="6308586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b="1" dirty="0"/>
                  <a:t>Ausgang </a:t>
                </a:r>
                <a:r>
                  <a:rPr lang="en-GB" sz="2000" b="1" dirty="0" err="1"/>
                  <a:t>wenn</a:t>
                </a:r>
                <a:r>
                  <a:rPr lang="en-GB" sz="2000" b="1" dirty="0"/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000" dirty="0" err="1">
                    <a:latin typeface="Consolas" panose="020B0609020204030204" pitchFamily="49" charset="0"/>
                  </a:rPr>
                  <a:t>r.doorsTo.length</a:t>
                </a:r>
                <a:r>
                  <a:rPr lang="en-GB" sz="2000" dirty="0">
                    <a:latin typeface="Consolas" panose="020B0609020204030204" pitchFamily="49" charset="0"/>
                  </a:rPr>
                  <a:t> == 0 </a:t>
                </a:r>
              </a:p>
              <a:p>
                <a:endParaRPr lang="en-GB" sz="2000" b="1" dirty="0"/>
              </a:p>
              <a:p>
                <a:r>
                  <a:rPr lang="en-GB" sz="2000" b="1" dirty="0" err="1"/>
                  <a:t>Lösungspfad</a:t>
                </a:r>
                <a:r>
                  <a:rPr lang="en-GB" sz="20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GB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</m:sSub>
                  </m:oMath>
                </a14:m>
                <a:r>
                  <a:rPr lang="en-GB" sz="2000" b="1" dirty="0"/>
                  <a:t> </a:t>
                </a:r>
                <a:r>
                  <a:rPr lang="en-GB" sz="2000" b="1" dirty="0" err="1"/>
                  <a:t>wenn</a:t>
                </a:r>
                <a:r>
                  <a:rPr lang="en-GB" sz="2000" b="1" dirty="0"/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GB" sz="2000" b="1" dirty="0"/>
                  <a:t> </a:t>
                </a:r>
                <a:r>
                  <a:rPr lang="en-GB" sz="2000" dirty="0" err="1"/>
                  <a:t>ist</a:t>
                </a:r>
                <a:r>
                  <a:rPr lang="en-GB" sz="2000" dirty="0"/>
                  <a:t> </a:t>
                </a:r>
                <a:r>
                  <a:rPr lang="en-GB" sz="2000" dirty="0">
                    <a:latin typeface="Consolas" panose="020B0609020204030204" pitchFamily="49" charset="0"/>
                  </a:rPr>
                  <a:t>room </a:t>
                </a:r>
                <a:r>
                  <a:rPr lang="en-GB" dirty="0"/>
                  <a:t>(der Raum der </a:t>
                </a:r>
                <a:r>
                  <a:rPr lang="en-GB" dirty="0" err="1"/>
                  <a:t>uns</a:t>
                </a:r>
                <a:r>
                  <a:rPr lang="en-GB" dirty="0"/>
                  <a:t> </a:t>
                </a:r>
                <a:r>
                  <a:rPr lang="en-GB" dirty="0" err="1"/>
                  <a:t>gegeben</a:t>
                </a:r>
                <a:r>
                  <a:rPr lang="en-GB" dirty="0"/>
                  <a:t> </a:t>
                </a:r>
                <a:r>
                  <a:rPr lang="en-GB" dirty="0" err="1"/>
                  <a:t>wird</a:t>
                </a:r>
                <a:r>
                  <a:rPr lang="en-GB" dirty="0"/>
                  <a:t>)</a:t>
                </a:r>
                <a:r>
                  <a:rPr lang="en-GB" dirty="0">
                    <a:latin typeface="Consolas" panose="020B0609020204030204" pitchFamily="49" charset="0"/>
                  </a:rPr>
                  <a:t> </a:t>
                </a:r>
                <a:endParaRPr lang="en-GB" sz="2000" dirty="0">
                  <a:latin typeface="Consolas" panose="020B0609020204030204" pitchFamily="49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</m:sSub>
                  </m:oMath>
                </a14:m>
                <a:r>
                  <a:rPr lang="en-GB" sz="2000" b="1" dirty="0"/>
                  <a:t> </a:t>
                </a:r>
                <a:r>
                  <a:rPr lang="en-GB" sz="2000" dirty="0" err="1"/>
                  <a:t>ist</a:t>
                </a:r>
                <a:r>
                  <a:rPr lang="en-GB" sz="2000" dirty="0"/>
                  <a:t> </a:t>
                </a:r>
                <a:r>
                  <a:rPr lang="en-GB" sz="2000" dirty="0" err="1"/>
                  <a:t>ein</a:t>
                </a:r>
                <a:r>
                  <a:rPr lang="en-GB" sz="2000" dirty="0"/>
                  <a:t> </a:t>
                </a:r>
                <a:r>
                  <a:rPr lang="en-GB" sz="2000" dirty="0" err="1"/>
                  <a:t>Ausgang</a:t>
                </a:r>
                <a:endParaRPr lang="en-GB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000" dirty="0">
                    <a:latin typeface="Consolas" panose="020B0609020204030204" pitchFamily="49" charset="0"/>
                  </a:rPr>
                  <a:t>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GB" sz="2000" b="1" dirty="0"/>
                  <a:t> </a:t>
                </a:r>
                <a:r>
                  <a:rPr lang="en-GB" sz="2000" dirty="0" err="1"/>
                  <a:t>sind</a:t>
                </a:r>
                <a:r>
                  <a:rPr lang="en-GB" sz="2000" dirty="0"/>
                  <a:t> </a:t>
                </a:r>
                <a:r>
                  <a:rPr lang="en-GB" sz="2000" dirty="0" err="1"/>
                  <a:t>jeweils</a:t>
                </a:r>
                <a:r>
                  <a:rPr lang="en-GB" sz="2000" dirty="0"/>
                  <a:t> </a:t>
                </a:r>
                <a:r>
                  <a:rPr lang="en-GB" sz="2000" dirty="0" err="1"/>
                  <a:t>durch</a:t>
                </a:r>
                <a:r>
                  <a:rPr lang="en-GB" sz="2000" dirty="0"/>
                  <a:t> </a:t>
                </a:r>
                <a:r>
                  <a:rPr lang="en-GB" sz="2000" dirty="0" err="1"/>
                  <a:t>eine</a:t>
                </a:r>
                <a:r>
                  <a:rPr lang="en-GB" sz="2000" dirty="0"/>
                  <a:t> </a:t>
                </a:r>
                <a:r>
                  <a:rPr lang="en-GB" sz="2000" dirty="0" err="1"/>
                  <a:t>Tür</a:t>
                </a:r>
                <a:r>
                  <a:rPr lang="en-GB" sz="2000" dirty="0"/>
                  <a:t> </a:t>
                </a:r>
                <a:r>
                  <a:rPr lang="en-GB" sz="2000" dirty="0" err="1"/>
                  <a:t>verbunden</a:t>
                </a:r>
                <a:r>
                  <a:rPr lang="en-GB" sz="2000" dirty="0"/>
                  <a:t>.</a:t>
                </a:r>
                <a:r>
                  <a:rPr lang="en-GB" sz="2000" b="1" dirty="0"/>
                  <a:t> </a:t>
                </a:r>
                <a:endParaRPr lang="en-GB" sz="2000" b="1" dirty="0">
                  <a:latin typeface="Consolas" panose="020B0609020204030204" pitchFamily="49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b="1" dirty="0">
                  <a:latin typeface="Consolas" panose="020B0609020204030204" pitchFamily="49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E35E3C7-EE35-A574-7A97-EE14C45F8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99" y="1186755"/>
                <a:ext cx="6308586" cy="2677656"/>
              </a:xfrm>
              <a:prstGeom prst="rect">
                <a:avLst/>
              </a:prstGeom>
              <a:blipFill>
                <a:blip r:embed="rId4"/>
                <a:stretch>
                  <a:fillRect l="-966" t="-113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5B12DBB-9B78-8878-3C1F-1A6B48EA9271}"/>
                  </a:ext>
                </a:extLst>
              </p14:cNvPr>
              <p14:cNvContentPartPr/>
              <p14:nvPr/>
            </p14:nvContentPartPr>
            <p14:xfrm>
              <a:off x="3237044" y="3925360"/>
              <a:ext cx="147600" cy="32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5B12DBB-9B78-8878-3C1F-1A6B48EA927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83404" y="3817360"/>
                <a:ext cx="25524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FE9E9F6-7193-053B-A3ED-8234F299421A}"/>
                  </a:ext>
                </a:extLst>
              </p14:cNvPr>
              <p14:cNvContentPartPr/>
              <p14:nvPr/>
            </p14:nvContentPartPr>
            <p14:xfrm>
              <a:off x="6719324" y="3920680"/>
              <a:ext cx="236160" cy="39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FE9E9F6-7193-053B-A3ED-8234F299421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65684" y="3812680"/>
                <a:ext cx="34380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361F1FB-54FA-4B97-F699-8C44B589173C}"/>
                  </a:ext>
                </a:extLst>
              </p14:cNvPr>
              <p14:cNvContentPartPr/>
              <p14:nvPr/>
            </p14:nvContentPartPr>
            <p14:xfrm>
              <a:off x="2424524" y="4188160"/>
              <a:ext cx="226080" cy="100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361F1FB-54FA-4B97-F699-8C44B589173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70524" y="4080520"/>
                <a:ext cx="333720" cy="22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9250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6">
          <a:extLst>
            <a:ext uri="{FF2B5EF4-FFF2-40B4-BE49-F238E27FC236}">
              <a16:creationId xmlns:a16="http://schemas.microsoft.com/office/drawing/2014/main" id="{116CA4D5-5723-7EB4-2F76-D122FABA7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white text with black text&#10;&#10;Description automatically generated">
            <a:extLst>
              <a:ext uri="{FF2B5EF4-FFF2-40B4-BE49-F238E27FC236}">
                <a16:creationId xmlns:a16="http://schemas.microsoft.com/office/drawing/2014/main" id="{AF246981-5A23-B36F-69F6-7CF65C73025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196" y="1279775"/>
            <a:ext cx="6502597" cy="3198185"/>
          </a:xfrm>
          <a:prstGeom prst="rect">
            <a:avLst/>
          </a:prstGeom>
        </p:spPr>
      </p:pic>
      <p:sp>
        <p:nvSpPr>
          <p:cNvPr id="2473" name="Rectangle 2472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8814"/>
            <a:ext cx="9144000" cy="552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1886D5FA-1DAA-481C-0082-D534D45C3B3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7399" y="482600"/>
            <a:ext cx="8408193" cy="55862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3600"/>
            </a:pPr>
            <a:r>
              <a:rPr lang="en-US" sz="2400" b="1" kern="120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Probleme</a:t>
            </a:r>
            <a:r>
              <a:rPr lang="en-US" sz="2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2400" b="1" kern="120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Lösen</a:t>
            </a:r>
            <a:r>
              <a:rPr lang="en-US" sz="2400" b="1" i="0" u="none" strike="noStrike" kern="1200" cap="none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: Labyrinth</a:t>
            </a:r>
            <a:endParaRPr lang="en-US" sz="2400" b="0" i="0" u="none" strike="noStrike" kern="1200" cap="none" dirty="0">
              <a:solidFill>
                <a:schemeClr val="bg1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582C72E6-EE8F-A4AF-91B9-50B26578097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11</a:t>
            </a:fld>
            <a:endParaRPr lang="en-US" sz="700" b="0" i="0" u="none" strike="noStrike" kern="1200" cap="none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86E4355-23F3-5BA9-88FA-DE524966C808}"/>
                  </a:ext>
                </a:extLst>
              </p14:cNvPr>
              <p14:cNvContentPartPr/>
              <p14:nvPr/>
            </p14:nvContentPartPr>
            <p14:xfrm>
              <a:off x="4170164" y="1414547"/>
              <a:ext cx="1939680" cy="14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86E4355-23F3-5BA9-88FA-DE524966C80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16164" y="1309181"/>
                <a:ext cx="2047320" cy="2247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00C8636-CB4D-B493-1ABB-B3804979D381}"/>
                  </a:ext>
                </a:extLst>
              </p14:cNvPr>
              <p14:cNvContentPartPr/>
              <p14:nvPr/>
            </p14:nvContentPartPr>
            <p14:xfrm>
              <a:off x="4535158" y="1579151"/>
              <a:ext cx="1391040" cy="194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00C8636-CB4D-B493-1ABB-B3804979D38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81158" y="1473115"/>
                <a:ext cx="1498680" cy="2311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DB6E0AD-02AA-D675-BC64-9D309FCC07F5}"/>
                  </a:ext>
                </a:extLst>
              </p14:cNvPr>
              <p14:cNvContentPartPr/>
              <p14:nvPr/>
            </p14:nvContentPartPr>
            <p14:xfrm>
              <a:off x="6307110" y="1609987"/>
              <a:ext cx="301680" cy="11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DB6E0AD-02AA-D675-BC64-9D309FCC07F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53110" y="1501987"/>
                <a:ext cx="40932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4FE0815-3623-9C70-097D-610764BD8B47}"/>
                  </a:ext>
                </a:extLst>
              </p14:cNvPr>
              <p14:cNvContentPartPr/>
              <p14:nvPr/>
            </p14:nvContentPartPr>
            <p14:xfrm>
              <a:off x="7478024" y="1407707"/>
              <a:ext cx="237960" cy="68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4FE0815-3623-9C70-097D-610764BD8B4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424024" y="1293707"/>
                <a:ext cx="345600" cy="2344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78A5CA4-3E22-8683-8F74-777DA9BE6AA3}"/>
                  </a:ext>
                </a:extLst>
              </p14:cNvPr>
              <p14:cNvContentPartPr/>
              <p14:nvPr/>
            </p14:nvContentPartPr>
            <p14:xfrm>
              <a:off x="2433524" y="1888120"/>
              <a:ext cx="1141560" cy="15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78A5CA4-3E22-8683-8F74-777DA9BE6AA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79884" y="1780120"/>
                <a:ext cx="124920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3C1F300-0287-38E3-2731-77843DDFB1D4}"/>
                  </a:ext>
                </a:extLst>
              </p14:cNvPr>
              <p14:cNvContentPartPr/>
              <p14:nvPr/>
            </p14:nvContentPartPr>
            <p14:xfrm>
              <a:off x="5876384" y="1870045"/>
              <a:ext cx="1048680" cy="280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3C1F300-0287-38E3-2731-77843DDFB1D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822384" y="1762045"/>
                <a:ext cx="115632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77123C5-3561-5BBE-E511-5EE7F304721B}"/>
                  </a:ext>
                </a:extLst>
              </p14:cNvPr>
              <p14:cNvContentPartPr/>
              <p14:nvPr/>
            </p14:nvContentPartPr>
            <p14:xfrm>
              <a:off x="2687684" y="2022040"/>
              <a:ext cx="1427040" cy="38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77123C5-3561-5BBE-E511-5EE7F304721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633684" y="1914400"/>
                <a:ext cx="153468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584F9A7-F3F4-B75A-3122-B3216DA3771A}"/>
                  </a:ext>
                </a:extLst>
              </p14:cNvPr>
              <p14:cNvContentPartPr/>
              <p14:nvPr/>
            </p14:nvContentPartPr>
            <p14:xfrm>
              <a:off x="2622884" y="2150200"/>
              <a:ext cx="349200" cy="118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584F9A7-F3F4-B75A-3122-B3216DA3771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614244" y="2141200"/>
                <a:ext cx="36684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1692742-2A6A-514F-9D1A-013620AF11CE}"/>
                  </a:ext>
                </a:extLst>
              </p14:cNvPr>
              <p14:cNvContentPartPr/>
              <p14:nvPr/>
            </p14:nvContentPartPr>
            <p14:xfrm>
              <a:off x="4188084" y="2339223"/>
              <a:ext cx="1896120" cy="59377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1692742-2A6A-514F-9D1A-013620AF11C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134084" y="2230607"/>
                <a:ext cx="2003760" cy="2762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DC0B3E8-B89C-9DCA-788E-7AB7E35F3F39}"/>
                  </a:ext>
                </a:extLst>
              </p14:cNvPr>
              <p14:cNvContentPartPr/>
              <p14:nvPr/>
            </p14:nvContentPartPr>
            <p14:xfrm>
              <a:off x="7430684" y="2360807"/>
              <a:ext cx="22608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DC0B3E8-B89C-9DCA-788E-7AB7E35F3F3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376684" y="2252807"/>
                <a:ext cx="3337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3B8FFD5-EFD3-ECA7-6160-7EDA20B98210}"/>
                  </a:ext>
                </a:extLst>
              </p14:cNvPr>
              <p14:cNvContentPartPr/>
              <p14:nvPr/>
            </p14:nvContentPartPr>
            <p14:xfrm>
              <a:off x="4183844" y="2530000"/>
              <a:ext cx="1191240" cy="140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3B8FFD5-EFD3-ECA7-6160-7EDA20B9821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130204" y="2422000"/>
                <a:ext cx="129888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D375481-25D4-5BF2-C2C7-A7BD40DABF62}"/>
                  </a:ext>
                </a:extLst>
              </p14:cNvPr>
              <p14:cNvContentPartPr/>
              <p14:nvPr/>
            </p14:nvContentPartPr>
            <p14:xfrm>
              <a:off x="7383344" y="2548813"/>
              <a:ext cx="332640" cy="241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D375481-25D4-5BF2-C2C7-A7BD40DABF6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329344" y="2440813"/>
                <a:ext cx="44028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B5271D2-22E6-3803-5B05-8CFEE803C458}"/>
                  </a:ext>
                </a:extLst>
              </p14:cNvPr>
              <p14:cNvContentPartPr/>
              <p14:nvPr/>
            </p14:nvContentPartPr>
            <p14:xfrm>
              <a:off x="2904764" y="2955520"/>
              <a:ext cx="119880" cy="464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B5271D2-22E6-3803-5B05-8CFEE803C45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850764" y="2847520"/>
                <a:ext cx="22752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AA00D40-A210-2D64-5BDE-E8B22ACEFF85}"/>
                  </a:ext>
                </a:extLst>
              </p14:cNvPr>
              <p14:cNvContentPartPr/>
              <p14:nvPr/>
            </p14:nvContentPartPr>
            <p14:xfrm>
              <a:off x="3343604" y="2978560"/>
              <a:ext cx="97560" cy="180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AA00D40-A210-2D64-5BDE-E8B22ACEFF8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289604" y="2870560"/>
                <a:ext cx="20520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9050D8F-D52C-1683-E9C3-072B074CDB00}"/>
                  </a:ext>
                </a:extLst>
              </p14:cNvPr>
              <p14:cNvContentPartPr/>
              <p14:nvPr/>
            </p14:nvContentPartPr>
            <p14:xfrm>
              <a:off x="4190580" y="3007304"/>
              <a:ext cx="762840" cy="39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9050D8F-D52C-1683-E9C3-072B074CDB0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136580" y="2908304"/>
                <a:ext cx="870480" cy="2016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B74A907-02FC-04E6-3E84-CE4CC5383F4E}"/>
                  </a:ext>
                </a:extLst>
              </p14:cNvPr>
              <p14:cNvContentPartPr/>
              <p14:nvPr/>
            </p14:nvContentPartPr>
            <p14:xfrm>
              <a:off x="2419844" y="3217960"/>
              <a:ext cx="984600" cy="244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B74A907-02FC-04E6-3E84-CE4CC5383F4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365844" y="3110320"/>
                <a:ext cx="109224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13746FA-0DD5-7A0A-D4C4-83E4E994ED4F}"/>
                  </a:ext>
                </a:extLst>
              </p14:cNvPr>
              <p14:cNvContentPartPr/>
              <p14:nvPr/>
            </p14:nvContentPartPr>
            <p14:xfrm>
              <a:off x="4927604" y="3246040"/>
              <a:ext cx="103320" cy="140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13746FA-0DD5-7A0A-D4C4-83E4E994ED4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873604" y="3138040"/>
                <a:ext cx="21096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C15A3D0-903F-14F0-8096-583ADB0446A7}"/>
                  </a:ext>
                </a:extLst>
              </p14:cNvPr>
              <p14:cNvContentPartPr/>
              <p14:nvPr/>
            </p14:nvContentPartPr>
            <p14:xfrm>
              <a:off x="5334482" y="3284323"/>
              <a:ext cx="80640" cy="165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C15A3D0-903F-14F0-8096-583ADB0446A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280482" y="3176323"/>
                <a:ext cx="18828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002FD13-F4F2-89F7-57A9-E07935375A35}"/>
                  </a:ext>
                </a:extLst>
              </p14:cNvPr>
              <p14:cNvContentPartPr/>
              <p14:nvPr/>
            </p14:nvContentPartPr>
            <p14:xfrm>
              <a:off x="5520510" y="3255163"/>
              <a:ext cx="937440" cy="374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002FD13-F4F2-89F7-57A9-E07935375A3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466510" y="3147163"/>
                <a:ext cx="104508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9900EE9-81BD-181D-D1E5-F6599A2C0059}"/>
                  </a:ext>
                </a:extLst>
              </p14:cNvPr>
              <p14:cNvContentPartPr/>
              <p14:nvPr/>
            </p14:nvContentPartPr>
            <p14:xfrm>
              <a:off x="1547744" y="3730791"/>
              <a:ext cx="4054680" cy="658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9900EE9-81BD-181D-D1E5-F6599A2C005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493744" y="3622791"/>
                <a:ext cx="416232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2216678-0F28-FFDB-43AE-0A6AD10C7B92}"/>
                  </a:ext>
                </a:extLst>
              </p14:cNvPr>
              <p14:cNvContentPartPr/>
              <p14:nvPr/>
            </p14:nvContentPartPr>
            <p14:xfrm>
              <a:off x="3389684" y="4017520"/>
              <a:ext cx="507960" cy="100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2216678-0F28-FFDB-43AE-0A6AD10C7B9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335684" y="3909520"/>
                <a:ext cx="61560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4DCF8C4-DDE1-756A-A156-918F7B135F17}"/>
                  </a:ext>
                </a:extLst>
              </p14:cNvPr>
              <p14:cNvContentPartPr/>
              <p14:nvPr/>
            </p14:nvContentPartPr>
            <p14:xfrm>
              <a:off x="4082614" y="3933403"/>
              <a:ext cx="3495600" cy="669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4DCF8C4-DDE1-756A-A156-918F7B135F1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028614" y="3825403"/>
                <a:ext cx="360324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8EBAA6D-E47B-19D3-5B7C-07305FAAF657}"/>
                  </a:ext>
                </a:extLst>
              </p14:cNvPr>
              <p14:cNvContentPartPr/>
              <p14:nvPr/>
            </p14:nvContentPartPr>
            <p14:xfrm>
              <a:off x="1496084" y="4111894"/>
              <a:ext cx="3278880" cy="331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8EBAA6D-E47B-19D3-5B7C-07305FAAF657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442084" y="4003894"/>
                <a:ext cx="3386520" cy="248760"/>
              </a:xfrm>
              <a:prstGeom prst="rect">
                <a:avLst/>
              </a:prstGeom>
            </p:spPr>
          </p:pic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C36852FD-4CBC-531F-EFE0-AE6C82ABDF8B}"/>
              </a:ext>
            </a:extLst>
          </p:cNvPr>
          <p:cNvSpPr/>
          <p:nvPr/>
        </p:nvSpPr>
        <p:spPr>
          <a:xfrm>
            <a:off x="1422400" y="3472873"/>
            <a:ext cx="6225516" cy="10050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CAF96D7-41FE-C50C-074E-17957D53B912}"/>
              </a:ext>
            </a:extLst>
          </p:cNvPr>
          <p:cNvSpPr txBox="1"/>
          <p:nvPr/>
        </p:nvSpPr>
        <p:spPr>
          <a:xfrm>
            <a:off x="417399" y="3853911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FF0000"/>
                </a:solidFill>
              </a:rPr>
              <a:t>Wichtig</a:t>
            </a:r>
            <a:r>
              <a:rPr lang="en-GB" dirty="0">
                <a:solidFill>
                  <a:srgbClr val="FF0000"/>
                </a:solidFill>
              </a:rPr>
              <a:t>!</a:t>
            </a:r>
            <a:endParaRPr lang="en-C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38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502589-18E0-C1D6-830F-ABB7209A87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270726B-3A0E-0F81-7ADB-A8B445D1FA58}"/>
              </a:ext>
            </a:extLst>
          </p:cNvPr>
          <p:cNvSpPr>
            <a:spLocks/>
          </p:cNvSpPr>
          <p:nvPr/>
        </p:nvSpPr>
        <p:spPr>
          <a:xfrm>
            <a:off x="1" y="0"/>
            <a:ext cx="4659330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54BF5C-91C6-F300-0191-2993258177FC}"/>
              </a:ext>
            </a:extLst>
          </p:cNvPr>
          <p:cNvSpPr txBox="1"/>
          <p:nvPr/>
        </p:nvSpPr>
        <p:spPr>
          <a:xfrm>
            <a:off x="212437" y="-60037"/>
            <a:ext cx="448425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Room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age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Room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[] </a:t>
            </a:r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doorsTo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>
              <a:lnSpc>
                <a:spcPts val="2400"/>
              </a:lnSpc>
            </a:pPr>
            <a:b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Room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age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Room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[] </a:t>
            </a:r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doorsTo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GB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age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age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GB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doorsTo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doorsTo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pPr>
              <a:lnSpc>
                <a:spcPts val="2400"/>
              </a:lnSpc>
            </a:pPr>
            <a:b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boolean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isExit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doorsTo</a:t>
            </a:r>
            <a:r>
              <a:rPr lang="en-GB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length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==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pPr>
              <a:lnSpc>
                <a:spcPts val="2400"/>
              </a:lnSpc>
            </a:pPr>
            <a:b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getAge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age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>
              <a:lnSpc>
                <a:spcPts val="2400"/>
              </a:lnSpc>
            </a:pPr>
            <a:b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1F2111-AFCE-C7EF-94CE-86F02BCDBDAA}"/>
              </a:ext>
            </a:extLst>
          </p:cNvPr>
          <p:cNvSpPr txBox="1"/>
          <p:nvPr/>
        </p:nvSpPr>
        <p:spPr>
          <a:xfrm>
            <a:off x="4871767" y="189345"/>
            <a:ext cx="4431482" cy="4038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Was </a:t>
            </a:r>
            <a:r>
              <a:rPr lang="en-GB" b="1" dirty="0" err="1"/>
              <a:t>befindet</a:t>
            </a:r>
            <a:r>
              <a:rPr lang="en-GB" b="1" dirty="0"/>
              <a:t> </a:t>
            </a:r>
            <a:r>
              <a:rPr lang="en-GB" b="1" dirty="0" err="1"/>
              <a:t>sich</a:t>
            </a:r>
            <a:r>
              <a:rPr lang="en-GB" b="1" dirty="0"/>
              <a:t> in der </a:t>
            </a:r>
            <a:r>
              <a:rPr lang="en-GB" dirty="0">
                <a:latin typeface="Consolas" panose="020B0609020204030204" pitchFamily="49" charset="0"/>
              </a:rPr>
              <a:t>Room</a:t>
            </a:r>
            <a:r>
              <a:rPr lang="en-GB" b="1" dirty="0"/>
              <a:t> </a:t>
            </a:r>
            <a:r>
              <a:rPr lang="en-GB" b="1" dirty="0" err="1"/>
              <a:t>Klasse</a:t>
            </a:r>
            <a:r>
              <a:rPr lang="en-GB" b="1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Consolas" panose="020B0609020204030204" pitchFamily="49" charset="0"/>
              </a:rPr>
              <a:t>age</a:t>
            </a:r>
            <a:r>
              <a:rPr lang="en-GB" b="1" dirty="0">
                <a:latin typeface="+mn-lt"/>
              </a:rPr>
              <a:t>-</a:t>
            </a:r>
            <a:r>
              <a:rPr lang="en-GB" b="1" dirty="0" err="1">
                <a:latin typeface="+mn-lt"/>
              </a:rPr>
              <a:t>Attribut</a:t>
            </a:r>
            <a:r>
              <a:rPr lang="en-GB" b="1" dirty="0">
                <a:latin typeface="+mn-lt"/>
              </a:rPr>
              <a:t> (grosser </a:t>
            </a:r>
            <a:r>
              <a:rPr lang="en-GB" b="1" dirty="0" err="1">
                <a:latin typeface="+mn-lt"/>
              </a:rPr>
              <a:t>gleich</a:t>
            </a:r>
            <a:r>
              <a:rPr lang="en-GB" b="1" dirty="0">
                <a:latin typeface="+mn-lt"/>
              </a:rPr>
              <a:t> 0)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>
                <a:latin typeface="Consolas" panose="020B0609020204030204" pitchFamily="49" charset="0"/>
              </a:rPr>
              <a:t>doorsTo</a:t>
            </a:r>
            <a:r>
              <a:rPr lang="en-GB" b="1" dirty="0" err="1">
                <a:latin typeface="+mn-lt"/>
              </a:rPr>
              <a:t>-Attribut</a:t>
            </a:r>
            <a:r>
              <a:rPr lang="en-GB" b="1" dirty="0">
                <a:latin typeface="+mn-lt"/>
              </a:rPr>
              <a:t> (</a:t>
            </a:r>
            <a:r>
              <a:rPr lang="en-GB" b="1" dirty="0" err="1">
                <a:latin typeface="+mn-lt"/>
              </a:rPr>
              <a:t>nie</a:t>
            </a:r>
            <a:r>
              <a:rPr lang="en-GB" b="1" dirty="0">
                <a:latin typeface="+mn-lt"/>
              </a:rPr>
              <a:t> </a:t>
            </a:r>
            <a:r>
              <a:rPr lang="en-GB" dirty="0">
                <a:latin typeface="Consolas" panose="020B0609020204030204" pitchFamily="49" charset="0"/>
              </a:rPr>
              <a:t>null</a:t>
            </a:r>
            <a:r>
              <a:rPr lang="en-GB" b="1" dirty="0">
                <a:latin typeface="+mn-lt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b="1" dirty="0"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>
                <a:latin typeface="Consolas" panose="020B0609020204030204" pitchFamily="49" charset="0"/>
              </a:rPr>
              <a:t>isExit</a:t>
            </a:r>
            <a:r>
              <a:rPr lang="en-GB" dirty="0">
                <a:latin typeface="Consolas" panose="020B0609020204030204" pitchFamily="49" charset="0"/>
              </a:rPr>
              <a:t>()-</a:t>
            </a:r>
            <a:r>
              <a:rPr lang="en-GB" b="1" dirty="0">
                <a:latin typeface="+mn-lt"/>
              </a:rPr>
              <a:t>Methode: </a:t>
            </a:r>
            <a:r>
              <a:rPr lang="en-GB" dirty="0" err="1">
                <a:latin typeface="+mn-lt"/>
              </a:rPr>
              <a:t>Prüft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ob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ein</a:t>
            </a:r>
            <a:r>
              <a:rPr lang="en-GB" dirty="0">
                <a:latin typeface="+mn-lt"/>
              </a:rPr>
              <a:t> Raum </a:t>
            </a:r>
            <a:r>
              <a:rPr lang="en-GB" dirty="0" err="1">
                <a:latin typeface="+mn-lt"/>
              </a:rPr>
              <a:t>ein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Ausgang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ist</a:t>
            </a:r>
            <a:r>
              <a:rPr lang="en-GB" dirty="0">
                <a:latin typeface="+mn-lt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b="1" dirty="0"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>
                <a:latin typeface="Consolas" panose="020B0609020204030204" pitchFamily="49" charset="0"/>
              </a:rPr>
              <a:t>getAge</a:t>
            </a:r>
            <a:r>
              <a:rPr lang="en-GB" dirty="0">
                <a:latin typeface="Consolas" panose="020B0609020204030204" pitchFamily="49" charset="0"/>
              </a:rPr>
              <a:t>()-</a:t>
            </a:r>
            <a:r>
              <a:rPr lang="en-GB" b="1" dirty="0">
                <a:latin typeface="+mn-lt"/>
              </a:rPr>
              <a:t>Methode: </a:t>
            </a:r>
            <a:r>
              <a:rPr lang="en-GB" dirty="0">
                <a:latin typeface="+mn-lt"/>
              </a:rPr>
              <a:t>Getter-Methode für die das </a:t>
            </a:r>
            <a:r>
              <a:rPr lang="en-GB" dirty="0">
                <a:latin typeface="Consolas" panose="020B0609020204030204" pitchFamily="49" charset="0"/>
              </a:rPr>
              <a:t>age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Attribut</a:t>
            </a:r>
            <a:r>
              <a:rPr lang="en-GB" dirty="0">
                <a:latin typeface="+mn-lt"/>
              </a:rPr>
              <a:t>. </a:t>
            </a:r>
            <a:r>
              <a:rPr lang="en-GB" dirty="0" err="1">
                <a:latin typeface="+mn-lt"/>
              </a:rPr>
              <a:t>Üblicherweise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wären</a:t>
            </a:r>
            <a:r>
              <a:rPr lang="en-GB" dirty="0">
                <a:latin typeface="+mn-lt"/>
              </a:rPr>
              <a:t> Attribute </a:t>
            </a:r>
            <a:r>
              <a:rPr lang="en-GB" dirty="0" err="1">
                <a:latin typeface="+mn-lt"/>
              </a:rPr>
              <a:t>einer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Klasse</a:t>
            </a:r>
            <a:r>
              <a:rPr lang="en-GB" dirty="0">
                <a:latin typeface="+mn-lt"/>
              </a:rPr>
              <a:t> </a:t>
            </a:r>
            <a:r>
              <a:rPr lang="en-GB" dirty="0">
                <a:latin typeface="Consolas" panose="020B0609020204030204" pitchFamily="49" charset="0"/>
              </a:rPr>
              <a:t>private</a:t>
            </a:r>
            <a:r>
              <a:rPr lang="en-GB" dirty="0">
                <a:latin typeface="+mn-lt"/>
              </a:rPr>
              <a:t> und </a:t>
            </a:r>
            <a:r>
              <a:rPr lang="en-GB" dirty="0" err="1">
                <a:latin typeface="+mn-lt"/>
              </a:rPr>
              <a:t>nur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über</a:t>
            </a:r>
            <a:r>
              <a:rPr lang="en-GB" dirty="0">
                <a:latin typeface="+mn-lt"/>
              </a:rPr>
              <a:t> Getter- / Setter-</a:t>
            </a:r>
            <a:r>
              <a:rPr lang="en-GB" dirty="0" err="1">
                <a:latin typeface="+mn-lt"/>
              </a:rPr>
              <a:t>Methoden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erreichbar</a:t>
            </a:r>
            <a:r>
              <a:rPr lang="en-GB" dirty="0">
                <a:latin typeface="+mn-lt"/>
              </a:rPr>
              <a:t>. Hier der </a:t>
            </a:r>
            <a:r>
              <a:rPr lang="en-GB" dirty="0" err="1">
                <a:latin typeface="+mn-lt"/>
              </a:rPr>
              <a:t>Einfachheit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halber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weggelassen</a:t>
            </a:r>
            <a:r>
              <a:rPr lang="en-GB" dirty="0">
                <a:latin typeface="+mn-lt"/>
              </a:rPr>
              <a:t>.</a:t>
            </a:r>
            <a:endParaRPr lang="en-GB" b="1" dirty="0">
              <a:latin typeface="+mn-lt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C0A259C-EE4A-0A88-3959-434792AF9424}"/>
              </a:ext>
            </a:extLst>
          </p:cNvPr>
          <p:cNvCxnSpPr/>
          <p:nvPr/>
        </p:nvCxnSpPr>
        <p:spPr>
          <a:xfrm flipH="1" flipV="1">
            <a:off x="1551709" y="471055"/>
            <a:ext cx="3320058" cy="3509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7E3F49A-A055-ED03-C1F7-294AF3CE153B}"/>
              </a:ext>
            </a:extLst>
          </p:cNvPr>
          <p:cNvCxnSpPr/>
          <p:nvPr/>
        </p:nvCxnSpPr>
        <p:spPr>
          <a:xfrm flipH="1" flipV="1">
            <a:off x="2877127" y="822036"/>
            <a:ext cx="2050473" cy="3325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A6C51A2-8BF3-6780-191A-890BDDE8A728}"/>
              </a:ext>
            </a:extLst>
          </p:cNvPr>
          <p:cNvCxnSpPr/>
          <p:nvPr/>
        </p:nvCxnSpPr>
        <p:spPr>
          <a:xfrm flipH="1">
            <a:off x="2992582" y="1796473"/>
            <a:ext cx="1935018" cy="9790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234A947-2A2C-9D59-7965-36ABB0456F06}"/>
              </a:ext>
            </a:extLst>
          </p:cNvPr>
          <p:cNvCxnSpPr/>
          <p:nvPr/>
        </p:nvCxnSpPr>
        <p:spPr>
          <a:xfrm flipH="1">
            <a:off x="2359891" y="2775527"/>
            <a:ext cx="2511876" cy="12376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oogle Shape;2468;p187">
            <a:extLst>
              <a:ext uri="{FF2B5EF4-FFF2-40B4-BE49-F238E27FC236}">
                <a16:creationId xmlns:a16="http://schemas.microsoft.com/office/drawing/2014/main" id="{A1A181D9-3AF5-23B4-29B9-EC163CA85FD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12</a:t>
            </a:fld>
            <a:endParaRPr lang="en-US" sz="700" b="0" i="0" u="none" strike="noStrike" kern="1200" cap="none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5807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3D5788-0EB4-A8CC-91BF-07173CB60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39F9CC2-06A6-B230-D6E2-38B326D992F9}"/>
              </a:ext>
            </a:extLst>
          </p:cNvPr>
          <p:cNvSpPr>
            <a:spLocks/>
          </p:cNvSpPr>
          <p:nvPr/>
        </p:nvSpPr>
        <p:spPr>
          <a:xfrm>
            <a:off x="1" y="0"/>
            <a:ext cx="4659330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CC4EBA-6341-AFAD-854E-9025ECBEB184}"/>
              </a:ext>
            </a:extLst>
          </p:cNvPr>
          <p:cNvSpPr txBox="1"/>
          <p:nvPr/>
        </p:nvSpPr>
        <p:spPr>
          <a:xfrm>
            <a:off x="212437" y="-60037"/>
            <a:ext cx="448425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endParaRPr lang="en-GB" b="0" dirty="0">
              <a:solidFill>
                <a:srgbClr val="569CD6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Labyrinth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>
              <a:lnSpc>
                <a:spcPts val="2400"/>
              </a:lnSpc>
            </a:pPr>
            <a:b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boolean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task1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Room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room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TODO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false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boolean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task2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Room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room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TODO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false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>
              <a:lnSpc>
                <a:spcPts val="2400"/>
              </a:lnSpc>
            </a:pPr>
            <a:b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4FBC8F-4F52-62B7-EA1B-1F80FF5654B7}"/>
              </a:ext>
            </a:extLst>
          </p:cNvPr>
          <p:cNvSpPr txBox="1"/>
          <p:nvPr/>
        </p:nvSpPr>
        <p:spPr>
          <a:xfrm>
            <a:off x="4871767" y="189345"/>
            <a:ext cx="44314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Was </a:t>
            </a:r>
            <a:r>
              <a:rPr lang="en-GB" b="1" dirty="0" err="1"/>
              <a:t>befindet</a:t>
            </a:r>
            <a:r>
              <a:rPr lang="en-GB" b="1" dirty="0"/>
              <a:t> </a:t>
            </a:r>
            <a:r>
              <a:rPr lang="en-GB" b="1" dirty="0" err="1"/>
              <a:t>sich</a:t>
            </a:r>
            <a:r>
              <a:rPr lang="en-GB" b="1" dirty="0"/>
              <a:t> in der </a:t>
            </a:r>
            <a:r>
              <a:rPr lang="en-GB" dirty="0">
                <a:latin typeface="Consolas" panose="020B0609020204030204" pitchFamily="49" charset="0"/>
              </a:rPr>
              <a:t>Labyrinth</a:t>
            </a:r>
            <a:r>
              <a:rPr lang="en-GB" b="1" dirty="0">
                <a:latin typeface="Consolas" panose="020B0609020204030204" pitchFamily="49" charset="0"/>
              </a:rPr>
              <a:t>-</a:t>
            </a:r>
            <a:r>
              <a:rPr lang="en-GB" b="1" dirty="0" err="1"/>
              <a:t>Klasse</a:t>
            </a:r>
            <a:r>
              <a:rPr lang="en-GB" b="1" dirty="0"/>
              <a:t>?</a:t>
            </a:r>
          </a:p>
          <a:p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Code-Skeleton für Aufgabe 1 und Aufgabe 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latin typeface="+mn-lt"/>
            </a:endParaRPr>
          </a:p>
        </p:txBody>
      </p:sp>
      <p:sp>
        <p:nvSpPr>
          <p:cNvPr id="3" name="Google Shape;2468;p187">
            <a:extLst>
              <a:ext uri="{FF2B5EF4-FFF2-40B4-BE49-F238E27FC236}">
                <a16:creationId xmlns:a16="http://schemas.microsoft.com/office/drawing/2014/main" id="{BB364E87-92E3-F49E-CC5D-91329CF6A03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13</a:t>
            </a:fld>
            <a:endParaRPr lang="en-US" sz="700" b="0" i="0" u="none" strike="noStrike" kern="1200" cap="none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5324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6">
          <a:extLst>
            <a:ext uri="{FF2B5EF4-FFF2-40B4-BE49-F238E27FC236}">
              <a16:creationId xmlns:a16="http://schemas.microsoft.com/office/drawing/2014/main" id="{E12F19A1-3DE6-864A-FE00-1E9F0E5CD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3" name="Rectangle 2472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8814"/>
            <a:ext cx="9144000" cy="552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710B36D8-60CF-E899-44B5-146EE54E7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7399" y="482600"/>
            <a:ext cx="8408193" cy="55862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3600"/>
            </a:pPr>
            <a:r>
              <a:rPr lang="en-US" sz="2400" b="1" kern="120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Probleme</a:t>
            </a:r>
            <a:r>
              <a:rPr lang="en-US" sz="2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2400" b="1" kern="120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Lösen</a:t>
            </a:r>
            <a:r>
              <a:rPr lang="en-US" sz="2400" b="1" i="0" u="none" strike="noStrike" kern="1200" cap="none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: Labyrinth</a:t>
            </a:r>
            <a:endParaRPr lang="en-US" sz="2400" b="0" i="0" u="none" strike="noStrike" kern="1200" cap="none" dirty="0">
              <a:solidFill>
                <a:schemeClr val="bg1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9BD3734E-32EF-EA92-FE95-61DEDC6429C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14</a:t>
            </a:fld>
            <a:endParaRPr lang="en-US" sz="700" b="0" i="0" u="none" strike="noStrike" kern="1200" cap="none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A4E893-4A98-C57C-6548-B1D22565B08C}"/>
              </a:ext>
            </a:extLst>
          </p:cNvPr>
          <p:cNvSpPr txBox="1"/>
          <p:nvPr/>
        </p:nvSpPr>
        <p:spPr>
          <a:xfrm>
            <a:off x="482600" y="2842442"/>
            <a:ext cx="817879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Wie </a:t>
            </a:r>
            <a:r>
              <a:rPr lang="en-GB" sz="2000" b="1" dirty="0" err="1"/>
              <a:t>lösen</a:t>
            </a:r>
            <a:r>
              <a:rPr lang="en-GB" sz="2000" b="1" dirty="0"/>
              <a:t> </a:t>
            </a:r>
            <a:r>
              <a:rPr lang="en-GB" sz="2000" b="1" dirty="0" err="1"/>
              <a:t>wir</a:t>
            </a:r>
            <a:r>
              <a:rPr lang="en-GB" sz="2000" b="1" dirty="0"/>
              <a:t> das Problem?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err="1"/>
              <a:t>Rekursive</a:t>
            </a:r>
            <a:r>
              <a:rPr lang="en-GB" sz="2000" b="1" dirty="0"/>
              <a:t> </a:t>
            </a:r>
            <a:r>
              <a:rPr lang="en-GB" sz="2000" b="1" dirty="0" err="1"/>
              <a:t>Lösung</a:t>
            </a:r>
            <a:r>
              <a:rPr lang="en-GB" sz="2000" b="1" dirty="0"/>
              <a:t>: </a:t>
            </a:r>
            <a:r>
              <a:rPr lang="en-GB" sz="2000" dirty="0"/>
              <a:t>Damit </a:t>
            </a:r>
            <a:r>
              <a:rPr lang="en-GB" sz="2000" dirty="0" err="1"/>
              <a:t>wir</a:t>
            </a:r>
            <a:r>
              <a:rPr lang="en-GB" sz="2000" dirty="0"/>
              <a:t> das Problem </a:t>
            </a:r>
            <a:r>
              <a:rPr lang="en-GB" sz="2000" dirty="0" err="1"/>
              <a:t>rekursiv</a:t>
            </a:r>
            <a:r>
              <a:rPr lang="en-GB" sz="2000" dirty="0"/>
              <a:t> </a:t>
            </a:r>
            <a:r>
              <a:rPr lang="en-GB" sz="2000" dirty="0" err="1"/>
              <a:t>lösen</a:t>
            </a:r>
            <a:r>
              <a:rPr lang="en-GB" sz="2000" dirty="0"/>
              <a:t> </a:t>
            </a:r>
            <a:r>
              <a:rPr lang="en-GB" sz="2000" dirty="0" err="1"/>
              <a:t>können</a:t>
            </a:r>
            <a:r>
              <a:rPr lang="en-GB" sz="2000" dirty="0"/>
              <a:t>, </a:t>
            </a:r>
            <a:r>
              <a:rPr lang="en-GB" sz="2000" dirty="0" err="1"/>
              <a:t>müssen</a:t>
            </a:r>
            <a:r>
              <a:rPr lang="en-GB" sz="2000" dirty="0"/>
              <a:t> </a:t>
            </a:r>
            <a:r>
              <a:rPr lang="en-GB" sz="2000" dirty="0" err="1"/>
              <a:t>wir</a:t>
            </a:r>
            <a:r>
              <a:rPr lang="en-GB" sz="2000" dirty="0"/>
              <a:t> </a:t>
            </a:r>
            <a:r>
              <a:rPr lang="en-GB" sz="2000" b="1" dirty="0" err="1"/>
              <a:t>Teilprobleme</a:t>
            </a:r>
            <a:r>
              <a:rPr lang="en-GB" sz="2000" b="1" dirty="0"/>
              <a:t> </a:t>
            </a:r>
            <a:r>
              <a:rPr lang="en-GB" sz="2000" dirty="0" err="1"/>
              <a:t>identifizieren</a:t>
            </a:r>
            <a:r>
              <a:rPr lang="en-GB" sz="20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</p:txBody>
      </p:sp>
      <p:pic>
        <p:nvPicPr>
          <p:cNvPr id="4" name="Picture 3" descr="A close-up of a text&#10;&#10;Description automatically generated">
            <a:extLst>
              <a:ext uri="{FF2B5EF4-FFF2-40B4-BE49-F238E27FC236}">
                <a16:creationId xmlns:a16="http://schemas.microsoft.com/office/drawing/2014/main" id="{99A9C72E-5346-6483-085E-5F7581C67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4303"/>
            <a:ext cx="9144000" cy="135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13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015C5E-64A6-69A5-29F9-07AA3D61C7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room with many doors&#10;&#10;Description automatically generated">
            <a:extLst>
              <a:ext uri="{FF2B5EF4-FFF2-40B4-BE49-F238E27FC236}">
                <a16:creationId xmlns:a16="http://schemas.microsoft.com/office/drawing/2014/main" id="{F6FCA690-4C73-826A-5490-EBC165D4948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229" r="2584" b="2"/>
          <a:stretch/>
        </p:blipFill>
        <p:spPr>
          <a:xfrm>
            <a:off x="20" y="10"/>
            <a:ext cx="4587406" cy="51434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8E0FF7F-8A3A-7D14-2D25-55FC60C5CD51}"/>
                  </a:ext>
                </a:extLst>
              </p:cNvPr>
              <p:cNvSpPr txBox="1"/>
              <p:nvPr/>
            </p:nvSpPr>
            <p:spPr>
              <a:xfrm>
                <a:off x="4788360" y="249062"/>
                <a:ext cx="3630007" cy="431370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800" b="1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Teilprobleme </a:t>
                </a:r>
                <a:r>
                  <a:rPr lang="en-US" sz="1800" b="1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identifizieren</a:t>
                </a:r>
                <a:r>
                  <a:rPr lang="en-US" sz="1800" b="1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:</a:t>
                </a:r>
              </a:p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endParaRPr lang="en-US" sz="1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marL="285750" indent="-228600">
                  <a:lnSpc>
                    <a:spcPct val="9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Angenommen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wir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befinden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uns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in 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einem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Raum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GB" sz="18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</m:e>
                      <m:sub>
                        <m:r>
                          <a:rPr lang="en-GB" sz="18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wie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wissen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wir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ob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der 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Pfad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sz="18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18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sz="18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sz="18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eine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Lösung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ist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?</a:t>
                </a:r>
              </a:p>
              <a:p>
                <a:pPr marL="285750" indent="-228600">
                  <a:lnSpc>
                    <a:spcPct val="9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1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marL="285750" indent="-228600">
                  <a:lnSpc>
                    <a:spcPct val="9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Wir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nennen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die 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Eigenschaft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einer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Summe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800" b="1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keine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Teilsequenz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zu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besitzen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deren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Alterssumme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ein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Vielfaches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von 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drei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ist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ab 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hier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die </a:t>
                </a:r>
                <a:r>
                  <a:rPr lang="en-US" sz="1800" b="1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TS-</a:t>
                </a:r>
                <a:r>
                  <a:rPr lang="en-US" sz="1800" b="1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Eigenschaft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.</a:t>
                </a:r>
              </a:p>
              <a:p>
                <a:pPr marL="285750" indent="-228600">
                  <a:lnSpc>
                    <a:spcPct val="9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1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marL="57150">
                  <a:lnSpc>
                    <a:spcPct val="90000"/>
                  </a:lnSpc>
                  <a:spcAft>
                    <a:spcPts val="600"/>
                  </a:spcAft>
                </a:pPr>
                <a:endParaRPr lang="en-US" sz="1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8E0FF7F-8A3A-7D14-2D25-55FC60C5C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360" y="249062"/>
                <a:ext cx="3630007" cy="4313702"/>
              </a:xfrm>
              <a:prstGeom prst="rect">
                <a:avLst/>
              </a:prstGeom>
              <a:blipFill>
                <a:blip r:embed="rId4"/>
                <a:stretch>
                  <a:fillRect l="-1342" t="-1414" r="-1174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Google Shape;2468;p187">
            <a:extLst>
              <a:ext uri="{FF2B5EF4-FFF2-40B4-BE49-F238E27FC236}">
                <a16:creationId xmlns:a16="http://schemas.microsoft.com/office/drawing/2014/main" id="{758B0D15-2DD6-E123-4569-7792E6C5A24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Tx/>
              <a:buSzTx/>
              <a:defRPr/>
            </a:pPr>
            <a:fld id="{00000000-1234-1234-1234-123412341234}" type="slidenum">
              <a:rPr lang="en-US" sz="7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  <a:sym typeface="Calibri"/>
              </a:rPr>
              <a:pPr>
                <a:lnSpc>
                  <a:spcPct val="90000"/>
                </a:lnSpc>
                <a:spcAft>
                  <a:spcPts val="600"/>
                </a:spcAft>
                <a:buClrTx/>
                <a:buSzTx/>
                <a:defRPr/>
              </a:pPr>
              <a:t>15</a:t>
            </a:fld>
            <a:endParaRPr lang="en-US" sz="700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08633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13E109-F9EC-D4D9-527B-FA0B29447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oom with many doors&#10;&#10;Description automatically generated">
            <a:extLst>
              <a:ext uri="{FF2B5EF4-FFF2-40B4-BE49-F238E27FC236}">
                <a16:creationId xmlns:a16="http://schemas.microsoft.com/office/drawing/2014/main" id="{CAA2D9B1-500C-7F62-9ED1-420E760CA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049" y="3213672"/>
            <a:ext cx="1710268" cy="17102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2569DFD-B8E7-DA8B-A405-0919129D553C}"/>
                  </a:ext>
                </a:extLst>
              </p:cNvPr>
              <p:cNvSpPr txBox="1"/>
              <p:nvPr/>
            </p:nvSpPr>
            <p:spPr>
              <a:xfrm>
                <a:off x="4572000" y="220133"/>
                <a:ext cx="4437000" cy="458739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800" b="1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Teilprobleme</a:t>
                </a:r>
                <a:r>
                  <a:rPr lang="en-US" sz="1800" b="1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800" b="1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identifizieren</a:t>
                </a:r>
                <a:r>
                  <a:rPr lang="en-US" sz="1800" b="1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(</a:t>
                </a:r>
                <a:r>
                  <a:rPr lang="en-US" sz="1800" b="1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Versuch</a:t>
                </a:r>
                <a:r>
                  <a:rPr lang="en-US" sz="1800" b="1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1):</a:t>
                </a:r>
              </a:p>
              <a:p>
                <a:pPr marL="285750" indent="-228600">
                  <a:lnSpc>
                    <a:spcPct val="9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Angenommen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wir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befinden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uns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in 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einem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Raum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GB" sz="18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</m:e>
                      <m:sub>
                        <m:r>
                          <a:rPr lang="en-GB" sz="18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wie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wissen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wir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ob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der 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Pfad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sz="18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18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sz="18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sz="18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die TS-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Eigenschaft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erfüllt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?</a:t>
                </a:r>
              </a:p>
              <a:p>
                <a:pPr marL="285750" indent="-228600">
                  <a:lnSpc>
                    <a:spcPct val="9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1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marL="285750" indent="-228600">
                  <a:lnSpc>
                    <a:spcPct val="9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Was 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wenn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sz="18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18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sz="18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sz="18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18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bereits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die TS-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Eigenschaft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erfüllt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?</a:t>
                </a:r>
              </a:p>
              <a:p>
                <a:pPr marL="285750" indent="-228600">
                  <a:lnSpc>
                    <a:spcPct val="9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1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marL="285750" indent="-228600">
                  <a:lnSpc>
                    <a:spcPct val="9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Das 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reicht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nicht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. 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Wieso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? </a:t>
                </a:r>
              </a:p>
              <a:p>
                <a:pPr marL="285750" indent="-228600">
                  <a:lnSpc>
                    <a:spcPct val="9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1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marL="285750" indent="-228600">
                  <a:lnSpc>
                    <a:spcPct val="9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Falls die 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Summe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der Alter 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vorher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22 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ist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dann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22 % 3 != 0 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aber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(22 + 11) % 3 == 0.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2569DFD-B8E7-DA8B-A405-0919129D55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20133"/>
                <a:ext cx="4437000" cy="4587394"/>
              </a:xfrm>
              <a:prstGeom prst="rect">
                <a:avLst/>
              </a:prstGeom>
              <a:blipFill>
                <a:blip r:embed="rId4"/>
                <a:stretch>
                  <a:fillRect l="-1099" t="-1195" r="-109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Google Shape;2468;p187">
            <a:extLst>
              <a:ext uri="{FF2B5EF4-FFF2-40B4-BE49-F238E27FC236}">
                <a16:creationId xmlns:a16="http://schemas.microsoft.com/office/drawing/2014/main" id="{B1CC2990-71C1-D578-D8F1-F8D1F1E199D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Tx/>
              <a:buSzTx/>
              <a:defRPr/>
            </a:pPr>
            <a:fld id="{00000000-1234-1234-1234-123412341234}" type="slidenum">
              <a:rPr lang="en-US" sz="7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  <a:sym typeface="Calibri"/>
              </a:rPr>
              <a:pPr>
                <a:lnSpc>
                  <a:spcPct val="90000"/>
                </a:lnSpc>
                <a:spcAft>
                  <a:spcPts val="600"/>
                </a:spcAft>
                <a:buClrTx/>
                <a:buSzTx/>
                <a:defRPr/>
              </a:pPr>
              <a:t>16</a:t>
            </a:fld>
            <a:endParaRPr lang="en-US" sz="700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  <a:sym typeface="Times New Roman"/>
            </a:endParaRPr>
          </a:p>
        </p:txBody>
      </p:sp>
      <p:pic>
        <p:nvPicPr>
          <p:cNvPr id="7" name="Picture 6" descr="A room with many doors&#10;&#10;Description automatically generated">
            <a:extLst>
              <a:ext uri="{FF2B5EF4-FFF2-40B4-BE49-F238E27FC236}">
                <a16:creationId xmlns:a16="http://schemas.microsoft.com/office/drawing/2014/main" id="{14F550B7-70A6-A546-5104-C672621C3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895" y="2291580"/>
            <a:ext cx="560340" cy="560340"/>
          </a:xfrm>
          <a:prstGeom prst="rect">
            <a:avLst/>
          </a:prstGeom>
        </p:spPr>
      </p:pic>
      <p:pic>
        <p:nvPicPr>
          <p:cNvPr id="8" name="Picture 7" descr="A room with many doors&#10;&#10;Description automatically generated">
            <a:extLst>
              <a:ext uri="{FF2B5EF4-FFF2-40B4-BE49-F238E27FC236}">
                <a16:creationId xmlns:a16="http://schemas.microsoft.com/office/drawing/2014/main" id="{231B611C-D64F-3BD6-FA77-A8D3A07FA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65" y="1473136"/>
            <a:ext cx="560340" cy="560340"/>
          </a:xfrm>
          <a:prstGeom prst="rect">
            <a:avLst/>
          </a:prstGeom>
        </p:spPr>
      </p:pic>
      <p:pic>
        <p:nvPicPr>
          <p:cNvPr id="9" name="Picture 8" descr="A room with many doors&#10;&#10;Description automatically generated">
            <a:extLst>
              <a:ext uri="{FF2B5EF4-FFF2-40B4-BE49-F238E27FC236}">
                <a16:creationId xmlns:a16="http://schemas.microsoft.com/office/drawing/2014/main" id="{FFD88EED-CB20-6315-049A-1E91109C6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2376" y="2030590"/>
            <a:ext cx="560340" cy="560340"/>
          </a:xfrm>
          <a:prstGeom prst="rect">
            <a:avLst/>
          </a:prstGeom>
        </p:spPr>
      </p:pic>
      <p:pic>
        <p:nvPicPr>
          <p:cNvPr id="11" name="Picture 10" descr="A room with many doors&#10;&#10;Description automatically generated">
            <a:extLst>
              <a:ext uri="{FF2B5EF4-FFF2-40B4-BE49-F238E27FC236}">
                <a16:creationId xmlns:a16="http://schemas.microsoft.com/office/drawing/2014/main" id="{EC664A52-166F-95DB-90DB-4CE555C66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420" y="1009204"/>
            <a:ext cx="560340" cy="560340"/>
          </a:xfrm>
          <a:prstGeom prst="rect">
            <a:avLst/>
          </a:prstGeom>
        </p:spPr>
      </p:pic>
      <p:pic>
        <p:nvPicPr>
          <p:cNvPr id="12" name="Picture 11" descr="A room with many doors&#10;&#10;Description automatically generated">
            <a:extLst>
              <a:ext uri="{FF2B5EF4-FFF2-40B4-BE49-F238E27FC236}">
                <a16:creationId xmlns:a16="http://schemas.microsoft.com/office/drawing/2014/main" id="{7A2A3F3D-0FBE-2388-B216-7FB182AF5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381" y="462534"/>
            <a:ext cx="560340" cy="560340"/>
          </a:xfrm>
          <a:prstGeom prst="rect">
            <a:avLst/>
          </a:prstGeom>
        </p:spPr>
      </p:pic>
      <p:pic>
        <p:nvPicPr>
          <p:cNvPr id="13" name="Picture 12" descr="A room with many doors&#10;&#10;Description automatically generated">
            <a:extLst>
              <a:ext uri="{FF2B5EF4-FFF2-40B4-BE49-F238E27FC236}">
                <a16:creationId xmlns:a16="http://schemas.microsoft.com/office/drawing/2014/main" id="{A65138A8-25A1-2C36-FCD7-AD9CBBF53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114" y="298846"/>
            <a:ext cx="560340" cy="560340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7363EDD-EC62-1E87-2812-B09A05D90D61}"/>
              </a:ext>
            </a:extLst>
          </p:cNvPr>
          <p:cNvCxnSpPr>
            <a:stCxn id="13" idx="3"/>
            <a:endCxn id="12" idx="1"/>
          </p:cNvCxnSpPr>
          <p:nvPr/>
        </p:nvCxnSpPr>
        <p:spPr>
          <a:xfrm>
            <a:off x="872454" y="579016"/>
            <a:ext cx="387927" cy="1636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2C3E41B-D4ED-FABA-BCC7-F40B37CE82AC}"/>
              </a:ext>
            </a:extLst>
          </p:cNvPr>
          <p:cNvCxnSpPr>
            <a:stCxn id="12" idx="3"/>
            <a:endCxn id="11" idx="1"/>
          </p:cNvCxnSpPr>
          <p:nvPr/>
        </p:nvCxnSpPr>
        <p:spPr>
          <a:xfrm>
            <a:off x="1820721" y="742704"/>
            <a:ext cx="459699" cy="54667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305C912-2555-AE50-FDF8-8B586B6D0AF9}"/>
              </a:ext>
            </a:extLst>
          </p:cNvPr>
          <p:cNvCxnSpPr>
            <a:stCxn id="12" idx="2"/>
            <a:endCxn id="8" idx="0"/>
          </p:cNvCxnSpPr>
          <p:nvPr/>
        </p:nvCxnSpPr>
        <p:spPr>
          <a:xfrm>
            <a:off x="1540551" y="1022874"/>
            <a:ext cx="9684" cy="4502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C27D28C-3929-65C9-6738-1519E734D6CA}"/>
              </a:ext>
            </a:extLst>
          </p:cNvPr>
          <p:cNvCxnSpPr>
            <a:stCxn id="13" idx="2"/>
            <a:endCxn id="7" idx="1"/>
          </p:cNvCxnSpPr>
          <p:nvPr/>
        </p:nvCxnSpPr>
        <p:spPr>
          <a:xfrm>
            <a:off x="592284" y="859186"/>
            <a:ext cx="397611" cy="1712564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49FDCEC-EEF6-16E2-2DDD-457F955D1840}"/>
              </a:ext>
            </a:extLst>
          </p:cNvPr>
          <p:cNvCxnSpPr>
            <a:stCxn id="8" idx="2"/>
            <a:endCxn id="7" idx="0"/>
          </p:cNvCxnSpPr>
          <p:nvPr/>
        </p:nvCxnSpPr>
        <p:spPr>
          <a:xfrm flipH="1">
            <a:off x="1270065" y="2033476"/>
            <a:ext cx="280170" cy="258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B29CABF-E1D7-6102-0C91-5BE4839BE706}"/>
              </a:ext>
            </a:extLst>
          </p:cNvPr>
          <p:cNvCxnSpPr>
            <a:stCxn id="7" idx="3"/>
            <a:endCxn id="9" idx="1"/>
          </p:cNvCxnSpPr>
          <p:nvPr/>
        </p:nvCxnSpPr>
        <p:spPr>
          <a:xfrm flipV="1">
            <a:off x="1550235" y="2310760"/>
            <a:ext cx="572141" cy="2609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F87F31A-EC62-99AD-A746-76EF149AD7EA}"/>
              </a:ext>
            </a:extLst>
          </p:cNvPr>
          <p:cNvCxnSpPr>
            <a:stCxn id="11" idx="2"/>
            <a:endCxn id="9" idx="0"/>
          </p:cNvCxnSpPr>
          <p:nvPr/>
        </p:nvCxnSpPr>
        <p:spPr>
          <a:xfrm flipH="1">
            <a:off x="2402546" y="1569544"/>
            <a:ext cx="158044" cy="461046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6026D43-3176-4663-D90B-C6EDB9878DAE}"/>
                  </a:ext>
                </a:extLst>
              </p:cNvPr>
              <p:cNvSpPr txBox="1"/>
              <p:nvPr/>
            </p:nvSpPr>
            <p:spPr>
              <a:xfrm>
                <a:off x="708435" y="3914917"/>
                <a:ext cx="3579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6026D43-3176-4663-D90B-C6EDB9878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435" y="3914917"/>
                <a:ext cx="357982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A4669F3-9EF5-5754-1A62-507CE6FE5025}"/>
              </a:ext>
            </a:extLst>
          </p:cNvPr>
          <p:cNvCxnSpPr>
            <a:cxnSpLocks/>
            <a:stCxn id="9" idx="2"/>
            <a:endCxn id="6" idx="0"/>
          </p:cNvCxnSpPr>
          <p:nvPr/>
        </p:nvCxnSpPr>
        <p:spPr>
          <a:xfrm flipH="1">
            <a:off x="1890183" y="2590930"/>
            <a:ext cx="512363" cy="622742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39" name="Picture 38" descr="A room with many doors&#10;&#10;Description automatically generated">
            <a:extLst>
              <a:ext uri="{FF2B5EF4-FFF2-40B4-BE49-F238E27FC236}">
                <a16:creationId xmlns:a16="http://schemas.microsoft.com/office/drawing/2014/main" id="{98506C25-4139-1DB3-0B41-8A4DB4A92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9293" y="3269137"/>
            <a:ext cx="560340" cy="560340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B9E3E792-0EC4-CF92-A7CD-5AC3CF86C8E8}"/>
              </a:ext>
            </a:extLst>
          </p:cNvPr>
          <p:cNvSpPr/>
          <p:nvPr/>
        </p:nvSpPr>
        <p:spPr>
          <a:xfrm>
            <a:off x="3021298" y="2511071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A8A9124-6097-BF55-BC10-A7D3F48C5B51}"/>
              </a:ext>
            </a:extLst>
          </p:cNvPr>
          <p:cNvCxnSpPr>
            <a:stCxn id="9" idx="3"/>
          </p:cNvCxnSpPr>
          <p:nvPr/>
        </p:nvCxnSpPr>
        <p:spPr>
          <a:xfrm>
            <a:off x="2682716" y="2310760"/>
            <a:ext cx="291971" cy="1830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9E210BB5-3AC1-C61A-4ED3-EFD10715F59B}"/>
              </a:ext>
            </a:extLst>
          </p:cNvPr>
          <p:cNvSpPr/>
          <p:nvPr/>
        </p:nvSpPr>
        <p:spPr>
          <a:xfrm>
            <a:off x="3107222" y="2579303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744A152-5080-EC93-C293-ADA8B9CCCAC9}"/>
              </a:ext>
            </a:extLst>
          </p:cNvPr>
          <p:cNvSpPr/>
          <p:nvPr/>
        </p:nvSpPr>
        <p:spPr>
          <a:xfrm>
            <a:off x="3190696" y="2645389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3E868D2-F329-8BD3-BF26-7F0B60A07344}"/>
              </a:ext>
            </a:extLst>
          </p:cNvPr>
          <p:cNvCxnSpPr>
            <a:cxnSpLocks/>
            <a:endCxn id="39" idx="0"/>
          </p:cNvCxnSpPr>
          <p:nvPr/>
        </p:nvCxnSpPr>
        <p:spPr>
          <a:xfrm>
            <a:off x="3263279" y="2724727"/>
            <a:ext cx="466184" cy="5444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383F393-BB27-48F0-2FEA-0B0A4AEC6D42}"/>
              </a:ext>
            </a:extLst>
          </p:cNvPr>
          <p:cNvCxnSpPr>
            <a:stCxn id="39" idx="1"/>
            <a:endCxn id="6" idx="3"/>
          </p:cNvCxnSpPr>
          <p:nvPr/>
        </p:nvCxnSpPr>
        <p:spPr>
          <a:xfrm flipH="1">
            <a:off x="2745317" y="3549307"/>
            <a:ext cx="703976" cy="519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E796122-4A41-F7D5-1E6A-F92CBD04A97C}"/>
                  </a:ext>
                </a:extLst>
              </p:cNvPr>
              <p:cNvSpPr txBox="1"/>
              <p:nvPr/>
            </p:nvSpPr>
            <p:spPr>
              <a:xfrm>
                <a:off x="3974278" y="3395418"/>
                <a:ext cx="52790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E796122-4A41-F7D5-1E6A-F92CBD04A9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4278" y="3395418"/>
                <a:ext cx="527901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E0FEF34-2CDD-A009-F977-66788B932405}"/>
                  </a:ext>
                </a:extLst>
              </p:cNvPr>
              <p:cNvSpPr txBox="1"/>
              <p:nvPr/>
            </p:nvSpPr>
            <p:spPr>
              <a:xfrm>
                <a:off x="-1951" y="354005"/>
                <a:ext cx="3781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E0FEF34-2CDD-A009-F977-66788B9324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51" y="354005"/>
                <a:ext cx="378180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2A4DE39-57AE-6A44-A8A0-F3A3C4033536}"/>
                  </a:ext>
                </a:extLst>
              </p:cNvPr>
              <p:cNvSpPr txBox="1"/>
              <p:nvPr/>
            </p:nvSpPr>
            <p:spPr>
              <a:xfrm>
                <a:off x="1373688" y="168561"/>
                <a:ext cx="3823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2A4DE39-57AE-6A44-A8A0-F3A3C4033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688" y="168561"/>
                <a:ext cx="382348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3017869-88EE-4CA9-07FA-FCC09CBD0A78}"/>
                  </a:ext>
                </a:extLst>
              </p:cNvPr>
              <p:cNvSpPr txBox="1"/>
              <p:nvPr/>
            </p:nvSpPr>
            <p:spPr>
              <a:xfrm>
                <a:off x="1792188" y="1532645"/>
                <a:ext cx="3823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3017869-88EE-4CA9-07FA-FCC09CBD0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188" y="1532645"/>
                <a:ext cx="382348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2FC2844-C5F9-87C5-8CAF-2CED5DABFAAF}"/>
                  </a:ext>
                </a:extLst>
              </p:cNvPr>
              <p:cNvSpPr txBox="1"/>
              <p:nvPr/>
            </p:nvSpPr>
            <p:spPr>
              <a:xfrm>
                <a:off x="1080975" y="2795106"/>
                <a:ext cx="3746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2FC2844-C5F9-87C5-8CAF-2CED5DABFA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975" y="2795106"/>
                <a:ext cx="374653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86926E5-460C-2D52-B055-53E716CB40C5}"/>
                  </a:ext>
                </a:extLst>
              </p:cNvPr>
              <p:cNvSpPr txBox="1"/>
              <p:nvPr/>
            </p:nvSpPr>
            <p:spPr>
              <a:xfrm>
                <a:off x="2599510" y="2016787"/>
                <a:ext cx="3823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86926E5-460C-2D52-B055-53E716CB40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9510" y="2016787"/>
                <a:ext cx="382348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9B4E8797-88DA-CB72-6EBA-D63DE2903BE7}"/>
                  </a:ext>
                </a:extLst>
              </p14:cNvPr>
              <p14:cNvContentPartPr/>
              <p14:nvPr/>
            </p14:nvContentPartPr>
            <p14:xfrm>
              <a:off x="37004" y="156880"/>
              <a:ext cx="4437000" cy="44913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9B4E8797-88DA-CB72-6EBA-D63DE2903BE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004" y="147880"/>
                <a:ext cx="4454640" cy="4509000"/>
              </a:xfrm>
              <a:prstGeom prst="rect">
                <a:avLst/>
              </a:prstGeom>
            </p:spPr>
          </p:pic>
        </mc:Fallback>
      </mc:AlternateContent>
      <p:sp>
        <p:nvSpPr>
          <p:cNvPr id="71" name="TextBox 70">
            <a:extLst>
              <a:ext uri="{FF2B5EF4-FFF2-40B4-BE49-F238E27FC236}">
                <a16:creationId xmlns:a16="http://schemas.microsoft.com/office/drawing/2014/main" id="{D7C07059-9500-C83D-4E83-E4FE48A77F8A}"/>
              </a:ext>
            </a:extLst>
          </p:cNvPr>
          <p:cNvSpPr txBox="1"/>
          <p:nvPr/>
        </p:nvSpPr>
        <p:spPr>
          <a:xfrm>
            <a:off x="1996728" y="397829"/>
            <a:ext cx="18966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TS-</a:t>
            </a:r>
            <a:r>
              <a:rPr lang="en-GB" dirty="0" err="1">
                <a:solidFill>
                  <a:srgbClr val="FF0000"/>
                </a:solidFill>
              </a:rPr>
              <a:t>Eigenschaft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erfüllt</a:t>
            </a:r>
            <a:endParaRPr lang="en-CH" dirty="0">
              <a:solidFill>
                <a:srgbClr val="FF0000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283BD44-61EC-C545-B416-4FE0FB86893B}"/>
              </a:ext>
            </a:extLst>
          </p:cNvPr>
          <p:cNvSpPr txBox="1"/>
          <p:nvPr/>
        </p:nvSpPr>
        <p:spPr>
          <a:xfrm>
            <a:off x="1366241" y="4880348"/>
            <a:ext cx="864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nsolas" panose="020B0609020204030204" pitchFamily="49" charset="0"/>
              </a:rPr>
              <a:t>age = 11</a:t>
            </a:r>
            <a:endParaRPr lang="en-CH" sz="12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12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4CDE47-CE96-5244-A37D-7824350C2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oom with many doors&#10;&#10;Description automatically generated">
            <a:extLst>
              <a:ext uri="{FF2B5EF4-FFF2-40B4-BE49-F238E27FC236}">
                <a16:creationId xmlns:a16="http://schemas.microsoft.com/office/drawing/2014/main" id="{BB3B0012-B1AA-B7D3-2C01-70B12969A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049" y="3213672"/>
            <a:ext cx="1710268" cy="17102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8B6462F-85EC-5310-6531-94DC6B74AD22}"/>
                  </a:ext>
                </a:extLst>
              </p:cNvPr>
              <p:cNvSpPr txBox="1"/>
              <p:nvPr/>
            </p:nvSpPr>
            <p:spPr>
              <a:xfrm>
                <a:off x="4572000" y="220133"/>
                <a:ext cx="4437000" cy="458739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800" b="1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Teilprobleme </a:t>
                </a:r>
                <a:r>
                  <a:rPr lang="en-US" sz="1800" b="1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identifizieren</a:t>
                </a:r>
                <a:r>
                  <a:rPr lang="en-US" sz="1800" b="1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(</a:t>
                </a:r>
                <a:r>
                  <a:rPr lang="en-US" sz="1800" b="1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Versuch</a:t>
                </a:r>
                <a:r>
                  <a:rPr lang="en-US" sz="1800" b="1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1):</a:t>
                </a:r>
              </a:p>
              <a:p>
                <a:pPr marL="285750" indent="-228600">
                  <a:lnSpc>
                    <a:spcPct val="9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Angenommen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wir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befinden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uns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in 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einem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Raum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GB" sz="18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</m:e>
                      <m:sub>
                        <m:r>
                          <a:rPr lang="en-GB" sz="18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wie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wissen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wir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ob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der 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Pfad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sz="18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18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sz="18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sz="18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die TS-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Eigenschaft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erfüllt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?</a:t>
                </a:r>
              </a:p>
              <a:p>
                <a:pPr marL="285750" indent="-228600">
                  <a:lnSpc>
                    <a:spcPct val="9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1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marL="285750" indent="-228600">
                  <a:lnSpc>
                    <a:spcPct val="9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Was 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wenn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sz="18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18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sz="18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sz="18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18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GB" sz="18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die 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Alterssumme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800" kern="1200" dirty="0">
                    <a:solidFill>
                      <a:schemeClr val="tx1"/>
                    </a:solidFill>
                    <a:latin typeface="Consolas" panose="020B0609020204030204" pitchFamily="49" charset="0"/>
                    <a:ea typeface="+mn-ea"/>
                    <a:cs typeface="+mn-cs"/>
                  </a:rPr>
                  <a:t>sum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hat und </a:t>
                </a:r>
                <a:r>
                  <a:rPr lang="en-US" sz="1800" kern="1200" dirty="0">
                    <a:solidFill>
                      <a:schemeClr val="tx1"/>
                    </a:solidFill>
                    <a:latin typeface="Consolas" panose="020B0609020204030204" pitchFamily="49" charset="0"/>
                    <a:ea typeface="+mn-ea"/>
                    <a:cs typeface="+mn-cs"/>
                  </a:rPr>
                  <a:t>sum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% 3 != 0 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ist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?</a:t>
                </a:r>
              </a:p>
              <a:p>
                <a:pPr marL="285750" indent="-228600">
                  <a:lnSpc>
                    <a:spcPct val="9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1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marL="285750" indent="-228600">
                  <a:lnSpc>
                    <a:spcPct val="9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Das 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reicht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. 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Wieso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? </a:t>
                </a:r>
              </a:p>
              <a:p>
                <a:pPr marL="285750" indent="-228600">
                  <a:lnSpc>
                    <a:spcPct val="9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1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marL="285750" indent="-228600">
                  <a:lnSpc>
                    <a:spcPct val="9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Wir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prüfen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ob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(</a:t>
                </a:r>
                <a:r>
                  <a:rPr lang="en-US" sz="1800" kern="12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sum + age) </a:t>
                </a:r>
                <a:r>
                  <a:rPr lang="en-US" sz="1800" kern="1200" dirty="0">
                    <a:solidFill>
                      <a:schemeClr val="tx1"/>
                    </a:solidFill>
                  </a:rPr>
                  <a:t>% 3 != 0 </a:t>
                </a:r>
                <a:r>
                  <a:rPr lang="en-US" sz="1800" kern="1200" dirty="0" err="1">
                    <a:solidFill>
                      <a:schemeClr val="tx1"/>
                    </a:solidFill>
                  </a:rPr>
                  <a:t>ist</a:t>
                </a:r>
                <a:r>
                  <a:rPr lang="en-US" sz="1800" kern="1200" dirty="0">
                    <a:solidFill>
                      <a:schemeClr val="tx1"/>
                    </a:solidFill>
                  </a:rPr>
                  <a:t> und </a:t>
                </a:r>
                <a:r>
                  <a:rPr lang="en-US" sz="1800" kern="1200" dirty="0" err="1">
                    <a:solidFill>
                      <a:schemeClr val="tx1"/>
                    </a:solidFill>
                  </a:rPr>
                  <a:t>dann</a:t>
                </a:r>
                <a:r>
                  <a:rPr lang="en-US" sz="1800" kern="1200" dirty="0">
                    <a:solidFill>
                      <a:schemeClr val="tx1"/>
                    </a:solidFill>
                  </a:rPr>
                  <a:t> Wissen </a:t>
                </a:r>
                <a:r>
                  <a:rPr lang="en-US" sz="1800" kern="1200" dirty="0" err="1">
                    <a:solidFill>
                      <a:schemeClr val="tx1"/>
                    </a:solidFill>
                  </a:rPr>
                  <a:t>wir</a:t>
                </a:r>
                <a:r>
                  <a:rPr lang="en-US" sz="1800" kern="1200" dirty="0">
                    <a:solidFill>
                      <a:schemeClr val="tx1"/>
                    </a:solidFill>
                  </a:rPr>
                  <a:t> das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sz="18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18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sz="18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sz="18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kern="1200" dirty="0">
                    <a:solidFill>
                      <a:schemeClr val="tx1"/>
                    </a:solidFill>
                  </a:rPr>
                  <a:t>  </a:t>
                </a:r>
                <a:r>
                  <a:rPr lang="en-US" sz="1800" kern="1200" dirty="0" err="1">
                    <a:solidFill>
                      <a:schemeClr val="tx1"/>
                    </a:solidFill>
                  </a:rPr>
                  <a:t>ebenfalls</a:t>
                </a:r>
                <a:r>
                  <a:rPr lang="en-US" sz="1800" kern="1200" dirty="0">
                    <a:solidFill>
                      <a:schemeClr val="tx1"/>
                    </a:solidFill>
                  </a:rPr>
                  <a:t> die TS-</a:t>
                </a:r>
                <a:r>
                  <a:rPr lang="en-US" sz="1800" kern="1200" dirty="0" err="1">
                    <a:solidFill>
                      <a:schemeClr val="tx1"/>
                    </a:solidFill>
                  </a:rPr>
                  <a:t>Eigenschaft</a:t>
                </a:r>
                <a:r>
                  <a:rPr lang="en-US" sz="1800" kern="12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kern="1200" dirty="0" err="1">
                    <a:solidFill>
                      <a:schemeClr val="tx1"/>
                    </a:solidFill>
                  </a:rPr>
                  <a:t>erfüllt</a:t>
                </a:r>
                <a:r>
                  <a:rPr lang="en-US" sz="1800" kern="1200" dirty="0">
                    <a:solidFill>
                      <a:schemeClr val="tx1"/>
                    </a:solidFill>
                  </a:rPr>
                  <a:t>.</a:t>
                </a:r>
                <a:endParaRPr lang="en-US" sz="1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8B6462F-85EC-5310-6531-94DC6B74AD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20133"/>
                <a:ext cx="4437000" cy="4587394"/>
              </a:xfrm>
              <a:prstGeom prst="rect">
                <a:avLst/>
              </a:prstGeom>
              <a:blipFill>
                <a:blip r:embed="rId4"/>
                <a:stretch>
                  <a:fillRect l="-1099" t="-1195" r="-109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Google Shape;2468;p187">
            <a:extLst>
              <a:ext uri="{FF2B5EF4-FFF2-40B4-BE49-F238E27FC236}">
                <a16:creationId xmlns:a16="http://schemas.microsoft.com/office/drawing/2014/main" id="{5AC84D49-793F-A9CE-D73F-F8CD6BB1E4D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Tx/>
              <a:buSzTx/>
              <a:defRPr/>
            </a:pPr>
            <a:fld id="{00000000-1234-1234-1234-123412341234}" type="slidenum">
              <a:rPr lang="en-US" sz="7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  <a:sym typeface="Calibri"/>
              </a:rPr>
              <a:pPr>
                <a:lnSpc>
                  <a:spcPct val="90000"/>
                </a:lnSpc>
                <a:spcAft>
                  <a:spcPts val="600"/>
                </a:spcAft>
                <a:buClrTx/>
                <a:buSzTx/>
                <a:defRPr/>
              </a:pPr>
              <a:t>17</a:t>
            </a:fld>
            <a:endParaRPr lang="en-US" sz="700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  <a:sym typeface="Times New Roman"/>
            </a:endParaRPr>
          </a:p>
        </p:txBody>
      </p:sp>
      <p:pic>
        <p:nvPicPr>
          <p:cNvPr id="7" name="Picture 6" descr="A room with many doors&#10;&#10;Description automatically generated">
            <a:extLst>
              <a:ext uri="{FF2B5EF4-FFF2-40B4-BE49-F238E27FC236}">
                <a16:creationId xmlns:a16="http://schemas.microsoft.com/office/drawing/2014/main" id="{4001D2F2-D80B-AF59-7625-E8AAF38F2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895" y="2291580"/>
            <a:ext cx="560340" cy="560340"/>
          </a:xfrm>
          <a:prstGeom prst="rect">
            <a:avLst/>
          </a:prstGeom>
        </p:spPr>
      </p:pic>
      <p:pic>
        <p:nvPicPr>
          <p:cNvPr id="8" name="Picture 7" descr="A room with many doors&#10;&#10;Description automatically generated">
            <a:extLst>
              <a:ext uri="{FF2B5EF4-FFF2-40B4-BE49-F238E27FC236}">
                <a16:creationId xmlns:a16="http://schemas.microsoft.com/office/drawing/2014/main" id="{7B52EADE-4B59-6E0B-74A3-0D9ED421C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65" y="1473136"/>
            <a:ext cx="560340" cy="560340"/>
          </a:xfrm>
          <a:prstGeom prst="rect">
            <a:avLst/>
          </a:prstGeom>
        </p:spPr>
      </p:pic>
      <p:pic>
        <p:nvPicPr>
          <p:cNvPr id="9" name="Picture 8" descr="A room with many doors&#10;&#10;Description automatically generated">
            <a:extLst>
              <a:ext uri="{FF2B5EF4-FFF2-40B4-BE49-F238E27FC236}">
                <a16:creationId xmlns:a16="http://schemas.microsoft.com/office/drawing/2014/main" id="{897AF886-8DCC-2397-6C07-32D5C7F47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2376" y="2030590"/>
            <a:ext cx="560340" cy="560340"/>
          </a:xfrm>
          <a:prstGeom prst="rect">
            <a:avLst/>
          </a:prstGeom>
        </p:spPr>
      </p:pic>
      <p:pic>
        <p:nvPicPr>
          <p:cNvPr id="11" name="Picture 10" descr="A room with many doors&#10;&#10;Description automatically generated">
            <a:extLst>
              <a:ext uri="{FF2B5EF4-FFF2-40B4-BE49-F238E27FC236}">
                <a16:creationId xmlns:a16="http://schemas.microsoft.com/office/drawing/2014/main" id="{72CAFE63-1893-364A-C3FC-7EF2833DB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420" y="1009204"/>
            <a:ext cx="560340" cy="560340"/>
          </a:xfrm>
          <a:prstGeom prst="rect">
            <a:avLst/>
          </a:prstGeom>
        </p:spPr>
      </p:pic>
      <p:pic>
        <p:nvPicPr>
          <p:cNvPr id="12" name="Picture 11" descr="A room with many doors&#10;&#10;Description automatically generated">
            <a:extLst>
              <a:ext uri="{FF2B5EF4-FFF2-40B4-BE49-F238E27FC236}">
                <a16:creationId xmlns:a16="http://schemas.microsoft.com/office/drawing/2014/main" id="{32F62209-F91E-4B08-A167-592AB9653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381" y="462534"/>
            <a:ext cx="560340" cy="560340"/>
          </a:xfrm>
          <a:prstGeom prst="rect">
            <a:avLst/>
          </a:prstGeom>
        </p:spPr>
      </p:pic>
      <p:pic>
        <p:nvPicPr>
          <p:cNvPr id="13" name="Picture 12" descr="A room with many doors&#10;&#10;Description automatically generated">
            <a:extLst>
              <a:ext uri="{FF2B5EF4-FFF2-40B4-BE49-F238E27FC236}">
                <a16:creationId xmlns:a16="http://schemas.microsoft.com/office/drawing/2014/main" id="{16E54AEB-09DC-1667-0E12-A31D11D13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114" y="298846"/>
            <a:ext cx="560340" cy="560340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D7022B6-1C9B-CA52-27A3-F1724945C061}"/>
              </a:ext>
            </a:extLst>
          </p:cNvPr>
          <p:cNvCxnSpPr>
            <a:stCxn id="13" idx="3"/>
            <a:endCxn id="12" idx="1"/>
          </p:cNvCxnSpPr>
          <p:nvPr/>
        </p:nvCxnSpPr>
        <p:spPr>
          <a:xfrm>
            <a:off x="872454" y="579016"/>
            <a:ext cx="387927" cy="1636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7352F1F-EE21-79FC-3656-40A2FF8A5CBD}"/>
              </a:ext>
            </a:extLst>
          </p:cNvPr>
          <p:cNvCxnSpPr>
            <a:stCxn id="12" idx="3"/>
            <a:endCxn id="11" idx="1"/>
          </p:cNvCxnSpPr>
          <p:nvPr/>
        </p:nvCxnSpPr>
        <p:spPr>
          <a:xfrm>
            <a:off x="1820721" y="742704"/>
            <a:ext cx="459699" cy="54667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BDC4383-FCD9-6067-0EFA-28BF08A94754}"/>
              </a:ext>
            </a:extLst>
          </p:cNvPr>
          <p:cNvCxnSpPr>
            <a:stCxn id="12" idx="2"/>
            <a:endCxn id="8" idx="0"/>
          </p:cNvCxnSpPr>
          <p:nvPr/>
        </p:nvCxnSpPr>
        <p:spPr>
          <a:xfrm>
            <a:off x="1540551" y="1022874"/>
            <a:ext cx="9684" cy="4502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6DEB500-B133-2E85-2E89-DE73B28120CB}"/>
              </a:ext>
            </a:extLst>
          </p:cNvPr>
          <p:cNvCxnSpPr>
            <a:stCxn id="13" idx="2"/>
            <a:endCxn id="7" idx="1"/>
          </p:cNvCxnSpPr>
          <p:nvPr/>
        </p:nvCxnSpPr>
        <p:spPr>
          <a:xfrm>
            <a:off x="592284" y="859186"/>
            <a:ext cx="397611" cy="1712564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4EAAAF2-F22C-7337-9512-2C9C6A5C1DCA}"/>
              </a:ext>
            </a:extLst>
          </p:cNvPr>
          <p:cNvCxnSpPr>
            <a:stCxn id="8" idx="2"/>
            <a:endCxn id="7" idx="0"/>
          </p:cNvCxnSpPr>
          <p:nvPr/>
        </p:nvCxnSpPr>
        <p:spPr>
          <a:xfrm flipH="1">
            <a:off x="1270065" y="2033476"/>
            <a:ext cx="280170" cy="258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008D901-BB2B-B188-1A0E-090DFD11E033}"/>
              </a:ext>
            </a:extLst>
          </p:cNvPr>
          <p:cNvCxnSpPr>
            <a:stCxn id="7" idx="3"/>
            <a:endCxn id="9" idx="1"/>
          </p:cNvCxnSpPr>
          <p:nvPr/>
        </p:nvCxnSpPr>
        <p:spPr>
          <a:xfrm flipV="1">
            <a:off x="1550235" y="2310760"/>
            <a:ext cx="572141" cy="2609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3BF8AE5-608F-83D4-DBFC-525CE1DE7B92}"/>
              </a:ext>
            </a:extLst>
          </p:cNvPr>
          <p:cNvCxnSpPr>
            <a:stCxn id="11" idx="2"/>
            <a:endCxn id="9" idx="0"/>
          </p:cNvCxnSpPr>
          <p:nvPr/>
        </p:nvCxnSpPr>
        <p:spPr>
          <a:xfrm flipH="1">
            <a:off x="2402546" y="1569544"/>
            <a:ext cx="158044" cy="461046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E86B26F-3735-7F9D-D61D-E4914B848841}"/>
                  </a:ext>
                </a:extLst>
              </p:cNvPr>
              <p:cNvSpPr txBox="1"/>
              <p:nvPr/>
            </p:nvSpPr>
            <p:spPr>
              <a:xfrm>
                <a:off x="708435" y="3914917"/>
                <a:ext cx="3579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E86B26F-3735-7F9D-D61D-E4914B8488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435" y="3914917"/>
                <a:ext cx="357982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D1F2D50-5861-637B-2669-C2E8A1E9D785}"/>
              </a:ext>
            </a:extLst>
          </p:cNvPr>
          <p:cNvCxnSpPr>
            <a:cxnSpLocks/>
            <a:stCxn id="9" idx="2"/>
            <a:endCxn id="6" idx="0"/>
          </p:cNvCxnSpPr>
          <p:nvPr/>
        </p:nvCxnSpPr>
        <p:spPr>
          <a:xfrm flipH="1">
            <a:off x="1890183" y="2590930"/>
            <a:ext cx="512363" cy="622742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39" name="Picture 38" descr="A room with many doors&#10;&#10;Description automatically generated">
            <a:extLst>
              <a:ext uri="{FF2B5EF4-FFF2-40B4-BE49-F238E27FC236}">
                <a16:creationId xmlns:a16="http://schemas.microsoft.com/office/drawing/2014/main" id="{09B93FEB-DFA8-3951-FA03-1C4336EE2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9293" y="3269137"/>
            <a:ext cx="560340" cy="560340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09395964-2F8B-E7FA-02AD-69517C80889A}"/>
              </a:ext>
            </a:extLst>
          </p:cNvPr>
          <p:cNvSpPr/>
          <p:nvPr/>
        </p:nvSpPr>
        <p:spPr>
          <a:xfrm>
            <a:off x="3021298" y="2511071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70576A2-A266-9EC9-CB73-776298ADEB22}"/>
              </a:ext>
            </a:extLst>
          </p:cNvPr>
          <p:cNvCxnSpPr>
            <a:stCxn id="9" idx="3"/>
          </p:cNvCxnSpPr>
          <p:nvPr/>
        </p:nvCxnSpPr>
        <p:spPr>
          <a:xfrm>
            <a:off x="2682716" y="2310760"/>
            <a:ext cx="291971" cy="1830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E4B5F92F-5A01-D09C-7253-55B3AB642D3B}"/>
              </a:ext>
            </a:extLst>
          </p:cNvPr>
          <p:cNvSpPr/>
          <p:nvPr/>
        </p:nvSpPr>
        <p:spPr>
          <a:xfrm>
            <a:off x="3107222" y="2579303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D002E86-3245-3B71-3AD1-C1A47BCAC7F5}"/>
              </a:ext>
            </a:extLst>
          </p:cNvPr>
          <p:cNvSpPr/>
          <p:nvPr/>
        </p:nvSpPr>
        <p:spPr>
          <a:xfrm>
            <a:off x="3190696" y="2645389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999B7F9-8AF7-AAFE-BC59-B98CCC33DC22}"/>
              </a:ext>
            </a:extLst>
          </p:cNvPr>
          <p:cNvCxnSpPr>
            <a:cxnSpLocks/>
            <a:endCxn id="39" idx="0"/>
          </p:cNvCxnSpPr>
          <p:nvPr/>
        </p:nvCxnSpPr>
        <p:spPr>
          <a:xfrm>
            <a:off x="3263279" y="2724727"/>
            <a:ext cx="466184" cy="5444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8B22CC5-969D-E3C9-FCF0-1D06ED781B2A}"/>
              </a:ext>
            </a:extLst>
          </p:cNvPr>
          <p:cNvCxnSpPr>
            <a:stCxn id="39" idx="1"/>
            <a:endCxn id="6" idx="3"/>
          </p:cNvCxnSpPr>
          <p:nvPr/>
        </p:nvCxnSpPr>
        <p:spPr>
          <a:xfrm flipH="1">
            <a:off x="2745317" y="3549307"/>
            <a:ext cx="703976" cy="519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7646A29-518B-BEA5-9C09-DBFADFA65F27}"/>
                  </a:ext>
                </a:extLst>
              </p:cNvPr>
              <p:cNvSpPr txBox="1"/>
              <p:nvPr/>
            </p:nvSpPr>
            <p:spPr>
              <a:xfrm>
                <a:off x="3974278" y="3395418"/>
                <a:ext cx="52790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7646A29-518B-BEA5-9C09-DBFADFA65F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4278" y="3395418"/>
                <a:ext cx="527901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816BB5E-B7F4-5AAD-3CE4-7BF23D541AA9}"/>
                  </a:ext>
                </a:extLst>
              </p:cNvPr>
              <p:cNvSpPr txBox="1"/>
              <p:nvPr/>
            </p:nvSpPr>
            <p:spPr>
              <a:xfrm>
                <a:off x="-1951" y="354005"/>
                <a:ext cx="3781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816BB5E-B7F4-5AAD-3CE4-7BF23D541A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51" y="354005"/>
                <a:ext cx="378180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8C96435C-4F42-B17A-3EAE-AA915BA155C5}"/>
                  </a:ext>
                </a:extLst>
              </p:cNvPr>
              <p:cNvSpPr txBox="1"/>
              <p:nvPr/>
            </p:nvSpPr>
            <p:spPr>
              <a:xfrm>
                <a:off x="1373688" y="168561"/>
                <a:ext cx="3823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8C96435C-4F42-B17A-3EAE-AA915BA155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688" y="168561"/>
                <a:ext cx="382348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01977AC-D6E3-436B-ED2B-6ACD8C082A21}"/>
                  </a:ext>
                </a:extLst>
              </p:cNvPr>
              <p:cNvSpPr txBox="1"/>
              <p:nvPr/>
            </p:nvSpPr>
            <p:spPr>
              <a:xfrm>
                <a:off x="1792188" y="1532645"/>
                <a:ext cx="3823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01977AC-D6E3-436B-ED2B-6ACD8C082A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188" y="1532645"/>
                <a:ext cx="382348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6C2F771-BD81-295B-E5B2-45AF16E93DA8}"/>
                  </a:ext>
                </a:extLst>
              </p:cNvPr>
              <p:cNvSpPr txBox="1"/>
              <p:nvPr/>
            </p:nvSpPr>
            <p:spPr>
              <a:xfrm>
                <a:off x="1080975" y="2795106"/>
                <a:ext cx="3746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6C2F771-BD81-295B-E5B2-45AF16E93D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975" y="2795106"/>
                <a:ext cx="374653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28BE9A3-C4EC-2D5E-572C-949D583990C5}"/>
                  </a:ext>
                </a:extLst>
              </p:cNvPr>
              <p:cNvSpPr txBox="1"/>
              <p:nvPr/>
            </p:nvSpPr>
            <p:spPr>
              <a:xfrm>
                <a:off x="2599510" y="2016787"/>
                <a:ext cx="3823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28BE9A3-C4EC-2D5E-572C-949D583990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9510" y="2016787"/>
                <a:ext cx="382348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491741E1-1BED-2508-DB29-F88E026F2BFE}"/>
                  </a:ext>
                </a:extLst>
              </p14:cNvPr>
              <p14:cNvContentPartPr/>
              <p14:nvPr/>
            </p14:nvContentPartPr>
            <p14:xfrm>
              <a:off x="37004" y="156880"/>
              <a:ext cx="4437000" cy="44913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491741E1-1BED-2508-DB29-F88E026F2BF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004" y="147880"/>
                <a:ext cx="4454640" cy="4509000"/>
              </a:xfrm>
              <a:prstGeom prst="rect">
                <a:avLst/>
              </a:prstGeom>
            </p:spPr>
          </p:pic>
        </mc:Fallback>
      </mc:AlternateContent>
      <p:sp>
        <p:nvSpPr>
          <p:cNvPr id="71" name="TextBox 70">
            <a:extLst>
              <a:ext uri="{FF2B5EF4-FFF2-40B4-BE49-F238E27FC236}">
                <a16:creationId xmlns:a16="http://schemas.microsoft.com/office/drawing/2014/main" id="{5B92ED20-6E6D-2398-139E-BC634C95FEDC}"/>
              </a:ext>
            </a:extLst>
          </p:cNvPr>
          <p:cNvSpPr txBox="1"/>
          <p:nvPr/>
        </p:nvSpPr>
        <p:spPr>
          <a:xfrm>
            <a:off x="1996728" y="397829"/>
            <a:ext cx="2249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TS-</a:t>
            </a:r>
            <a:r>
              <a:rPr lang="en-GB" dirty="0" err="1">
                <a:solidFill>
                  <a:srgbClr val="FF0000"/>
                </a:solidFill>
              </a:rPr>
              <a:t>Eigenschaft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erfüllt</a:t>
            </a:r>
            <a:r>
              <a:rPr lang="en-GB" dirty="0">
                <a:solidFill>
                  <a:srgbClr val="FF0000"/>
                </a:solidFill>
              </a:rPr>
              <a:t> </a:t>
            </a:r>
          </a:p>
          <a:p>
            <a:r>
              <a:rPr lang="en-GB" dirty="0">
                <a:solidFill>
                  <a:srgbClr val="FF0000"/>
                </a:solidFill>
              </a:rPr>
              <a:t>+ </a:t>
            </a:r>
            <a:r>
              <a:rPr lang="en-GB" dirty="0" err="1">
                <a:solidFill>
                  <a:srgbClr val="FF0000"/>
                </a:solidFill>
              </a:rPr>
              <a:t>Wir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kennen</a:t>
            </a:r>
            <a:r>
              <a:rPr lang="en-GB" dirty="0">
                <a:solidFill>
                  <a:srgbClr val="FF0000"/>
                </a:solidFill>
              </a:rPr>
              <a:t> die </a:t>
            </a:r>
            <a:r>
              <a:rPr lang="en-GB" dirty="0" err="1">
                <a:solidFill>
                  <a:srgbClr val="FF0000"/>
                </a:solidFill>
              </a:rPr>
              <a:t>Summe</a:t>
            </a:r>
            <a:r>
              <a:rPr lang="en-GB" dirty="0">
                <a:solidFill>
                  <a:srgbClr val="FF0000"/>
                </a:solidFill>
              </a:rPr>
              <a:t>.</a:t>
            </a:r>
            <a:endParaRPr lang="en-CH" dirty="0">
              <a:solidFill>
                <a:srgbClr val="FF0000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523B5D1-57F3-90BF-0330-E2E5B2950838}"/>
              </a:ext>
            </a:extLst>
          </p:cNvPr>
          <p:cNvSpPr txBox="1"/>
          <p:nvPr/>
        </p:nvSpPr>
        <p:spPr>
          <a:xfrm>
            <a:off x="1366241" y="4880348"/>
            <a:ext cx="864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nsolas" panose="020B0609020204030204" pitchFamily="49" charset="0"/>
              </a:rPr>
              <a:t>age = 11</a:t>
            </a:r>
            <a:endParaRPr lang="en-CH" sz="12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44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9142B0-740B-46AD-A385-A369FCBDC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3200" dirty="0"/>
              <a:t>DEMO Teil 1</a:t>
            </a:r>
          </a:p>
        </p:txBody>
      </p:sp>
    </p:spTree>
    <p:extLst>
      <p:ext uri="{BB962C8B-B14F-4D97-AF65-F5344CB8AC3E}">
        <p14:creationId xmlns:p14="http://schemas.microsoft.com/office/powerpoint/2010/main" val="1030587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DD93AD9-D0A3-14B1-1C61-B862C9B1EB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CA75E6F-E8FC-6999-4A48-AC9EC730EA80}"/>
              </a:ext>
            </a:extLst>
          </p:cNvPr>
          <p:cNvSpPr>
            <a:spLocks/>
          </p:cNvSpPr>
          <p:nvPr/>
        </p:nvSpPr>
        <p:spPr>
          <a:xfrm>
            <a:off x="0" y="0"/>
            <a:ext cx="4987635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9DF9A2-CDAA-5BCD-7492-5409295CE4A3}"/>
              </a:ext>
            </a:extLst>
          </p:cNvPr>
          <p:cNvSpPr txBox="1"/>
          <p:nvPr/>
        </p:nvSpPr>
        <p:spPr>
          <a:xfrm>
            <a:off x="-46182" y="-360214"/>
            <a:ext cx="5320147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endParaRPr lang="en-GB" b="0" dirty="0">
              <a:solidFill>
                <a:srgbClr val="569CD6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boolean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CDCAA"/>
                </a:solidFill>
                <a:latin typeface="Consolas" panose="020B0609020204030204" pitchFamily="49" charset="0"/>
              </a:rPr>
              <a:t>solve1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Room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room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sum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   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sum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 sum +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room</a:t>
            </a:r>
            <a:r>
              <a:rPr lang="en-GB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age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>
              <a:lnSpc>
                <a:spcPts val="2400"/>
              </a:lnSpc>
            </a:pPr>
            <a:endParaRPr lang="en-GB" dirty="0">
              <a:solidFill>
                <a:srgbClr val="CCCCCC"/>
              </a:solidFill>
              <a:latin typeface="Consolas" panose="020B0609020204030204" pitchFamily="49" charset="0"/>
            </a:endParaRP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(sum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% 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==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     </a:t>
            </a:r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false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   }   </a:t>
            </a:r>
          </a:p>
          <a:p>
            <a:pPr>
              <a:lnSpc>
                <a:spcPts val="2400"/>
              </a:lnSpc>
            </a:pPr>
            <a:b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room</a:t>
            </a:r>
            <a:r>
              <a:rPr lang="en-GB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isExit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()) {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 </a:t>
            </a:r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   }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GB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room</a:t>
            </a:r>
            <a:r>
              <a:rPr lang="en-GB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doorsTo</a:t>
            </a:r>
            <a:r>
              <a:rPr lang="en-GB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length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++</a:t>
            </a:r>
            <a:r>
              <a:rPr lang="en-GB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 </a:t>
            </a:r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GB" b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solve1</a:t>
            </a:r>
            <a:r>
              <a:rPr lang="en-GB" b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room</a:t>
            </a:r>
            <a:r>
              <a:rPr lang="en-GB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doorsTo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GB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], sum)) {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      </a:t>
            </a:r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 }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   }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false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>
              <a:lnSpc>
                <a:spcPts val="2400"/>
              </a:lnSpc>
            </a:pPr>
            <a:b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B985A6-AE53-4F00-311B-CD86A384E995}"/>
              </a:ext>
            </a:extLst>
          </p:cNvPr>
          <p:cNvSpPr txBox="1"/>
          <p:nvPr/>
        </p:nvSpPr>
        <p:spPr>
          <a:xfrm>
            <a:off x="5130799" y="189345"/>
            <a:ext cx="3902365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Wie </a:t>
            </a:r>
            <a:r>
              <a:rPr lang="en-GB" b="1" dirty="0" err="1"/>
              <a:t>lösen</a:t>
            </a:r>
            <a:r>
              <a:rPr lang="en-GB" b="1" dirty="0"/>
              <a:t> </a:t>
            </a:r>
            <a:r>
              <a:rPr lang="en-GB" b="1" dirty="0" err="1"/>
              <a:t>wir</a:t>
            </a:r>
            <a:r>
              <a:rPr lang="en-GB" b="1" dirty="0"/>
              <a:t> das Problem?</a:t>
            </a:r>
          </a:p>
          <a:p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latin typeface="+mn-lt"/>
              </a:rPr>
              <a:t>Wir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nehmen</a:t>
            </a:r>
            <a:r>
              <a:rPr lang="en-GB" dirty="0">
                <a:latin typeface="+mn-lt"/>
              </a:rPr>
              <a:t> an, </a:t>
            </a:r>
            <a:r>
              <a:rPr lang="en-GB" dirty="0" err="1">
                <a:latin typeface="+mn-lt"/>
              </a:rPr>
              <a:t>dass</a:t>
            </a:r>
            <a:r>
              <a:rPr lang="en-GB" dirty="0">
                <a:latin typeface="+mn-lt"/>
              </a:rPr>
              <a:t> </a:t>
            </a:r>
            <a:r>
              <a:rPr lang="en-GB" dirty="0">
                <a:latin typeface="Consolas" panose="020B0609020204030204" pitchFamily="49" charset="0"/>
              </a:rPr>
              <a:t>sum</a:t>
            </a:r>
            <a:r>
              <a:rPr lang="en-GB" dirty="0">
                <a:latin typeface="+mn-lt"/>
              </a:rPr>
              <a:t> die </a:t>
            </a:r>
            <a:r>
              <a:rPr lang="en-GB" dirty="0" err="1">
                <a:latin typeface="+mn-lt"/>
              </a:rPr>
              <a:t>Summe</a:t>
            </a:r>
            <a:r>
              <a:rPr lang="en-GB" dirty="0">
                <a:latin typeface="+mn-lt"/>
              </a:rPr>
              <a:t> der </a:t>
            </a:r>
            <a:r>
              <a:rPr lang="en-GB" dirty="0" err="1">
                <a:latin typeface="+mn-lt"/>
              </a:rPr>
              <a:t>vorherigen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Räume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enthält</a:t>
            </a:r>
            <a:r>
              <a:rPr lang="en-GB" dirty="0">
                <a:latin typeface="+mn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latin typeface="+mn-lt"/>
              </a:rPr>
              <a:t>Wir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nehmen</a:t>
            </a:r>
            <a:r>
              <a:rPr lang="en-GB" dirty="0">
                <a:latin typeface="+mn-lt"/>
              </a:rPr>
              <a:t> an, </a:t>
            </a:r>
            <a:r>
              <a:rPr lang="en-GB" dirty="0" err="1">
                <a:latin typeface="+mn-lt"/>
              </a:rPr>
              <a:t>dass</a:t>
            </a:r>
            <a:r>
              <a:rPr lang="en-GB" dirty="0">
                <a:latin typeface="+mn-lt"/>
              </a:rPr>
              <a:t> die </a:t>
            </a:r>
            <a:r>
              <a:rPr lang="en-GB" dirty="0" err="1">
                <a:latin typeface="+mn-lt"/>
              </a:rPr>
              <a:t>vorherigen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Räume</a:t>
            </a:r>
            <a:r>
              <a:rPr lang="en-GB" dirty="0">
                <a:latin typeface="+mn-lt"/>
              </a:rPr>
              <a:t> die TS-</a:t>
            </a:r>
            <a:r>
              <a:rPr lang="en-GB" dirty="0" err="1">
                <a:latin typeface="+mn-lt"/>
              </a:rPr>
              <a:t>Eigenschaft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erfüllen</a:t>
            </a:r>
            <a:r>
              <a:rPr lang="en-GB" dirty="0">
                <a:latin typeface="+mn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Dann </a:t>
            </a:r>
            <a:r>
              <a:rPr lang="en-GB" dirty="0" err="1">
                <a:latin typeface="+mn-lt"/>
              </a:rPr>
              <a:t>erhöhen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wir</a:t>
            </a:r>
            <a:r>
              <a:rPr lang="en-GB" dirty="0">
                <a:latin typeface="+mn-lt"/>
              </a:rPr>
              <a:t> </a:t>
            </a:r>
            <a:r>
              <a:rPr lang="en-GB" dirty="0">
                <a:latin typeface="Consolas" panose="020B0609020204030204" pitchFamily="49" charset="0"/>
              </a:rPr>
              <a:t>sum</a:t>
            </a:r>
            <a:r>
              <a:rPr lang="en-GB" dirty="0">
                <a:latin typeface="+mn-lt"/>
              </a:rPr>
              <a:t> um das Alter von </a:t>
            </a:r>
            <a:r>
              <a:rPr lang="en-GB" dirty="0">
                <a:latin typeface="Consolas" panose="020B0609020204030204" pitchFamily="49" charset="0"/>
              </a:rPr>
              <a:t>room</a:t>
            </a:r>
            <a:r>
              <a:rPr lang="en-GB" dirty="0">
                <a:latin typeface="+mn-lt"/>
              </a:rPr>
              <a:t> und </a:t>
            </a:r>
            <a:r>
              <a:rPr lang="en-GB" dirty="0" err="1">
                <a:latin typeface="+mn-lt"/>
              </a:rPr>
              <a:t>prüfen</a:t>
            </a:r>
            <a:r>
              <a:rPr lang="en-GB" dirty="0">
                <a:latin typeface="+mn-lt"/>
              </a:rPr>
              <a:t>, </a:t>
            </a:r>
            <a:r>
              <a:rPr lang="en-GB" dirty="0" err="1">
                <a:latin typeface="+mn-lt"/>
              </a:rPr>
              <a:t>ob</a:t>
            </a:r>
            <a:r>
              <a:rPr lang="en-GB" dirty="0">
                <a:latin typeface="+mn-lt"/>
              </a:rPr>
              <a:t> die </a:t>
            </a:r>
            <a:r>
              <a:rPr lang="en-GB" dirty="0" err="1">
                <a:latin typeface="+mn-lt"/>
              </a:rPr>
              <a:t>neue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Summe</a:t>
            </a:r>
            <a:r>
              <a:rPr lang="en-GB" dirty="0">
                <a:latin typeface="+mn-lt"/>
              </a:rPr>
              <a:t> </a:t>
            </a:r>
            <a:r>
              <a:rPr lang="en-GB" b="1" dirty="0" err="1">
                <a:latin typeface="+mn-lt"/>
              </a:rPr>
              <a:t>nicht</a:t>
            </a:r>
            <a:r>
              <a:rPr lang="en-GB" b="1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durch</a:t>
            </a:r>
            <a:r>
              <a:rPr lang="en-GB" dirty="0">
                <a:latin typeface="+mn-lt"/>
              </a:rPr>
              <a:t> 3 </a:t>
            </a:r>
            <a:r>
              <a:rPr lang="en-GB" dirty="0" err="1">
                <a:latin typeface="+mn-lt"/>
              </a:rPr>
              <a:t>teilbar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ist</a:t>
            </a:r>
            <a:r>
              <a:rPr lang="en-GB" dirty="0">
                <a:latin typeface="+mn-lt"/>
              </a:rPr>
              <a:t>. </a:t>
            </a:r>
            <a:r>
              <a:rPr lang="en-GB" sz="1100" dirty="0">
                <a:latin typeface="+mn-lt"/>
              </a:rPr>
              <a:t>(</a:t>
            </a:r>
            <a:r>
              <a:rPr lang="en-GB" sz="1100" dirty="0" err="1">
                <a:latin typeface="+mn-lt"/>
              </a:rPr>
              <a:t>Sonst</a:t>
            </a:r>
            <a:r>
              <a:rPr lang="en-GB" sz="1100" dirty="0">
                <a:latin typeface="+mn-lt"/>
              </a:rPr>
              <a:t> </a:t>
            </a:r>
            <a:r>
              <a:rPr lang="en-GB" sz="1100" dirty="0" err="1">
                <a:latin typeface="+mn-lt"/>
              </a:rPr>
              <a:t>beenden</a:t>
            </a:r>
            <a:r>
              <a:rPr lang="en-GB" sz="1100" dirty="0">
                <a:latin typeface="+mn-lt"/>
              </a:rPr>
              <a:t> </a:t>
            </a:r>
            <a:r>
              <a:rPr lang="en-GB" sz="1100" dirty="0" err="1">
                <a:latin typeface="+mn-lt"/>
              </a:rPr>
              <a:t>wir</a:t>
            </a:r>
            <a:r>
              <a:rPr lang="en-GB" sz="1100" dirty="0">
                <a:latin typeface="+mn-lt"/>
              </a:rPr>
              <a:t> die </a:t>
            </a:r>
            <a:r>
              <a:rPr lang="en-GB" sz="1100" dirty="0" err="1">
                <a:latin typeface="+mn-lt"/>
              </a:rPr>
              <a:t>Suche</a:t>
            </a:r>
            <a:r>
              <a:rPr lang="en-GB" sz="1100" dirty="0">
                <a:latin typeface="+mn-lt"/>
              </a:rPr>
              <a:t> auf </a:t>
            </a:r>
            <a:r>
              <a:rPr lang="en-GB" sz="1100" dirty="0" err="1">
                <a:latin typeface="+mn-lt"/>
              </a:rPr>
              <a:t>dem</a:t>
            </a:r>
            <a:r>
              <a:rPr lang="en-GB" sz="1100" dirty="0">
                <a:latin typeface="+mn-lt"/>
              </a:rPr>
              <a:t> </a:t>
            </a:r>
            <a:r>
              <a:rPr lang="en-GB" sz="1100" dirty="0" err="1">
                <a:latin typeface="+mn-lt"/>
              </a:rPr>
              <a:t>jetzigen</a:t>
            </a:r>
            <a:r>
              <a:rPr lang="en-GB" sz="1100" dirty="0">
                <a:latin typeface="+mn-lt"/>
              </a:rPr>
              <a:t> </a:t>
            </a:r>
            <a:r>
              <a:rPr lang="en-GB" sz="1100" dirty="0" err="1">
                <a:latin typeface="+mn-lt"/>
              </a:rPr>
              <a:t>Pfad</a:t>
            </a:r>
            <a:r>
              <a:rPr lang="en-GB" sz="1100" dirty="0">
                <a:latin typeface="+mn-lt"/>
              </a:rPr>
              <a:t>)</a:t>
            </a:r>
          </a:p>
          <a:p>
            <a:endParaRPr lang="en-GB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latin typeface="+mn-lt"/>
              </a:rPr>
              <a:t>Wir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prüfen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ob</a:t>
            </a:r>
            <a:r>
              <a:rPr lang="en-GB" dirty="0">
                <a:latin typeface="+mn-lt"/>
              </a:rPr>
              <a:t> der </a:t>
            </a:r>
            <a:r>
              <a:rPr lang="en-GB" dirty="0" err="1">
                <a:latin typeface="+mn-lt"/>
              </a:rPr>
              <a:t>jetzige</a:t>
            </a:r>
            <a:r>
              <a:rPr lang="en-GB" dirty="0">
                <a:latin typeface="+mn-lt"/>
              </a:rPr>
              <a:t> Raum </a:t>
            </a:r>
            <a:r>
              <a:rPr lang="en-GB" dirty="0" err="1">
                <a:latin typeface="+mn-lt"/>
              </a:rPr>
              <a:t>ein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Ausgang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ist</a:t>
            </a:r>
            <a:r>
              <a:rPr lang="en-GB" dirty="0">
                <a:latin typeface="+mn-lt"/>
              </a:rPr>
              <a:t>. </a:t>
            </a:r>
            <a:r>
              <a:rPr lang="en-GB" sz="1050" dirty="0">
                <a:latin typeface="+mn-lt"/>
              </a:rPr>
              <a:t>(Wenn </a:t>
            </a:r>
            <a:r>
              <a:rPr lang="en-GB" sz="1050" dirty="0" err="1">
                <a:latin typeface="+mn-lt"/>
              </a:rPr>
              <a:t>ja</a:t>
            </a:r>
            <a:r>
              <a:rPr lang="en-GB" sz="1050" dirty="0">
                <a:latin typeface="+mn-lt"/>
              </a:rPr>
              <a:t>, </a:t>
            </a:r>
            <a:r>
              <a:rPr lang="en-GB" sz="1050" dirty="0" err="1">
                <a:latin typeface="+mn-lt"/>
              </a:rPr>
              <a:t>dann</a:t>
            </a:r>
            <a:r>
              <a:rPr lang="en-GB" sz="1050" dirty="0">
                <a:latin typeface="+mn-lt"/>
              </a:rPr>
              <a:t> </a:t>
            </a:r>
            <a:r>
              <a:rPr lang="en-GB" sz="1050" dirty="0" err="1">
                <a:latin typeface="+mn-lt"/>
              </a:rPr>
              <a:t>sind</a:t>
            </a:r>
            <a:r>
              <a:rPr lang="en-GB" sz="1050" dirty="0">
                <a:latin typeface="+mn-lt"/>
              </a:rPr>
              <a:t> </a:t>
            </a:r>
            <a:r>
              <a:rPr lang="en-GB" sz="1050" dirty="0" err="1">
                <a:latin typeface="+mn-lt"/>
              </a:rPr>
              <a:t>wir</a:t>
            </a:r>
            <a:r>
              <a:rPr lang="en-GB" sz="1050" dirty="0">
                <a:latin typeface="+mn-lt"/>
              </a:rPr>
              <a:t> </a:t>
            </a:r>
            <a:r>
              <a:rPr lang="en-GB" sz="1050" dirty="0" err="1">
                <a:latin typeface="+mn-lt"/>
              </a:rPr>
              <a:t>fertig</a:t>
            </a:r>
            <a:r>
              <a:rPr lang="en-GB" sz="1050" dirty="0">
                <a:latin typeface="+mn-lt"/>
              </a:rPr>
              <a:t>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latin typeface="+mn-lt"/>
              </a:rPr>
              <a:t>Sonst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rufen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wir</a:t>
            </a:r>
            <a:r>
              <a:rPr lang="en-GB" dirty="0">
                <a:latin typeface="+mn-lt"/>
              </a:rPr>
              <a:t> die Methode </a:t>
            </a:r>
            <a:r>
              <a:rPr lang="en-GB" dirty="0" err="1">
                <a:latin typeface="+mn-lt"/>
              </a:rPr>
              <a:t>rekursiv</a:t>
            </a:r>
            <a:r>
              <a:rPr lang="en-GB" dirty="0">
                <a:latin typeface="+mn-lt"/>
              </a:rPr>
              <a:t> für alle </a:t>
            </a:r>
            <a:r>
              <a:rPr lang="en-GB" dirty="0" err="1">
                <a:latin typeface="+mn-lt"/>
              </a:rPr>
              <a:t>Räume</a:t>
            </a:r>
            <a:r>
              <a:rPr lang="en-GB" dirty="0">
                <a:latin typeface="+mn-lt"/>
              </a:rPr>
              <a:t> auf, </a:t>
            </a:r>
            <a:r>
              <a:rPr lang="en-GB" dirty="0" err="1">
                <a:latin typeface="+mn-lt"/>
              </a:rPr>
              <a:t>mit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denen</a:t>
            </a:r>
            <a:r>
              <a:rPr lang="en-GB" dirty="0">
                <a:latin typeface="+mn-lt"/>
              </a:rPr>
              <a:t> </a:t>
            </a:r>
            <a:r>
              <a:rPr lang="en-GB" dirty="0">
                <a:latin typeface="Consolas" panose="020B0609020204030204" pitchFamily="49" charset="0"/>
              </a:rPr>
              <a:t>Room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verbunden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ist</a:t>
            </a:r>
            <a:r>
              <a:rPr lang="en-GB" dirty="0">
                <a:latin typeface="+mn-lt"/>
              </a:rPr>
              <a:t>. </a:t>
            </a:r>
            <a:r>
              <a:rPr lang="en-GB" sz="1100" dirty="0">
                <a:latin typeface="+mn-lt"/>
              </a:rPr>
              <a:t>(Das </a:t>
            </a:r>
            <a:r>
              <a:rPr lang="en-GB" sz="1100" dirty="0" err="1">
                <a:latin typeface="+mn-lt"/>
              </a:rPr>
              <a:t>dürfen</a:t>
            </a:r>
            <a:r>
              <a:rPr lang="en-GB" sz="1100" dirty="0">
                <a:latin typeface="+mn-lt"/>
              </a:rPr>
              <a:t> </a:t>
            </a:r>
            <a:r>
              <a:rPr lang="en-GB" sz="1100" dirty="0" err="1">
                <a:latin typeface="+mn-lt"/>
              </a:rPr>
              <a:t>wir</a:t>
            </a:r>
            <a:r>
              <a:rPr lang="en-GB" sz="1100" dirty="0">
                <a:latin typeface="+mn-lt"/>
              </a:rPr>
              <a:t>, da es </a:t>
            </a:r>
            <a:r>
              <a:rPr lang="en-GB" sz="1100" dirty="0" err="1">
                <a:latin typeface="+mn-lt"/>
              </a:rPr>
              <a:t>keine</a:t>
            </a:r>
            <a:r>
              <a:rPr lang="en-GB" sz="1100" dirty="0">
                <a:latin typeface="+mn-lt"/>
              </a:rPr>
              <a:t> </a:t>
            </a:r>
            <a:r>
              <a:rPr lang="en-GB" sz="1100" dirty="0" err="1">
                <a:latin typeface="+mn-lt"/>
              </a:rPr>
              <a:t>Zyklen</a:t>
            </a:r>
            <a:r>
              <a:rPr lang="en-GB" sz="1100" dirty="0">
                <a:latin typeface="+mn-lt"/>
              </a:rPr>
              <a:t> hat)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1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Falls </a:t>
            </a:r>
            <a:r>
              <a:rPr lang="en-GB" dirty="0" err="1">
                <a:latin typeface="+mn-lt"/>
              </a:rPr>
              <a:t>einer</a:t>
            </a:r>
            <a:r>
              <a:rPr lang="en-GB" dirty="0">
                <a:latin typeface="+mn-lt"/>
              </a:rPr>
              <a:t> der </a:t>
            </a:r>
            <a:r>
              <a:rPr lang="en-GB" dirty="0" err="1">
                <a:latin typeface="+mn-lt"/>
              </a:rPr>
              <a:t>Aufrufe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erfolgreich</a:t>
            </a:r>
            <a:r>
              <a:rPr lang="en-GB" dirty="0">
                <a:latin typeface="+mn-lt"/>
              </a:rPr>
              <a:t> war, </a:t>
            </a:r>
            <a:r>
              <a:rPr lang="en-GB" dirty="0" err="1">
                <a:latin typeface="+mn-lt"/>
              </a:rPr>
              <a:t>dann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geben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wir</a:t>
            </a:r>
            <a:r>
              <a:rPr lang="en-GB" dirty="0">
                <a:latin typeface="+mn-lt"/>
              </a:rPr>
              <a:t> </a:t>
            </a:r>
            <a:r>
              <a:rPr lang="en-GB" dirty="0">
                <a:latin typeface="Consolas" panose="020B0609020204030204" pitchFamily="49" charset="0"/>
              </a:rPr>
              <a:t>true</a:t>
            </a:r>
            <a:r>
              <a:rPr lang="en-GB" dirty="0">
                <a:latin typeface="+mn-lt"/>
              </a:rPr>
              <a:t>, </a:t>
            </a:r>
            <a:r>
              <a:rPr lang="en-GB" dirty="0" err="1">
                <a:latin typeface="+mn-lt"/>
              </a:rPr>
              <a:t>sonst</a:t>
            </a:r>
            <a:r>
              <a:rPr lang="en-GB" dirty="0">
                <a:latin typeface="+mn-lt"/>
              </a:rPr>
              <a:t> </a:t>
            </a:r>
            <a:r>
              <a:rPr lang="en-GB" dirty="0">
                <a:latin typeface="Consolas" panose="020B0609020204030204" pitchFamily="49" charset="0"/>
              </a:rPr>
              <a:t>false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zurück</a:t>
            </a:r>
            <a:r>
              <a:rPr lang="en-GB" dirty="0">
                <a:latin typeface="+mn-lt"/>
              </a:rPr>
              <a:t>.</a:t>
            </a:r>
          </a:p>
        </p:txBody>
      </p:sp>
      <p:sp>
        <p:nvSpPr>
          <p:cNvPr id="3" name="Google Shape;2468;p187">
            <a:extLst>
              <a:ext uri="{FF2B5EF4-FFF2-40B4-BE49-F238E27FC236}">
                <a16:creationId xmlns:a16="http://schemas.microsoft.com/office/drawing/2014/main" id="{773BEC06-5235-D0AE-95CE-A6C0A2F9B4C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19</a:t>
            </a:fld>
            <a:endParaRPr lang="en-US" sz="700" b="0" i="0" u="none" strike="noStrike" kern="1200" cap="none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7025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7"/>
          <p:cNvSpPr txBox="1">
            <a:spLocks noGrp="1"/>
          </p:cNvSpPr>
          <p:nvPr>
            <p:ph type="title" idx="4294967295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GB" sz="36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Organisatorisches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67"/>
          <p:cNvSpPr txBox="1">
            <a:spLocks noGrp="1"/>
          </p:cNvSpPr>
          <p:nvPr>
            <p:ph type="body" idx="4294967295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5000"/>
          </a:bodyPr>
          <a:lstStyle/>
          <a:p>
            <a:pPr marL="343080" marR="0" lvl="0" indent="-343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SzPct val="100000"/>
              <a:buFont typeface="Noto Sans Symbols"/>
              <a:buChar char="▪"/>
            </a:pPr>
            <a:r>
              <a:rPr lang="en-GB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Mein Name: Leandro Zazzi</a:t>
            </a:r>
            <a:endParaRPr sz="2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3080" lvl="0" indent="-343080">
              <a:spcBef>
                <a:spcPts val="1202"/>
              </a:spcBef>
              <a:buClr>
                <a:srgbClr val="C0504D"/>
              </a:buClr>
              <a:buSzPct val="100000"/>
              <a:buFont typeface="Noto Sans Symbols"/>
              <a:buChar char="▪"/>
            </a:pPr>
            <a:r>
              <a:rPr lang="en-GB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Bei </a:t>
            </a:r>
            <a:r>
              <a:rPr lang="en-GB" sz="2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Fragen</a:t>
            </a:r>
            <a:r>
              <a:rPr lang="en-GB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lzazzi@ethz.ch</a:t>
            </a:r>
            <a:endParaRPr lang="en-GB" sz="2400" i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3080" lvl="0" indent="-343080">
              <a:spcBef>
                <a:spcPts val="1202"/>
              </a:spcBef>
              <a:buClr>
                <a:srgbClr val="C0504D"/>
              </a:buClr>
              <a:buSzPct val="100000"/>
              <a:buFont typeface="Noto Sans Symbols"/>
              <a:buChar char="▪"/>
            </a:pP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Mails bitte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mit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«[EProg25]»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Betreff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3080" marR="0" lvl="0" indent="-343080" algn="l" rtl="0">
              <a:lnSpc>
                <a:spcPct val="100000"/>
              </a:lnSpc>
              <a:spcBef>
                <a:spcPts val="901"/>
              </a:spcBef>
              <a:spcAft>
                <a:spcPts val="0"/>
              </a:spcAft>
              <a:buClr>
                <a:srgbClr val="C0504D"/>
              </a:buClr>
              <a:buSzPct val="100000"/>
              <a:buFont typeface="Noto Sans Symbols"/>
              <a:buChar char="▪"/>
            </a:pPr>
            <a:r>
              <a:rPr lang="en-GB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Neue </a:t>
            </a:r>
            <a:r>
              <a:rPr lang="en-GB" sz="2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Aufgaben</a:t>
            </a:r>
            <a:r>
              <a:rPr lang="en-GB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24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Dienstag</a:t>
            </a:r>
            <a:r>
              <a:rPr lang="en-GB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Abend </a:t>
            </a:r>
            <a:r>
              <a:rPr lang="en-GB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GB" sz="2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</a:t>
            </a:r>
            <a:r>
              <a:rPr lang="en-GB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Normalfall</a:t>
            </a:r>
            <a:r>
              <a:rPr lang="en-GB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3080" marR="0" lvl="0" indent="-343080" algn="l" rtl="0">
              <a:lnSpc>
                <a:spcPct val="100000"/>
              </a:lnSpc>
              <a:spcBef>
                <a:spcPts val="1202"/>
              </a:spcBef>
              <a:spcAft>
                <a:spcPts val="0"/>
              </a:spcAft>
              <a:buClr>
                <a:srgbClr val="C0504D"/>
              </a:buClr>
              <a:buSzPct val="100000"/>
              <a:buFont typeface="Noto Sans Symbols"/>
              <a:buChar char="▪"/>
            </a:pPr>
            <a:r>
              <a:rPr lang="en-GB" sz="2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Abgabe</a:t>
            </a:r>
            <a:r>
              <a:rPr lang="en-GB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der </a:t>
            </a:r>
            <a:r>
              <a:rPr lang="en-GB" sz="2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Übungen</a:t>
            </a:r>
            <a:r>
              <a:rPr lang="en-GB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bis </a:t>
            </a:r>
            <a:r>
              <a:rPr lang="en-GB" sz="24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Dienstag</a:t>
            </a:r>
            <a:r>
              <a:rPr lang="en-GB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Abend (23:59) </a:t>
            </a:r>
            <a:r>
              <a:rPr lang="en-GB" sz="2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Folgewoche</a:t>
            </a:r>
            <a:endParaRPr sz="2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3040" marR="0" lvl="1" indent="-285840" algn="l" rtl="0">
              <a:lnSpc>
                <a:spcPct val="100000"/>
              </a:lnSpc>
              <a:spcBef>
                <a:spcPts val="901"/>
              </a:spcBef>
              <a:spcAft>
                <a:spcPts val="0"/>
              </a:spcAft>
              <a:buClr>
                <a:srgbClr val="C0504D"/>
              </a:buClr>
              <a:buSzPct val="100000"/>
              <a:buFont typeface="Noto Sans Symbols"/>
              <a:buChar char="▪"/>
            </a:pPr>
            <a:r>
              <a:rPr lang="en-GB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Abgabe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immer via Git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3040" marR="0" lvl="1" indent="-2858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504D"/>
              </a:buClr>
              <a:buSzPct val="100000"/>
              <a:buFont typeface="Noto Sans Symbols"/>
              <a:buChar char="▪"/>
            </a:pPr>
            <a:r>
              <a:rPr lang="en-GB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Lösungen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separatem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Projekt auf Git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</a:pPr>
            <a:endParaRPr sz="2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67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281B7A7-24E8-00E4-5044-577C4E73C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77728C2-8FB9-3BF5-FAA8-A861B08DDD12}"/>
              </a:ext>
            </a:extLst>
          </p:cNvPr>
          <p:cNvSpPr>
            <a:spLocks/>
          </p:cNvSpPr>
          <p:nvPr/>
        </p:nvSpPr>
        <p:spPr>
          <a:xfrm>
            <a:off x="0" y="0"/>
            <a:ext cx="4987635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373247-012C-F53F-5455-C3B0E2EC8899}"/>
              </a:ext>
            </a:extLst>
          </p:cNvPr>
          <p:cNvSpPr txBox="1"/>
          <p:nvPr/>
        </p:nvSpPr>
        <p:spPr>
          <a:xfrm>
            <a:off x="-46182" y="-360214"/>
            <a:ext cx="532014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endParaRPr lang="en-GB" b="0" dirty="0">
              <a:solidFill>
                <a:srgbClr val="569CD6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boolean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CDCAA"/>
                </a:solidFill>
                <a:latin typeface="Consolas" panose="020B0609020204030204" pitchFamily="49" charset="0"/>
              </a:rPr>
              <a:t>solve1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Room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room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sum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chemeClr val="accent1"/>
                </a:solidFill>
                <a:latin typeface="Consolas" panose="020B0609020204030204" pitchFamily="49" charset="0"/>
              </a:rPr>
              <a:t>(…)</a:t>
            </a:r>
            <a:endParaRPr lang="en-GB" b="0" dirty="0">
              <a:solidFill>
                <a:schemeClr val="accent1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>
              <a:lnSpc>
                <a:spcPts val="2400"/>
              </a:lnSpc>
            </a:pPr>
            <a:endParaRPr lang="en-GB" dirty="0">
              <a:solidFill>
                <a:srgbClr val="CCCCCC"/>
              </a:solidFill>
              <a:latin typeface="Consolas" panose="020B0609020204030204" pitchFamily="49" charset="0"/>
            </a:endParaRP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static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4EC9B0"/>
                </a:solidFill>
                <a:latin typeface="Consolas" panose="020B0609020204030204" pitchFamily="49" charset="0"/>
              </a:rPr>
              <a:t>boolean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CDCAA"/>
                </a:solidFill>
                <a:latin typeface="Consolas" panose="020B0609020204030204" pitchFamily="49" charset="0"/>
              </a:rPr>
              <a:t>task1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Room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room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) {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return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CDCAA"/>
                </a:solidFill>
                <a:latin typeface="Consolas" panose="020B0609020204030204" pitchFamily="49" charset="0"/>
              </a:rPr>
              <a:t>solve1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(room, </a:t>
            </a:r>
            <a:r>
              <a:rPr lang="en-GB" dirty="0">
                <a:solidFill>
                  <a:srgbClr val="DCDCAA"/>
                </a:solidFill>
                <a:latin typeface="Consolas" panose="020B0609020204030204" pitchFamily="49" charset="0"/>
              </a:rPr>
              <a:t>0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)</a:t>
            </a:r>
          </a:p>
          <a:p>
            <a:pPr>
              <a:lnSpc>
                <a:spcPts val="2400"/>
              </a:lnSpc>
            </a:pPr>
            <a:endParaRPr lang="en-GB" dirty="0">
              <a:solidFill>
                <a:srgbClr val="CCCCCC"/>
              </a:solidFill>
              <a:latin typeface="Consolas" panose="020B0609020204030204" pitchFamily="49" charset="0"/>
            </a:endParaRP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}</a:t>
            </a:r>
          </a:p>
          <a:p>
            <a:pPr>
              <a:lnSpc>
                <a:spcPts val="2400"/>
              </a:lnSpc>
            </a:pP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400"/>
              </a:lnSpc>
            </a:pPr>
            <a:b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1C4063-F9DD-A196-DB58-0AE1FF547021}"/>
              </a:ext>
            </a:extLst>
          </p:cNvPr>
          <p:cNvSpPr txBox="1"/>
          <p:nvPr/>
        </p:nvSpPr>
        <p:spPr>
          <a:xfrm>
            <a:off x="5130799" y="189345"/>
            <a:ext cx="39023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Wie </a:t>
            </a:r>
            <a:r>
              <a:rPr lang="en-GB" b="1" dirty="0" err="1"/>
              <a:t>nutzen</a:t>
            </a:r>
            <a:r>
              <a:rPr lang="en-GB" b="1" dirty="0"/>
              <a:t> </a:t>
            </a:r>
            <a:r>
              <a:rPr lang="en-GB" b="1" dirty="0" err="1"/>
              <a:t>wir</a:t>
            </a:r>
            <a:r>
              <a:rPr lang="en-GB" b="1" dirty="0"/>
              <a:t> </a:t>
            </a:r>
            <a:r>
              <a:rPr lang="en-GB" b="1" dirty="0" err="1"/>
              <a:t>diese</a:t>
            </a:r>
            <a:r>
              <a:rPr lang="en-GB" b="1" dirty="0"/>
              <a:t> Methode nun?</a:t>
            </a:r>
          </a:p>
          <a:p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Wir</a:t>
            </a:r>
            <a:r>
              <a:rPr lang="en-GB" dirty="0"/>
              <a:t> </a:t>
            </a:r>
            <a:r>
              <a:rPr lang="en-GB" dirty="0" err="1"/>
              <a:t>rufen</a:t>
            </a:r>
            <a:r>
              <a:rPr lang="en-GB" dirty="0"/>
              <a:t> </a:t>
            </a:r>
            <a:r>
              <a:rPr lang="en-GB" dirty="0">
                <a:latin typeface="Consolas" panose="020B0609020204030204" pitchFamily="49" charset="0"/>
              </a:rPr>
              <a:t>solve1</a:t>
            </a:r>
            <a:r>
              <a:rPr lang="en-GB" dirty="0"/>
              <a:t> in </a:t>
            </a:r>
            <a:r>
              <a:rPr lang="en-GB" dirty="0">
                <a:latin typeface="Consolas" panose="020B0609020204030204" pitchFamily="49" charset="0"/>
              </a:rPr>
              <a:t>task1</a:t>
            </a:r>
            <a:r>
              <a:rPr lang="en-GB" dirty="0"/>
              <a:t> auf </a:t>
            </a:r>
            <a:r>
              <a:rPr lang="en-GB" dirty="0" err="1"/>
              <a:t>mit</a:t>
            </a:r>
            <a:r>
              <a:rPr lang="en-GB" dirty="0"/>
              <a:t> </a:t>
            </a:r>
            <a:r>
              <a:rPr lang="en-GB" dirty="0">
                <a:latin typeface="Consolas" panose="020B0609020204030204" pitchFamily="49" charset="0"/>
              </a:rPr>
              <a:t>room</a:t>
            </a:r>
            <a:r>
              <a:rPr lang="en-GB" dirty="0"/>
              <a:t> und initialer </a:t>
            </a:r>
            <a:r>
              <a:rPr lang="en-GB" dirty="0" err="1"/>
              <a:t>Summe</a:t>
            </a:r>
            <a:r>
              <a:rPr lang="en-GB" dirty="0"/>
              <a:t> </a:t>
            </a:r>
            <a:r>
              <a:rPr lang="en-GB" dirty="0">
                <a:latin typeface="Consolas" panose="020B0609020204030204" pitchFamily="49" charset="0"/>
              </a:rPr>
              <a:t>0</a:t>
            </a:r>
            <a:r>
              <a:rPr lang="en-GB" dirty="0"/>
              <a:t>.</a:t>
            </a:r>
          </a:p>
          <a:p>
            <a:endParaRPr lang="en-GB" b="1" dirty="0"/>
          </a:p>
        </p:txBody>
      </p:sp>
      <p:sp>
        <p:nvSpPr>
          <p:cNvPr id="3" name="Google Shape;2468;p187">
            <a:extLst>
              <a:ext uri="{FF2B5EF4-FFF2-40B4-BE49-F238E27FC236}">
                <a16:creationId xmlns:a16="http://schemas.microsoft.com/office/drawing/2014/main" id="{90E798CB-5EBA-C231-2336-7D4E12CF624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20</a:t>
            </a:fld>
            <a:endParaRPr lang="en-US" sz="700" b="0" i="0" u="none" strike="noStrike" kern="1200" cap="none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9813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A551BC-DFF5-D543-D7E1-CEB152ECD3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9B8C25-D542-F923-3310-20C8CD52C63E}"/>
              </a:ext>
            </a:extLst>
          </p:cNvPr>
          <p:cNvSpPr txBox="1"/>
          <p:nvPr/>
        </p:nvSpPr>
        <p:spPr>
          <a:xfrm>
            <a:off x="3336366" y="220133"/>
            <a:ext cx="5672634" cy="4587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Wieso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keine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Zyklen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Wenn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Zyklen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haben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kommt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zu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endloser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Rekursion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ausser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merken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uns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explizit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in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welchen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Räumen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bereits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waren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</p:txBody>
      </p:sp>
      <p:sp>
        <p:nvSpPr>
          <p:cNvPr id="3" name="Google Shape;2468;p187">
            <a:extLst>
              <a:ext uri="{FF2B5EF4-FFF2-40B4-BE49-F238E27FC236}">
                <a16:creationId xmlns:a16="http://schemas.microsoft.com/office/drawing/2014/main" id="{87A0289C-71CE-9EBF-19B9-8281A12BF5E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Tx/>
              <a:buSzTx/>
              <a:defRPr/>
            </a:pPr>
            <a:fld id="{00000000-1234-1234-1234-123412341234}" type="slidenum">
              <a:rPr lang="en-US" sz="7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  <a:sym typeface="Calibri"/>
              </a:rPr>
              <a:pPr>
                <a:lnSpc>
                  <a:spcPct val="90000"/>
                </a:lnSpc>
                <a:spcAft>
                  <a:spcPts val="600"/>
                </a:spcAft>
                <a:buClrTx/>
                <a:buSzTx/>
                <a:defRPr/>
              </a:pPr>
              <a:t>21</a:t>
            </a:fld>
            <a:endParaRPr lang="en-US" sz="700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  <a:sym typeface="Times New Roman"/>
            </a:endParaRPr>
          </a:p>
        </p:txBody>
      </p:sp>
      <p:pic>
        <p:nvPicPr>
          <p:cNvPr id="7" name="Picture 6" descr="A room with many doors&#10;&#10;Description automatically generated">
            <a:extLst>
              <a:ext uri="{FF2B5EF4-FFF2-40B4-BE49-F238E27FC236}">
                <a16:creationId xmlns:a16="http://schemas.microsoft.com/office/drawing/2014/main" id="{60C760BC-74DB-CD3E-E7E6-688A75AD6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895" y="2291580"/>
            <a:ext cx="560340" cy="560340"/>
          </a:xfrm>
          <a:prstGeom prst="rect">
            <a:avLst/>
          </a:prstGeom>
        </p:spPr>
      </p:pic>
      <p:pic>
        <p:nvPicPr>
          <p:cNvPr id="8" name="Picture 7" descr="A room with many doors&#10;&#10;Description automatically generated">
            <a:extLst>
              <a:ext uri="{FF2B5EF4-FFF2-40B4-BE49-F238E27FC236}">
                <a16:creationId xmlns:a16="http://schemas.microsoft.com/office/drawing/2014/main" id="{14508433-8C51-2FB1-645B-436E39CEC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65" y="1473136"/>
            <a:ext cx="560340" cy="560340"/>
          </a:xfrm>
          <a:prstGeom prst="rect">
            <a:avLst/>
          </a:prstGeom>
        </p:spPr>
      </p:pic>
      <p:pic>
        <p:nvPicPr>
          <p:cNvPr id="9" name="Picture 8" descr="A room with many doors&#10;&#10;Description automatically generated">
            <a:extLst>
              <a:ext uri="{FF2B5EF4-FFF2-40B4-BE49-F238E27FC236}">
                <a16:creationId xmlns:a16="http://schemas.microsoft.com/office/drawing/2014/main" id="{5DEE15AC-D847-8050-0DAD-3EF5DD0CB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2376" y="2030590"/>
            <a:ext cx="560340" cy="560340"/>
          </a:xfrm>
          <a:prstGeom prst="rect">
            <a:avLst/>
          </a:prstGeom>
        </p:spPr>
      </p:pic>
      <p:pic>
        <p:nvPicPr>
          <p:cNvPr id="11" name="Picture 10" descr="A room with many doors&#10;&#10;Description automatically generated">
            <a:extLst>
              <a:ext uri="{FF2B5EF4-FFF2-40B4-BE49-F238E27FC236}">
                <a16:creationId xmlns:a16="http://schemas.microsoft.com/office/drawing/2014/main" id="{3A66A8AD-45DD-91E2-8CC9-34F8BE389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420" y="1009204"/>
            <a:ext cx="560340" cy="560340"/>
          </a:xfrm>
          <a:prstGeom prst="rect">
            <a:avLst/>
          </a:prstGeom>
        </p:spPr>
      </p:pic>
      <p:pic>
        <p:nvPicPr>
          <p:cNvPr id="12" name="Picture 11" descr="A room with many doors&#10;&#10;Description automatically generated">
            <a:extLst>
              <a:ext uri="{FF2B5EF4-FFF2-40B4-BE49-F238E27FC236}">
                <a16:creationId xmlns:a16="http://schemas.microsoft.com/office/drawing/2014/main" id="{EA553231-B660-CC3D-6CF8-CE8FF4788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381" y="462534"/>
            <a:ext cx="560340" cy="560340"/>
          </a:xfrm>
          <a:prstGeom prst="rect">
            <a:avLst/>
          </a:prstGeom>
        </p:spPr>
      </p:pic>
      <p:pic>
        <p:nvPicPr>
          <p:cNvPr id="13" name="Picture 12" descr="A room with many doors&#10;&#10;Description automatically generated">
            <a:extLst>
              <a:ext uri="{FF2B5EF4-FFF2-40B4-BE49-F238E27FC236}">
                <a16:creationId xmlns:a16="http://schemas.microsoft.com/office/drawing/2014/main" id="{2B6632A3-7586-EF94-F382-62E3F4941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114" y="298846"/>
            <a:ext cx="560340" cy="560340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8AEB78B-947F-AD78-6F49-5E3BA43DCBA0}"/>
              </a:ext>
            </a:extLst>
          </p:cNvPr>
          <p:cNvCxnSpPr>
            <a:stCxn id="13" idx="3"/>
            <a:endCxn id="12" idx="1"/>
          </p:cNvCxnSpPr>
          <p:nvPr/>
        </p:nvCxnSpPr>
        <p:spPr>
          <a:xfrm>
            <a:off x="872454" y="579016"/>
            <a:ext cx="387927" cy="1636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DA5D062-1169-2C0A-7C6F-EA9ABCBA824B}"/>
              </a:ext>
            </a:extLst>
          </p:cNvPr>
          <p:cNvCxnSpPr>
            <a:stCxn id="12" idx="2"/>
            <a:endCxn id="8" idx="0"/>
          </p:cNvCxnSpPr>
          <p:nvPr/>
        </p:nvCxnSpPr>
        <p:spPr>
          <a:xfrm>
            <a:off x="1540551" y="1022874"/>
            <a:ext cx="9684" cy="4502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9F7171D-6801-881B-E74D-2A629F6366D2}"/>
              </a:ext>
            </a:extLst>
          </p:cNvPr>
          <p:cNvCxnSpPr>
            <a:stCxn id="8" idx="2"/>
            <a:endCxn id="7" idx="0"/>
          </p:cNvCxnSpPr>
          <p:nvPr/>
        </p:nvCxnSpPr>
        <p:spPr>
          <a:xfrm flipH="1">
            <a:off x="1270065" y="2033476"/>
            <a:ext cx="280170" cy="258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49EE66B-0B08-2AF6-469B-FAC076719910}"/>
              </a:ext>
            </a:extLst>
          </p:cNvPr>
          <p:cNvCxnSpPr>
            <a:stCxn id="7" idx="3"/>
            <a:endCxn id="9" idx="1"/>
          </p:cNvCxnSpPr>
          <p:nvPr/>
        </p:nvCxnSpPr>
        <p:spPr>
          <a:xfrm flipV="1">
            <a:off x="1550235" y="2310760"/>
            <a:ext cx="572141" cy="2609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9" name="Picture 38" descr="A room with many doors&#10;&#10;Description automatically generated">
            <a:extLst>
              <a:ext uri="{FF2B5EF4-FFF2-40B4-BE49-F238E27FC236}">
                <a16:creationId xmlns:a16="http://schemas.microsoft.com/office/drawing/2014/main" id="{F0EC8457-4653-A874-D427-6F5F8785E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129" y="3269136"/>
            <a:ext cx="560340" cy="5603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56622AC-8A57-5A39-47AF-7FAB5B4AA874}"/>
                  </a:ext>
                </a:extLst>
              </p:cNvPr>
              <p:cNvSpPr txBox="1"/>
              <p:nvPr/>
            </p:nvSpPr>
            <p:spPr>
              <a:xfrm>
                <a:off x="2318469" y="3395417"/>
                <a:ext cx="3823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56622AC-8A57-5A39-47AF-7FAB5B4AA8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469" y="3395417"/>
                <a:ext cx="382348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4E8FA51-8408-703A-7367-E75FDF03EBDF}"/>
                  </a:ext>
                </a:extLst>
              </p:cNvPr>
              <p:cNvSpPr txBox="1"/>
              <p:nvPr/>
            </p:nvSpPr>
            <p:spPr>
              <a:xfrm>
                <a:off x="-1951" y="354005"/>
                <a:ext cx="3781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4E8FA51-8408-703A-7367-E75FDF03EB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51" y="354005"/>
                <a:ext cx="378180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F52D47C-306D-1AAE-BFE9-5F49FD6F9D82}"/>
                  </a:ext>
                </a:extLst>
              </p:cNvPr>
              <p:cNvSpPr txBox="1"/>
              <p:nvPr/>
            </p:nvSpPr>
            <p:spPr>
              <a:xfrm>
                <a:off x="1373688" y="168561"/>
                <a:ext cx="3823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F52D47C-306D-1AAE-BFE9-5F49FD6F9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688" y="168561"/>
                <a:ext cx="382348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8084552-DBDF-B308-C34F-C512D0EF3D64}"/>
                  </a:ext>
                </a:extLst>
              </p:cNvPr>
              <p:cNvSpPr txBox="1"/>
              <p:nvPr/>
            </p:nvSpPr>
            <p:spPr>
              <a:xfrm>
                <a:off x="1792188" y="1532645"/>
                <a:ext cx="3823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8084552-DBDF-B308-C34F-C512D0EF3D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188" y="1532645"/>
                <a:ext cx="382348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360310E-238C-B694-119C-DCF0FCCCBB7A}"/>
                  </a:ext>
                </a:extLst>
              </p:cNvPr>
              <p:cNvSpPr txBox="1"/>
              <p:nvPr/>
            </p:nvSpPr>
            <p:spPr>
              <a:xfrm>
                <a:off x="1080975" y="2795106"/>
                <a:ext cx="3746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360310E-238C-B694-119C-DCF0FCCCBB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975" y="2795106"/>
                <a:ext cx="374653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253B7A6-D392-66F9-D890-B0C981318E45}"/>
                  </a:ext>
                </a:extLst>
              </p:cNvPr>
              <p:cNvSpPr txBox="1"/>
              <p:nvPr/>
            </p:nvSpPr>
            <p:spPr>
              <a:xfrm>
                <a:off x="2617982" y="2016787"/>
                <a:ext cx="3823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253B7A6-D392-66F9-D890-B0C981318E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982" y="2016787"/>
                <a:ext cx="382348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1759A18-D529-954F-5211-B649C238ED82}"/>
              </a:ext>
            </a:extLst>
          </p:cNvPr>
          <p:cNvCxnSpPr>
            <a:stCxn id="9" idx="2"/>
            <a:endCxn id="39" idx="0"/>
          </p:cNvCxnSpPr>
          <p:nvPr/>
        </p:nvCxnSpPr>
        <p:spPr>
          <a:xfrm flipH="1">
            <a:off x="2038299" y="2590930"/>
            <a:ext cx="364247" cy="6782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99A5772-96DD-A429-4F0A-14DEB52DBDEB}"/>
              </a:ext>
            </a:extLst>
          </p:cNvPr>
          <p:cNvCxnSpPr>
            <a:stCxn id="9" idx="0"/>
            <a:endCxn id="11" idx="2"/>
          </p:cNvCxnSpPr>
          <p:nvPr/>
        </p:nvCxnSpPr>
        <p:spPr>
          <a:xfrm flipV="1">
            <a:off x="2402546" y="1569544"/>
            <a:ext cx="158044" cy="4610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41EB6FE-0A59-2D31-4C25-03870ED74497}"/>
              </a:ext>
            </a:extLst>
          </p:cNvPr>
          <p:cNvCxnSpPr>
            <a:stCxn id="11" idx="0"/>
            <a:endCxn id="12" idx="3"/>
          </p:cNvCxnSpPr>
          <p:nvPr/>
        </p:nvCxnSpPr>
        <p:spPr>
          <a:xfrm flipH="1" flipV="1">
            <a:off x="1820721" y="742704"/>
            <a:ext cx="739869" cy="266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62A6FE3-68DD-0451-DFDE-C74C73688017}"/>
                  </a:ext>
                </a:extLst>
              </p:cNvPr>
              <p:cNvSpPr txBox="1"/>
              <p:nvPr/>
            </p:nvSpPr>
            <p:spPr>
              <a:xfrm>
                <a:off x="2845864" y="1094116"/>
                <a:ext cx="3823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62A6FE3-68DD-0451-DFDE-C74C736880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5864" y="1094116"/>
                <a:ext cx="382348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5156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8CDADE-5AAC-A5FF-DB04-39BC562196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7F3BA0-A455-CCE3-C6CC-479245598CCD}"/>
              </a:ext>
            </a:extLst>
          </p:cNvPr>
          <p:cNvSpPr txBox="1"/>
          <p:nvPr/>
        </p:nvSpPr>
        <p:spPr>
          <a:xfrm>
            <a:off x="3336366" y="220133"/>
            <a:ext cx="5672634" cy="4587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Wieso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keine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Zyklen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Wenn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Zyklen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haben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kommt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zu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endloser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Rekursion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ohne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dass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uns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merken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in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welchen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Räumen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bereits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waren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</p:txBody>
      </p:sp>
      <p:sp>
        <p:nvSpPr>
          <p:cNvPr id="3" name="Google Shape;2468;p187">
            <a:extLst>
              <a:ext uri="{FF2B5EF4-FFF2-40B4-BE49-F238E27FC236}">
                <a16:creationId xmlns:a16="http://schemas.microsoft.com/office/drawing/2014/main" id="{EB66C230-D7C4-F4E4-D863-1EF7C646051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Tx/>
              <a:buSzTx/>
              <a:defRPr/>
            </a:pPr>
            <a:fld id="{00000000-1234-1234-1234-123412341234}" type="slidenum">
              <a:rPr lang="en-US" sz="7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  <a:sym typeface="Calibri"/>
              </a:rPr>
              <a:pPr>
                <a:lnSpc>
                  <a:spcPct val="90000"/>
                </a:lnSpc>
                <a:spcAft>
                  <a:spcPts val="600"/>
                </a:spcAft>
                <a:buClrTx/>
                <a:buSzTx/>
                <a:defRPr/>
              </a:pPr>
              <a:t>22</a:t>
            </a:fld>
            <a:endParaRPr lang="en-US" sz="700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  <a:sym typeface="Times New Roman"/>
            </a:endParaRPr>
          </a:p>
        </p:txBody>
      </p:sp>
      <p:pic>
        <p:nvPicPr>
          <p:cNvPr id="7" name="Picture 6" descr="A room with many doors&#10;&#10;Description automatically generated">
            <a:extLst>
              <a:ext uri="{FF2B5EF4-FFF2-40B4-BE49-F238E27FC236}">
                <a16:creationId xmlns:a16="http://schemas.microsoft.com/office/drawing/2014/main" id="{CA16EC92-8FAD-843E-2E94-1A2D708AE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895" y="2291580"/>
            <a:ext cx="560340" cy="560340"/>
          </a:xfrm>
          <a:prstGeom prst="rect">
            <a:avLst/>
          </a:prstGeom>
        </p:spPr>
      </p:pic>
      <p:pic>
        <p:nvPicPr>
          <p:cNvPr id="8" name="Picture 7" descr="A room with many doors&#10;&#10;Description automatically generated">
            <a:extLst>
              <a:ext uri="{FF2B5EF4-FFF2-40B4-BE49-F238E27FC236}">
                <a16:creationId xmlns:a16="http://schemas.microsoft.com/office/drawing/2014/main" id="{1E804928-086B-05D8-D4B1-778576B42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65" y="1473136"/>
            <a:ext cx="560340" cy="560340"/>
          </a:xfrm>
          <a:prstGeom prst="rect">
            <a:avLst/>
          </a:prstGeom>
        </p:spPr>
      </p:pic>
      <p:pic>
        <p:nvPicPr>
          <p:cNvPr id="9" name="Picture 8" descr="A room with many doors&#10;&#10;Description automatically generated">
            <a:extLst>
              <a:ext uri="{FF2B5EF4-FFF2-40B4-BE49-F238E27FC236}">
                <a16:creationId xmlns:a16="http://schemas.microsoft.com/office/drawing/2014/main" id="{32254638-1E7C-0311-7405-2603B4F693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2376" y="2030590"/>
            <a:ext cx="560340" cy="560340"/>
          </a:xfrm>
          <a:prstGeom prst="rect">
            <a:avLst/>
          </a:prstGeom>
        </p:spPr>
      </p:pic>
      <p:pic>
        <p:nvPicPr>
          <p:cNvPr id="11" name="Picture 10" descr="A room with many doors&#10;&#10;Description automatically generated">
            <a:extLst>
              <a:ext uri="{FF2B5EF4-FFF2-40B4-BE49-F238E27FC236}">
                <a16:creationId xmlns:a16="http://schemas.microsoft.com/office/drawing/2014/main" id="{AF7FDE70-5ADE-827E-3F4D-F73E379F2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420" y="1009204"/>
            <a:ext cx="560340" cy="560340"/>
          </a:xfrm>
          <a:prstGeom prst="rect">
            <a:avLst/>
          </a:prstGeom>
        </p:spPr>
      </p:pic>
      <p:pic>
        <p:nvPicPr>
          <p:cNvPr id="12" name="Picture 11" descr="A room with many doors&#10;&#10;Description automatically generated">
            <a:extLst>
              <a:ext uri="{FF2B5EF4-FFF2-40B4-BE49-F238E27FC236}">
                <a16:creationId xmlns:a16="http://schemas.microsoft.com/office/drawing/2014/main" id="{2038E49E-90CF-E13E-28E3-97E2403D9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381" y="462534"/>
            <a:ext cx="560340" cy="560340"/>
          </a:xfrm>
          <a:prstGeom prst="rect">
            <a:avLst/>
          </a:prstGeom>
        </p:spPr>
      </p:pic>
      <p:pic>
        <p:nvPicPr>
          <p:cNvPr id="13" name="Picture 12" descr="A room with many doors&#10;&#10;Description automatically generated">
            <a:extLst>
              <a:ext uri="{FF2B5EF4-FFF2-40B4-BE49-F238E27FC236}">
                <a16:creationId xmlns:a16="http://schemas.microsoft.com/office/drawing/2014/main" id="{B372FA43-DFFF-1AA7-3987-2E63B17E6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114" y="298846"/>
            <a:ext cx="560340" cy="560340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DF1D188-F611-1DA8-9087-3615D534DEC9}"/>
              </a:ext>
            </a:extLst>
          </p:cNvPr>
          <p:cNvCxnSpPr>
            <a:stCxn id="13" idx="3"/>
            <a:endCxn id="12" idx="1"/>
          </p:cNvCxnSpPr>
          <p:nvPr/>
        </p:nvCxnSpPr>
        <p:spPr>
          <a:xfrm>
            <a:off x="872454" y="579016"/>
            <a:ext cx="387927" cy="1636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A42CDEB-4E93-2424-1B76-9904D75E1F48}"/>
              </a:ext>
            </a:extLst>
          </p:cNvPr>
          <p:cNvCxnSpPr>
            <a:stCxn id="12" idx="2"/>
            <a:endCxn id="8" idx="0"/>
          </p:cNvCxnSpPr>
          <p:nvPr/>
        </p:nvCxnSpPr>
        <p:spPr>
          <a:xfrm>
            <a:off x="1540551" y="1022874"/>
            <a:ext cx="9684" cy="4502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B5DD54F-F3C0-0D63-9C41-58AF7707D088}"/>
              </a:ext>
            </a:extLst>
          </p:cNvPr>
          <p:cNvCxnSpPr>
            <a:stCxn id="8" idx="2"/>
            <a:endCxn id="7" idx="0"/>
          </p:cNvCxnSpPr>
          <p:nvPr/>
        </p:nvCxnSpPr>
        <p:spPr>
          <a:xfrm flipH="1">
            <a:off x="1270065" y="2033476"/>
            <a:ext cx="280170" cy="258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AFB20B8-CFB7-D87B-18FF-D1904CBCC61D}"/>
              </a:ext>
            </a:extLst>
          </p:cNvPr>
          <p:cNvCxnSpPr>
            <a:stCxn id="7" idx="3"/>
            <a:endCxn id="9" idx="1"/>
          </p:cNvCxnSpPr>
          <p:nvPr/>
        </p:nvCxnSpPr>
        <p:spPr>
          <a:xfrm flipV="1">
            <a:off x="1550235" y="2310760"/>
            <a:ext cx="572141" cy="2609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9" name="Picture 38" descr="A room with many doors&#10;&#10;Description automatically generated">
            <a:extLst>
              <a:ext uri="{FF2B5EF4-FFF2-40B4-BE49-F238E27FC236}">
                <a16:creationId xmlns:a16="http://schemas.microsoft.com/office/drawing/2014/main" id="{13D21933-8EDA-8FF8-9B8C-1C5862D27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129" y="3269136"/>
            <a:ext cx="560340" cy="5603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7DBE30A-1A47-E292-70B5-C981C34EF833}"/>
                  </a:ext>
                </a:extLst>
              </p:cNvPr>
              <p:cNvSpPr txBox="1"/>
              <p:nvPr/>
            </p:nvSpPr>
            <p:spPr>
              <a:xfrm>
                <a:off x="2318469" y="3395417"/>
                <a:ext cx="3823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7DBE30A-1A47-E292-70B5-C981C34EF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469" y="3395417"/>
                <a:ext cx="382348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161209D-697C-29F3-B79D-9E60F7C174BB}"/>
                  </a:ext>
                </a:extLst>
              </p:cNvPr>
              <p:cNvSpPr txBox="1"/>
              <p:nvPr/>
            </p:nvSpPr>
            <p:spPr>
              <a:xfrm>
                <a:off x="-1951" y="354005"/>
                <a:ext cx="3781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161209D-697C-29F3-B79D-9E60F7C17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51" y="354005"/>
                <a:ext cx="378180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85A477FA-186D-492B-9C77-7B0D8D7CDA50}"/>
                  </a:ext>
                </a:extLst>
              </p:cNvPr>
              <p:cNvSpPr txBox="1"/>
              <p:nvPr/>
            </p:nvSpPr>
            <p:spPr>
              <a:xfrm>
                <a:off x="1373688" y="168561"/>
                <a:ext cx="3823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85A477FA-186D-492B-9C77-7B0D8D7CD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688" y="168561"/>
                <a:ext cx="382348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0DBEEE8-3B21-2BED-692F-45EA3157DF59}"/>
                  </a:ext>
                </a:extLst>
              </p:cNvPr>
              <p:cNvSpPr txBox="1"/>
              <p:nvPr/>
            </p:nvSpPr>
            <p:spPr>
              <a:xfrm>
                <a:off x="1792188" y="1532645"/>
                <a:ext cx="3823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0DBEEE8-3B21-2BED-692F-45EA3157DF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188" y="1532645"/>
                <a:ext cx="382348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3E9F1D1-6481-D436-00D6-B8893AA01D15}"/>
                  </a:ext>
                </a:extLst>
              </p:cNvPr>
              <p:cNvSpPr txBox="1"/>
              <p:nvPr/>
            </p:nvSpPr>
            <p:spPr>
              <a:xfrm>
                <a:off x="1080975" y="2795106"/>
                <a:ext cx="3746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3E9F1D1-6481-D436-00D6-B8893AA01D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975" y="2795106"/>
                <a:ext cx="374653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0677F6B-FD96-783F-65DC-9CFBF9D52847}"/>
                  </a:ext>
                </a:extLst>
              </p:cNvPr>
              <p:cNvSpPr txBox="1"/>
              <p:nvPr/>
            </p:nvSpPr>
            <p:spPr>
              <a:xfrm>
                <a:off x="2617982" y="2016787"/>
                <a:ext cx="3823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0677F6B-FD96-783F-65DC-9CFBF9D52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982" y="2016787"/>
                <a:ext cx="382348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DF10813-D0E3-ABAF-8339-661352137782}"/>
              </a:ext>
            </a:extLst>
          </p:cNvPr>
          <p:cNvCxnSpPr>
            <a:stCxn id="9" idx="2"/>
            <a:endCxn id="39" idx="0"/>
          </p:cNvCxnSpPr>
          <p:nvPr/>
        </p:nvCxnSpPr>
        <p:spPr>
          <a:xfrm flipH="1">
            <a:off x="2038299" y="2590930"/>
            <a:ext cx="364247" cy="6782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9917DEC-F480-E148-5287-3AE904A64D3A}"/>
              </a:ext>
            </a:extLst>
          </p:cNvPr>
          <p:cNvCxnSpPr>
            <a:stCxn id="9" idx="0"/>
            <a:endCxn id="11" idx="2"/>
          </p:cNvCxnSpPr>
          <p:nvPr/>
        </p:nvCxnSpPr>
        <p:spPr>
          <a:xfrm flipV="1">
            <a:off x="2402546" y="1569544"/>
            <a:ext cx="158044" cy="4610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CDEE97E-F0E9-8CEF-8816-00A42FDB374D}"/>
              </a:ext>
            </a:extLst>
          </p:cNvPr>
          <p:cNvCxnSpPr>
            <a:stCxn id="11" idx="0"/>
            <a:endCxn id="12" idx="3"/>
          </p:cNvCxnSpPr>
          <p:nvPr/>
        </p:nvCxnSpPr>
        <p:spPr>
          <a:xfrm flipH="1" flipV="1">
            <a:off x="1820721" y="742704"/>
            <a:ext cx="739869" cy="266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CF06AFE-29B6-9A82-FFCE-C7F559C430F2}"/>
                  </a:ext>
                </a:extLst>
              </p:cNvPr>
              <p:cNvSpPr txBox="1"/>
              <p:nvPr/>
            </p:nvSpPr>
            <p:spPr>
              <a:xfrm>
                <a:off x="2845864" y="1094116"/>
                <a:ext cx="3823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CF06AFE-29B6-9A82-FFCE-C7F559C430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5864" y="1094116"/>
                <a:ext cx="382348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50976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3B06F-2E6C-E50B-D9D9-921EE3B7D6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38ACCA-1794-3791-0220-337ABFA7F2AF}"/>
              </a:ext>
            </a:extLst>
          </p:cNvPr>
          <p:cNvSpPr txBox="1"/>
          <p:nvPr/>
        </p:nvSpPr>
        <p:spPr>
          <a:xfrm>
            <a:off x="3336366" y="220133"/>
            <a:ext cx="5672634" cy="4587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Wieso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keine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Zyklen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Wenn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Zyklen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haben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kommt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zu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endloser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Rekursion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ohne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dass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uns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merken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in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welchen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Räumen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bereits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waren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</p:txBody>
      </p:sp>
      <p:sp>
        <p:nvSpPr>
          <p:cNvPr id="3" name="Google Shape;2468;p187">
            <a:extLst>
              <a:ext uri="{FF2B5EF4-FFF2-40B4-BE49-F238E27FC236}">
                <a16:creationId xmlns:a16="http://schemas.microsoft.com/office/drawing/2014/main" id="{9FEEA934-9CE6-3A06-9754-76C845A063F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Tx/>
              <a:buSzTx/>
              <a:defRPr/>
            </a:pPr>
            <a:fld id="{00000000-1234-1234-1234-123412341234}" type="slidenum">
              <a:rPr lang="en-US" sz="7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  <a:sym typeface="Calibri"/>
              </a:rPr>
              <a:pPr>
                <a:lnSpc>
                  <a:spcPct val="90000"/>
                </a:lnSpc>
                <a:spcAft>
                  <a:spcPts val="600"/>
                </a:spcAft>
                <a:buClrTx/>
                <a:buSzTx/>
                <a:defRPr/>
              </a:pPr>
              <a:t>23</a:t>
            </a:fld>
            <a:endParaRPr lang="en-US" sz="700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  <a:sym typeface="Times New Roman"/>
            </a:endParaRPr>
          </a:p>
        </p:txBody>
      </p:sp>
      <p:pic>
        <p:nvPicPr>
          <p:cNvPr id="7" name="Picture 6" descr="A room with many doors&#10;&#10;Description automatically generated">
            <a:extLst>
              <a:ext uri="{FF2B5EF4-FFF2-40B4-BE49-F238E27FC236}">
                <a16:creationId xmlns:a16="http://schemas.microsoft.com/office/drawing/2014/main" id="{F434AA09-EC35-AD07-552A-E46967DA9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895" y="2291580"/>
            <a:ext cx="560340" cy="560340"/>
          </a:xfrm>
          <a:prstGeom prst="rect">
            <a:avLst/>
          </a:prstGeom>
        </p:spPr>
      </p:pic>
      <p:pic>
        <p:nvPicPr>
          <p:cNvPr id="8" name="Picture 7" descr="A room with many doors&#10;&#10;Description automatically generated">
            <a:extLst>
              <a:ext uri="{FF2B5EF4-FFF2-40B4-BE49-F238E27FC236}">
                <a16:creationId xmlns:a16="http://schemas.microsoft.com/office/drawing/2014/main" id="{ED48F5C3-D77A-1EF3-9CD4-489974628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65" y="1473136"/>
            <a:ext cx="560340" cy="560340"/>
          </a:xfrm>
          <a:prstGeom prst="rect">
            <a:avLst/>
          </a:prstGeom>
        </p:spPr>
      </p:pic>
      <p:pic>
        <p:nvPicPr>
          <p:cNvPr id="9" name="Picture 8" descr="A room with many doors&#10;&#10;Description automatically generated">
            <a:extLst>
              <a:ext uri="{FF2B5EF4-FFF2-40B4-BE49-F238E27FC236}">
                <a16:creationId xmlns:a16="http://schemas.microsoft.com/office/drawing/2014/main" id="{761409D1-9FD6-3481-4BED-4756568DA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2376" y="2030590"/>
            <a:ext cx="560340" cy="560340"/>
          </a:xfrm>
          <a:prstGeom prst="rect">
            <a:avLst/>
          </a:prstGeom>
        </p:spPr>
      </p:pic>
      <p:pic>
        <p:nvPicPr>
          <p:cNvPr id="11" name="Picture 10" descr="A room with many doors&#10;&#10;Description automatically generated">
            <a:extLst>
              <a:ext uri="{FF2B5EF4-FFF2-40B4-BE49-F238E27FC236}">
                <a16:creationId xmlns:a16="http://schemas.microsoft.com/office/drawing/2014/main" id="{D629ADD0-902E-6177-327A-59B6A363D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420" y="1009204"/>
            <a:ext cx="560340" cy="560340"/>
          </a:xfrm>
          <a:prstGeom prst="rect">
            <a:avLst/>
          </a:prstGeom>
        </p:spPr>
      </p:pic>
      <p:pic>
        <p:nvPicPr>
          <p:cNvPr id="12" name="Picture 11" descr="A room with many doors&#10;&#10;Description automatically generated">
            <a:extLst>
              <a:ext uri="{FF2B5EF4-FFF2-40B4-BE49-F238E27FC236}">
                <a16:creationId xmlns:a16="http://schemas.microsoft.com/office/drawing/2014/main" id="{4112C6C0-15F8-0882-DDEE-C7141FCA94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381" y="462534"/>
            <a:ext cx="560340" cy="560340"/>
          </a:xfrm>
          <a:prstGeom prst="rect">
            <a:avLst/>
          </a:prstGeom>
        </p:spPr>
      </p:pic>
      <p:pic>
        <p:nvPicPr>
          <p:cNvPr id="13" name="Picture 12" descr="A room with many doors&#10;&#10;Description automatically generated">
            <a:extLst>
              <a:ext uri="{FF2B5EF4-FFF2-40B4-BE49-F238E27FC236}">
                <a16:creationId xmlns:a16="http://schemas.microsoft.com/office/drawing/2014/main" id="{EAA18C8D-31C7-BFEA-755C-1EA2EB535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114" y="298846"/>
            <a:ext cx="560340" cy="560340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BC95E9C-9171-ECF2-8931-7BD05217CD79}"/>
              </a:ext>
            </a:extLst>
          </p:cNvPr>
          <p:cNvCxnSpPr>
            <a:stCxn id="13" idx="3"/>
            <a:endCxn id="12" idx="1"/>
          </p:cNvCxnSpPr>
          <p:nvPr/>
        </p:nvCxnSpPr>
        <p:spPr>
          <a:xfrm>
            <a:off x="872454" y="579016"/>
            <a:ext cx="387927" cy="1636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781EFC3-86A8-4127-417F-59A49DE67648}"/>
              </a:ext>
            </a:extLst>
          </p:cNvPr>
          <p:cNvCxnSpPr>
            <a:stCxn id="12" idx="2"/>
            <a:endCxn id="8" idx="0"/>
          </p:cNvCxnSpPr>
          <p:nvPr/>
        </p:nvCxnSpPr>
        <p:spPr>
          <a:xfrm>
            <a:off x="1540551" y="1022874"/>
            <a:ext cx="9684" cy="4502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C0B4791-88EF-D28C-EB75-AE4DFB34005D}"/>
              </a:ext>
            </a:extLst>
          </p:cNvPr>
          <p:cNvCxnSpPr>
            <a:stCxn id="8" idx="2"/>
            <a:endCxn id="7" idx="0"/>
          </p:cNvCxnSpPr>
          <p:nvPr/>
        </p:nvCxnSpPr>
        <p:spPr>
          <a:xfrm flipH="1">
            <a:off x="1270065" y="2033476"/>
            <a:ext cx="280170" cy="258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65DB684-62B5-94DA-D39D-2E8101446664}"/>
              </a:ext>
            </a:extLst>
          </p:cNvPr>
          <p:cNvCxnSpPr>
            <a:stCxn id="7" idx="3"/>
            <a:endCxn id="9" idx="1"/>
          </p:cNvCxnSpPr>
          <p:nvPr/>
        </p:nvCxnSpPr>
        <p:spPr>
          <a:xfrm flipV="1">
            <a:off x="1550235" y="2310760"/>
            <a:ext cx="572141" cy="2609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9" name="Picture 38" descr="A room with many doors&#10;&#10;Description automatically generated">
            <a:extLst>
              <a:ext uri="{FF2B5EF4-FFF2-40B4-BE49-F238E27FC236}">
                <a16:creationId xmlns:a16="http://schemas.microsoft.com/office/drawing/2014/main" id="{CA10B8DE-F8FF-5FA6-6213-5F8E95A77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129" y="3269136"/>
            <a:ext cx="560340" cy="5603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F1568D2-6BF0-4E85-9C56-BA75867D287A}"/>
                  </a:ext>
                </a:extLst>
              </p:cNvPr>
              <p:cNvSpPr txBox="1"/>
              <p:nvPr/>
            </p:nvSpPr>
            <p:spPr>
              <a:xfrm>
                <a:off x="2318469" y="3395417"/>
                <a:ext cx="3823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F1568D2-6BF0-4E85-9C56-BA75867D28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469" y="3395417"/>
                <a:ext cx="382348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B98EC26-966C-1BF3-95D3-6383B1B859BE}"/>
                  </a:ext>
                </a:extLst>
              </p:cNvPr>
              <p:cNvSpPr txBox="1"/>
              <p:nvPr/>
            </p:nvSpPr>
            <p:spPr>
              <a:xfrm>
                <a:off x="-1951" y="354005"/>
                <a:ext cx="3781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B98EC26-966C-1BF3-95D3-6383B1B859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51" y="354005"/>
                <a:ext cx="378180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8E5419A-5110-00FB-4E22-4E4E4E123B14}"/>
                  </a:ext>
                </a:extLst>
              </p:cNvPr>
              <p:cNvSpPr txBox="1"/>
              <p:nvPr/>
            </p:nvSpPr>
            <p:spPr>
              <a:xfrm>
                <a:off x="1373688" y="168561"/>
                <a:ext cx="3823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8E5419A-5110-00FB-4E22-4E4E4E123B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688" y="168561"/>
                <a:ext cx="382348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3ABE845-57C0-BD8F-6E61-CA2B37AE52FF}"/>
                  </a:ext>
                </a:extLst>
              </p:cNvPr>
              <p:cNvSpPr txBox="1"/>
              <p:nvPr/>
            </p:nvSpPr>
            <p:spPr>
              <a:xfrm>
                <a:off x="1792188" y="1532645"/>
                <a:ext cx="3823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3ABE845-57C0-BD8F-6E61-CA2B37AE52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188" y="1532645"/>
                <a:ext cx="382348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6EC8ADE-EDFF-9042-FC1D-C7A05735BD69}"/>
                  </a:ext>
                </a:extLst>
              </p:cNvPr>
              <p:cNvSpPr txBox="1"/>
              <p:nvPr/>
            </p:nvSpPr>
            <p:spPr>
              <a:xfrm>
                <a:off x="1080975" y="2795106"/>
                <a:ext cx="3746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6EC8ADE-EDFF-9042-FC1D-C7A05735BD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975" y="2795106"/>
                <a:ext cx="374653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149C0F0-6681-CB47-1A17-739FE1B23FCB}"/>
                  </a:ext>
                </a:extLst>
              </p:cNvPr>
              <p:cNvSpPr txBox="1"/>
              <p:nvPr/>
            </p:nvSpPr>
            <p:spPr>
              <a:xfrm>
                <a:off x="2617982" y="2016787"/>
                <a:ext cx="3823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149C0F0-6681-CB47-1A17-739FE1B23F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982" y="2016787"/>
                <a:ext cx="382348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50FA1F6-B618-E686-CD18-DA30FDEE948F}"/>
              </a:ext>
            </a:extLst>
          </p:cNvPr>
          <p:cNvCxnSpPr>
            <a:stCxn id="9" idx="2"/>
            <a:endCxn id="39" idx="0"/>
          </p:cNvCxnSpPr>
          <p:nvPr/>
        </p:nvCxnSpPr>
        <p:spPr>
          <a:xfrm flipH="1">
            <a:off x="2038299" y="2590930"/>
            <a:ext cx="364247" cy="6782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C2E93C1-9294-FD6A-6E3F-EBB3815AA112}"/>
              </a:ext>
            </a:extLst>
          </p:cNvPr>
          <p:cNvCxnSpPr>
            <a:stCxn id="9" idx="0"/>
            <a:endCxn id="11" idx="2"/>
          </p:cNvCxnSpPr>
          <p:nvPr/>
        </p:nvCxnSpPr>
        <p:spPr>
          <a:xfrm flipV="1">
            <a:off x="2402546" y="1569544"/>
            <a:ext cx="158044" cy="4610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0E9B155-B501-5B50-98BF-7603EF91EF10}"/>
              </a:ext>
            </a:extLst>
          </p:cNvPr>
          <p:cNvCxnSpPr>
            <a:stCxn id="11" idx="0"/>
            <a:endCxn id="12" idx="3"/>
          </p:cNvCxnSpPr>
          <p:nvPr/>
        </p:nvCxnSpPr>
        <p:spPr>
          <a:xfrm flipH="1" flipV="1">
            <a:off x="1820721" y="742704"/>
            <a:ext cx="739869" cy="266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B0ED8B8-EB35-5495-DD2F-04E789418072}"/>
                  </a:ext>
                </a:extLst>
              </p:cNvPr>
              <p:cNvSpPr txBox="1"/>
              <p:nvPr/>
            </p:nvSpPr>
            <p:spPr>
              <a:xfrm>
                <a:off x="2845864" y="1094116"/>
                <a:ext cx="3823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B0ED8B8-EB35-5495-DD2F-04E7894180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5864" y="1094116"/>
                <a:ext cx="382348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85006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6F4EE-9D39-7DB3-5D63-2485487EE5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D3A19C-B997-4DB2-6D64-20CA2EF092E4}"/>
              </a:ext>
            </a:extLst>
          </p:cNvPr>
          <p:cNvSpPr txBox="1"/>
          <p:nvPr/>
        </p:nvSpPr>
        <p:spPr>
          <a:xfrm>
            <a:off x="3336366" y="220133"/>
            <a:ext cx="5672634" cy="4587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Wieso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keine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Zyklen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Wenn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Zyklen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haben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kommt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zu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endloser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Rekursion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ohne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dass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uns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merken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in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welchen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Räumen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bereits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waren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</p:txBody>
      </p:sp>
      <p:sp>
        <p:nvSpPr>
          <p:cNvPr id="3" name="Google Shape;2468;p187">
            <a:extLst>
              <a:ext uri="{FF2B5EF4-FFF2-40B4-BE49-F238E27FC236}">
                <a16:creationId xmlns:a16="http://schemas.microsoft.com/office/drawing/2014/main" id="{941A72FE-AC69-FE41-D997-00654CB79A3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Tx/>
              <a:buSzTx/>
              <a:defRPr/>
            </a:pPr>
            <a:fld id="{00000000-1234-1234-1234-123412341234}" type="slidenum">
              <a:rPr lang="en-US" sz="7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  <a:sym typeface="Calibri"/>
              </a:rPr>
              <a:pPr>
                <a:lnSpc>
                  <a:spcPct val="90000"/>
                </a:lnSpc>
                <a:spcAft>
                  <a:spcPts val="600"/>
                </a:spcAft>
                <a:buClrTx/>
                <a:buSzTx/>
                <a:defRPr/>
              </a:pPr>
              <a:t>24</a:t>
            </a:fld>
            <a:endParaRPr lang="en-US" sz="700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  <a:sym typeface="Times New Roman"/>
            </a:endParaRPr>
          </a:p>
        </p:txBody>
      </p:sp>
      <p:pic>
        <p:nvPicPr>
          <p:cNvPr id="7" name="Picture 6" descr="A room with many doors&#10;&#10;Description automatically generated">
            <a:extLst>
              <a:ext uri="{FF2B5EF4-FFF2-40B4-BE49-F238E27FC236}">
                <a16:creationId xmlns:a16="http://schemas.microsoft.com/office/drawing/2014/main" id="{BBFADBDC-AD01-F6B8-3CB4-D38577FA3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895" y="2291580"/>
            <a:ext cx="560340" cy="560340"/>
          </a:xfrm>
          <a:prstGeom prst="rect">
            <a:avLst/>
          </a:prstGeom>
        </p:spPr>
      </p:pic>
      <p:pic>
        <p:nvPicPr>
          <p:cNvPr id="8" name="Picture 7" descr="A room with many doors&#10;&#10;Description automatically generated">
            <a:extLst>
              <a:ext uri="{FF2B5EF4-FFF2-40B4-BE49-F238E27FC236}">
                <a16:creationId xmlns:a16="http://schemas.microsoft.com/office/drawing/2014/main" id="{0C9CFA55-E4D4-B9A9-DAF3-8E578EB9C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65" y="1473136"/>
            <a:ext cx="560340" cy="560340"/>
          </a:xfrm>
          <a:prstGeom prst="rect">
            <a:avLst/>
          </a:prstGeom>
        </p:spPr>
      </p:pic>
      <p:pic>
        <p:nvPicPr>
          <p:cNvPr id="9" name="Picture 8" descr="A room with many doors&#10;&#10;Description automatically generated">
            <a:extLst>
              <a:ext uri="{FF2B5EF4-FFF2-40B4-BE49-F238E27FC236}">
                <a16:creationId xmlns:a16="http://schemas.microsoft.com/office/drawing/2014/main" id="{A9649361-C2DF-7A1B-22C0-117B99FD8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2376" y="2030590"/>
            <a:ext cx="560340" cy="560340"/>
          </a:xfrm>
          <a:prstGeom prst="rect">
            <a:avLst/>
          </a:prstGeom>
        </p:spPr>
      </p:pic>
      <p:pic>
        <p:nvPicPr>
          <p:cNvPr id="11" name="Picture 10" descr="A room with many doors&#10;&#10;Description automatically generated">
            <a:extLst>
              <a:ext uri="{FF2B5EF4-FFF2-40B4-BE49-F238E27FC236}">
                <a16:creationId xmlns:a16="http://schemas.microsoft.com/office/drawing/2014/main" id="{21FBB84B-68CF-7315-039B-6313C19B7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420" y="1009204"/>
            <a:ext cx="560340" cy="560340"/>
          </a:xfrm>
          <a:prstGeom prst="rect">
            <a:avLst/>
          </a:prstGeom>
        </p:spPr>
      </p:pic>
      <p:pic>
        <p:nvPicPr>
          <p:cNvPr id="12" name="Picture 11" descr="A room with many doors&#10;&#10;Description automatically generated">
            <a:extLst>
              <a:ext uri="{FF2B5EF4-FFF2-40B4-BE49-F238E27FC236}">
                <a16:creationId xmlns:a16="http://schemas.microsoft.com/office/drawing/2014/main" id="{050872A1-FA27-8699-9596-B844C4271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381" y="462534"/>
            <a:ext cx="560340" cy="560340"/>
          </a:xfrm>
          <a:prstGeom prst="rect">
            <a:avLst/>
          </a:prstGeom>
        </p:spPr>
      </p:pic>
      <p:pic>
        <p:nvPicPr>
          <p:cNvPr id="13" name="Picture 12" descr="A room with many doors&#10;&#10;Description automatically generated">
            <a:extLst>
              <a:ext uri="{FF2B5EF4-FFF2-40B4-BE49-F238E27FC236}">
                <a16:creationId xmlns:a16="http://schemas.microsoft.com/office/drawing/2014/main" id="{9157C722-6078-A13D-FE29-499935EF4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114" y="298846"/>
            <a:ext cx="560340" cy="560340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6BA7E23-F492-0A61-7AB7-64536149165F}"/>
              </a:ext>
            </a:extLst>
          </p:cNvPr>
          <p:cNvCxnSpPr>
            <a:stCxn id="13" idx="3"/>
            <a:endCxn id="12" idx="1"/>
          </p:cNvCxnSpPr>
          <p:nvPr/>
        </p:nvCxnSpPr>
        <p:spPr>
          <a:xfrm>
            <a:off x="872454" y="579016"/>
            <a:ext cx="387927" cy="1636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5CB90BD-0749-AE17-D573-1E0F2731EFFD}"/>
              </a:ext>
            </a:extLst>
          </p:cNvPr>
          <p:cNvCxnSpPr>
            <a:stCxn id="12" idx="2"/>
            <a:endCxn id="8" idx="0"/>
          </p:cNvCxnSpPr>
          <p:nvPr/>
        </p:nvCxnSpPr>
        <p:spPr>
          <a:xfrm>
            <a:off x="1540551" y="1022874"/>
            <a:ext cx="9684" cy="4502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BA1FD90-7251-9E36-BAC4-937C83B88BB7}"/>
              </a:ext>
            </a:extLst>
          </p:cNvPr>
          <p:cNvCxnSpPr>
            <a:stCxn id="8" idx="2"/>
            <a:endCxn id="7" idx="0"/>
          </p:cNvCxnSpPr>
          <p:nvPr/>
        </p:nvCxnSpPr>
        <p:spPr>
          <a:xfrm flipH="1">
            <a:off x="1270065" y="2033476"/>
            <a:ext cx="280170" cy="2581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2EF8F01-60C7-E508-E4CA-AA94CC72EA25}"/>
              </a:ext>
            </a:extLst>
          </p:cNvPr>
          <p:cNvCxnSpPr>
            <a:stCxn id="7" idx="3"/>
            <a:endCxn id="9" idx="1"/>
          </p:cNvCxnSpPr>
          <p:nvPr/>
        </p:nvCxnSpPr>
        <p:spPr>
          <a:xfrm flipV="1">
            <a:off x="1550235" y="2310760"/>
            <a:ext cx="572141" cy="2609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9" name="Picture 38" descr="A room with many doors&#10;&#10;Description automatically generated">
            <a:extLst>
              <a:ext uri="{FF2B5EF4-FFF2-40B4-BE49-F238E27FC236}">
                <a16:creationId xmlns:a16="http://schemas.microsoft.com/office/drawing/2014/main" id="{C61367D2-BE96-811F-0998-BD80A490C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129" y="3269136"/>
            <a:ext cx="560340" cy="5603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20032BD-FE65-3B29-1D50-E9E8D22C236D}"/>
                  </a:ext>
                </a:extLst>
              </p:cNvPr>
              <p:cNvSpPr txBox="1"/>
              <p:nvPr/>
            </p:nvSpPr>
            <p:spPr>
              <a:xfrm>
                <a:off x="2318469" y="3395417"/>
                <a:ext cx="3823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20032BD-FE65-3B29-1D50-E9E8D22C23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469" y="3395417"/>
                <a:ext cx="382348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288CC81-581E-0376-C071-3FBD42D43535}"/>
                  </a:ext>
                </a:extLst>
              </p:cNvPr>
              <p:cNvSpPr txBox="1"/>
              <p:nvPr/>
            </p:nvSpPr>
            <p:spPr>
              <a:xfrm>
                <a:off x="-1951" y="354005"/>
                <a:ext cx="3781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288CC81-581E-0376-C071-3FBD42D43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51" y="354005"/>
                <a:ext cx="378180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E6B6B69-FB24-92A5-EEF8-801EE0873C2E}"/>
                  </a:ext>
                </a:extLst>
              </p:cNvPr>
              <p:cNvSpPr txBox="1"/>
              <p:nvPr/>
            </p:nvSpPr>
            <p:spPr>
              <a:xfrm>
                <a:off x="1373688" y="168561"/>
                <a:ext cx="3823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E6B6B69-FB24-92A5-EEF8-801EE0873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688" y="168561"/>
                <a:ext cx="382348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85106AF-6210-5330-2B7D-698758EDFD68}"/>
                  </a:ext>
                </a:extLst>
              </p:cNvPr>
              <p:cNvSpPr txBox="1"/>
              <p:nvPr/>
            </p:nvSpPr>
            <p:spPr>
              <a:xfrm>
                <a:off x="1792188" y="1532645"/>
                <a:ext cx="3823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85106AF-6210-5330-2B7D-698758EDF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188" y="1532645"/>
                <a:ext cx="382348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4EAC2DC-35B6-B7C8-A696-B9BBB9B5C8D2}"/>
                  </a:ext>
                </a:extLst>
              </p:cNvPr>
              <p:cNvSpPr txBox="1"/>
              <p:nvPr/>
            </p:nvSpPr>
            <p:spPr>
              <a:xfrm>
                <a:off x="1080975" y="2795106"/>
                <a:ext cx="3746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4EAC2DC-35B6-B7C8-A696-B9BBB9B5C8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975" y="2795106"/>
                <a:ext cx="374653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5A5B6DF-85A4-A529-9E70-1CBB6870F93F}"/>
                  </a:ext>
                </a:extLst>
              </p:cNvPr>
              <p:cNvSpPr txBox="1"/>
              <p:nvPr/>
            </p:nvSpPr>
            <p:spPr>
              <a:xfrm>
                <a:off x="2617982" y="2016787"/>
                <a:ext cx="3823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5A5B6DF-85A4-A529-9E70-1CBB6870F9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982" y="2016787"/>
                <a:ext cx="382348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10217DF-6D98-554B-7931-6948B787C38B}"/>
              </a:ext>
            </a:extLst>
          </p:cNvPr>
          <p:cNvCxnSpPr>
            <a:stCxn id="9" idx="2"/>
            <a:endCxn id="39" idx="0"/>
          </p:cNvCxnSpPr>
          <p:nvPr/>
        </p:nvCxnSpPr>
        <p:spPr>
          <a:xfrm flipH="1">
            <a:off x="2038299" y="2590930"/>
            <a:ext cx="364247" cy="6782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4CBCE93-084F-A9DB-3476-37CB70782344}"/>
              </a:ext>
            </a:extLst>
          </p:cNvPr>
          <p:cNvCxnSpPr>
            <a:stCxn id="9" idx="0"/>
            <a:endCxn id="11" idx="2"/>
          </p:cNvCxnSpPr>
          <p:nvPr/>
        </p:nvCxnSpPr>
        <p:spPr>
          <a:xfrm flipV="1">
            <a:off x="2402546" y="1569544"/>
            <a:ext cx="158044" cy="4610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B9753B8-5D4A-2AFE-35C2-77024FA6C50B}"/>
              </a:ext>
            </a:extLst>
          </p:cNvPr>
          <p:cNvCxnSpPr>
            <a:stCxn id="11" idx="0"/>
            <a:endCxn id="12" idx="3"/>
          </p:cNvCxnSpPr>
          <p:nvPr/>
        </p:nvCxnSpPr>
        <p:spPr>
          <a:xfrm flipH="1" flipV="1">
            <a:off x="1820721" y="742704"/>
            <a:ext cx="739869" cy="266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2BF5DC2-EC09-CDC8-B565-4114F80518F4}"/>
                  </a:ext>
                </a:extLst>
              </p:cNvPr>
              <p:cNvSpPr txBox="1"/>
              <p:nvPr/>
            </p:nvSpPr>
            <p:spPr>
              <a:xfrm>
                <a:off x="2845864" y="1094116"/>
                <a:ext cx="3823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2BF5DC2-EC09-CDC8-B565-4114F8051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5864" y="1094116"/>
                <a:ext cx="382348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21841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008FA4-68FA-1DE2-DA90-FAA4CC8CF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A68127-317A-9373-E409-C3B9D17B4CC3}"/>
              </a:ext>
            </a:extLst>
          </p:cNvPr>
          <p:cNvSpPr txBox="1"/>
          <p:nvPr/>
        </p:nvSpPr>
        <p:spPr>
          <a:xfrm>
            <a:off x="3336366" y="220133"/>
            <a:ext cx="5672634" cy="4587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Wieso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keine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Zyklen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Wenn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Zyklen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haben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kommt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zu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endloser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Rekursion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ohne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dass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uns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merken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in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welchen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Räumen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bereits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waren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</p:txBody>
      </p:sp>
      <p:sp>
        <p:nvSpPr>
          <p:cNvPr id="3" name="Google Shape;2468;p187">
            <a:extLst>
              <a:ext uri="{FF2B5EF4-FFF2-40B4-BE49-F238E27FC236}">
                <a16:creationId xmlns:a16="http://schemas.microsoft.com/office/drawing/2014/main" id="{D5AEF49B-407A-D3B4-4FB4-B796CD7ACAC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Tx/>
              <a:buSzTx/>
              <a:defRPr/>
            </a:pPr>
            <a:fld id="{00000000-1234-1234-1234-123412341234}" type="slidenum">
              <a:rPr lang="en-US" sz="7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  <a:sym typeface="Calibri"/>
              </a:rPr>
              <a:pPr>
                <a:lnSpc>
                  <a:spcPct val="90000"/>
                </a:lnSpc>
                <a:spcAft>
                  <a:spcPts val="600"/>
                </a:spcAft>
                <a:buClrTx/>
                <a:buSzTx/>
                <a:defRPr/>
              </a:pPr>
              <a:t>25</a:t>
            </a:fld>
            <a:endParaRPr lang="en-US" sz="700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  <a:sym typeface="Times New Roman"/>
            </a:endParaRPr>
          </a:p>
        </p:txBody>
      </p:sp>
      <p:pic>
        <p:nvPicPr>
          <p:cNvPr id="7" name="Picture 6" descr="A room with many doors&#10;&#10;Description automatically generated">
            <a:extLst>
              <a:ext uri="{FF2B5EF4-FFF2-40B4-BE49-F238E27FC236}">
                <a16:creationId xmlns:a16="http://schemas.microsoft.com/office/drawing/2014/main" id="{5B72391C-67F1-483F-E6E8-ADB8E94B6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895" y="2291580"/>
            <a:ext cx="560340" cy="560340"/>
          </a:xfrm>
          <a:prstGeom prst="rect">
            <a:avLst/>
          </a:prstGeom>
        </p:spPr>
      </p:pic>
      <p:pic>
        <p:nvPicPr>
          <p:cNvPr id="8" name="Picture 7" descr="A room with many doors&#10;&#10;Description automatically generated">
            <a:extLst>
              <a:ext uri="{FF2B5EF4-FFF2-40B4-BE49-F238E27FC236}">
                <a16:creationId xmlns:a16="http://schemas.microsoft.com/office/drawing/2014/main" id="{63E7E3D9-D8E5-3C36-571E-1D95495CC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65" y="1473136"/>
            <a:ext cx="560340" cy="560340"/>
          </a:xfrm>
          <a:prstGeom prst="rect">
            <a:avLst/>
          </a:prstGeom>
        </p:spPr>
      </p:pic>
      <p:pic>
        <p:nvPicPr>
          <p:cNvPr id="9" name="Picture 8" descr="A room with many doors&#10;&#10;Description automatically generated">
            <a:extLst>
              <a:ext uri="{FF2B5EF4-FFF2-40B4-BE49-F238E27FC236}">
                <a16:creationId xmlns:a16="http://schemas.microsoft.com/office/drawing/2014/main" id="{5A7F9B7B-27E0-89BC-6C30-CD6091D2B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2376" y="2030590"/>
            <a:ext cx="560340" cy="560340"/>
          </a:xfrm>
          <a:prstGeom prst="rect">
            <a:avLst/>
          </a:prstGeom>
        </p:spPr>
      </p:pic>
      <p:pic>
        <p:nvPicPr>
          <p:cNvPr id="11" name="Picture 10" descr="A room with many doors&#10;&#10;Description automatically generated">
            <a:extLst>
              <a:ext uri="{FF2B5EF4-FFF2-40B4-BE49-F238E27FC236}">
                <a16:creationId xmlns:a16="http://schemas.microsoft.com/office/drawing/2014/main" id="{D5DF0892-D8C7-B61C-5455-F086FF836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420" y="1009204"/>
            <a:ext cx="560340" cy="560340"/>
          </a:xfrm>
          <a:prstGeom prst="rect">
            <a:avLst/>
          </a:prstGeom>
        </p:spPr>
      </p:pic>
      <p:pic>
        <p:nvPicPr>
          <p:cNvPr id="12" name="Picture 11" descr="A room with many doors&#10;&#10;Description automatically generated">
            <a:extLst>
              <a:ext uri="{FF2B5EF4-FFF2-40B4-BE49-F238E27FC236}">
                <a16:creationId xmlns:a16="http://schemas.microsoft.com/office/drawing/2014/main" id="{73B553BC-5EA3-E416-F814-4121661A4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381" y="462534"/>
            <a:ext cx="560340" cy="560340"/>
          </a:xfrm>
          <a:prstGeom prst="rect">
            <a:avLst/>
          </a:prstGeom>
        </p:spPr>
      </p:pic>
      <p:pic>
        <p:nvPicPr>
          <p:cNvPr id="13" name="Picture 12" descr="A room with many doors&#10;&#10;Description automatically generated">
            <a:extLst>
              <a:ext uri="{FF2B5EF4-FFF2-40B4-BE49-F238E27FC236}">
                <a16:creationId xmlns:a16="http://schemas.microsoft.com/office/drawing/2014/main" id="{863B014D-413A-25C6-3D84-F1E416348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114" y="298846"/>
            <a:ext cx="560340" cy="560340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8A0A4AB-F8BE-4A70-5FA2-848A867D87DA}"/>
              </a:ext>
            </a:extLst>
          </p:cNvPr>
          <p:cNvCxnSpPr>
            <a:stCxn id="13" idx="3"/>
            <a:endCxn id="12" idx="1"/>
          </p:cNvCxnSpPr>
          <p:nvPr/>
        </p:nvCxnSpPr>
        <p:spPr>
          <a:xfrm>
            <a:off x="872454" y="579016"/>
            <a:ext cx="387927" cy="1636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BF5C961-4199-F3FA-3457-94CC1290DDBA}"/>
              </a:ext>
            </a:extLst>
          </p:cNvPr>
          <p:cNvCxnSpPr>
            <a:stCxn id="12" idx="2"/>
            <a:endCxn id="8" idx="0"/>
          </p:cNvCxnSpPr>
          <p:nvPr/>
        </p:nvCxnSpPr>
        <p:spPr>
          <a:xfrm>
            <a:off x="1540551" y="1022874"/>
            <a:ext cx="9684" cy="4502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F5D1DF3-72D5-EFBE-B7EE-8103A19130BA}"/>
              </a:ext>
            </a:extLst>
          </p:cNvPr>
          <p:cNvCxnSpPr>
            <a:stCxn id="8" idx="2"/>
            <a:endCxn id="7" idx="0"/>
          </p:cNvCxnSpPr>
          <p:nvPr/>
        </p:nvCxnSpPr>
        <p:spPr>
          <a:xfrm flipH="1">
            <a:off x="1270065" y="2033476"/>
            <a:ext cx="280170" cy="2581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4AB6EA2-BE6D-E2A9-B67B-DF57530E6DEB}"/>
              </a:ext>
            </a:extLst>
          </p:cNvPr>
          <p:cNvCxnSpPr>
            <a:stCxn id="7" idx="3"/>
            <a:endCxn id="9" idx="1"/>
          </p:cNvCxnSpPr>
          <p:nvPr/>
        </p:nvCxnSpPr>
        <p:spPr>
          <a:xfrm flipV="1">
            <a:off x="1550235" y="2310760"/>
            <a:ext cx="572141" cy="2609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9" name="Picture 38" descr="A room with many doors&#10;&#10;Description automatically generated">
            <a:extLst>
              <a:ext uri="{FF2B5EF4-FFF2-40B4-BE49-F238E27FC236}">
                <a16:creationId xmlns:a16="http://schemas.microsoft.com/office/drawing/2014/main" id="{C3116DD1-2332-EFA9-D2D2-C2CEF71BF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129" y="3269136"/>
            <a:ext cx="560340" cy="5603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8E18ED5-0779-053F-25FD-221F07E37C6D}"/>
                  </a:ext>
                </a:extLst>
              </p:cNvPr>
              <p:cNvSpPr txBox="1"/>
              <p:nvPr/>
            </p:nvSpPr>
            <p:spPr>
              <a:xfrm>
                <a:off x="2318469" y="3395417"/>
                <a:ext cx="3823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8E18ED5-0779-053F-25FD-221F07E37C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469" y="3395417"/>
                <a:ext cx="382348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765582C-3C60-D79F-F065-A537F8594A6C}"/>
                  </a:ext>
                </a:extLst>
              </p:cNvPr>
              <p:cNvSpPr txBox="1"/>
              <p:nvPr/>
            </p:nvSpPr>
            <p:spPr>
              <a:xfrm>
                <a:off x="-1951" y="354005"/>
                <a:ext cx="3781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765582C-3C60-D79F-F065-A537F8594A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51" y="354005"/>
                <a:ext cx="378180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5D6F95A-3B1B-E023-5B7B-67535493EEEB}"/>
                  </a:ext>
                </a:extLst>
              </p:cNvPr>
              <p:cNvSpPr txBox="1"/>
              <p:nvPr/>
            </p:nvSpPr>
            <p:spPr>
              <a:xfrm>
                <a:off x="1373688" y="168561"/>
                <a:ext cx="3823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5D6F95A-3B1B-E023-5B7B-67535493EE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688" y="168561"/>
                <a:ext cx="382348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69FAF67-5DEA-C6F3-24B4-4D9DF7085D6E}"/>
                  </a:ext>
                </a:extLst>
              </p:cNvPr>
              <p:cNvSpPr txBox="1"/>
              <p:nvPr/>
            </p:nvSpPr>
            <p:spPr>
              <a:xfrm>
                <a:off x="1792188" y="1532645"/>
                <a:ext cx="3823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69FAF67-5DEA-C6F3-24B4-4D9DF7085D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188" y="1532645"/>
                <a:ext cx="382348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62082DC-0285-D0FD-48D4-3BC71F6E0AC5}"/>
                  </a:ext>
                </a:extLst>
              </p:cNvPr>
              <p:cNvSpPr txBox="1"/>
              <p:nvPr/>
            </p:nvSpPr>
            <p:spPr>
              <a:xfrm>
                <a:off x="1080975" y="2795106"/>
                <a:ext cx="3746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62082DC-0285-D0FD-48D4-3BC71F6E0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975" y="2795106"/>
                <a:ext cx="374653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AEB6CC2-AACD-3AEB-8EFB-6DE5BEBFDBA7}"/>
                  </a:ext>
                </a:extLst>
              </p:cNvPr>
              <p:cNvSpPr txBox="1"/>
              <p:nvPr/>
            </p:nvSpPr>
            <p:spPr>
              <a:xfrm>
                <a:off x="2617982" y="2016787"/>
                <a:ext cx="3823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AEB6CC2-AACD-3AEB-8EFB-6DE5BEBFD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982" y="2016787"/>
                <a:ext cx="382348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7790A53-5F35-6823-494A-CC1813F88482}"/>
              </a:ext>
            </a:extLst>
          </p:cNvPr>
          <p:cNvCxnSpPr>
            <a:stCxn id="9" idx="2"/>
            <a:endCxn id="39" idx="0"/>
          </p:cNvCxnSpPr>
          <p:nvPr/>
        </p:nvCxnSpPr>
        <p:spPr>
          <a:xfrm flipH="1">
            <a:off x="2038299" y="2590930"/>
            <a:ext cx="364247" cy="6782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BDD4A39-A3B3-2583-3970-93F2A98CCE0C}"/>
              </a:ext>
            </a:extLst>
          </p:cNvPr>
          <p:cNvCxnSpPr>
            <a:stCxn id="9" idx="0"/>
            <a:endCxn id="11" idx="2"/>
          </p:cNvCxnSpPr>
          <p:nvPr/>
        </p:nvCxnSpPr>
        <p:spPr>
          <a:xfrm flipV="1">
            <a:off x="2402546" y="1569544"/>
            <a:ext cx="158044" cy="4610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1528C83-F435-86B1-01CE-09B166530978}"/>
              </a:ext>
            </a:extLst>
          </p:cNvPr>
          <p:cNvCxnSpPr>
            <a:stCxn id="11" idx="0"/>
            <a:endCxn id="12" idx="3"/>
          </p:cNvCxnSpPr>
          <p:nvPr/>
        </p:nvCxnSpPr>
        <p:spPr>
          <a:xfrm flipH="1" flipV="1">
            <a:off x="1820721" y="742704"/>
            <a:ext cx="739869" cy="266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A38DE4F-7DBF-6984-4ECB-A8C9435C25AC}"/>
                  </a:ext>
                </a:extLst>
              </p:cNvPr>
              <p:cNvSpPr txBox="1"/>
              <p:nvPr/>
            </p:nvSpPr>
            <p:spPr>
              <a:xfrm>
                <a:off x="2845864" y="1094116"/>
                <a:ext cx="3823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A38DE4F-7DBF-6984-4ECB-A8C9435C25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5864" y="1094116"/>
                <a:ext cx="382348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81965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447ECE-8FEB-4702-A77C-931A608F1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5D9F76-A376-D840-FE40-A2942BE5CACF}"/>
              </a:ext>
            </a:extLst>
          </p:cNvPr>
          <p:cNvSpPr txBox="1"/>
          <p:nvPr/>
        </p:nvSpPr>
        <p:spPr>
          <a:xfrm>
            <a:off x="3336366" y="220133"/>
            <a:ext cx="5672634" cy="4587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Wieso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keine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Zyklen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Wenn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Zyklen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haben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kommt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zu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endloser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Rekursion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ohne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dass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uns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merken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in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welchen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Räumen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bereits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waren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</p:txBody>
      </p:sp>
      <p:sp>
        <p:nvSpPr>
          <p:cNvPr id="3" name="Google Shape;2468;p187">
            <a:extLst>
              <a:ext uri="{FF2B5EF4-FFF2-40B4-BE49-F238E27FC236}">
                <a16:creationId xmlns:a16="http://schemas.microsoft.com/office/drawing/2014/main" id="{0B41D5E4-CEFF-0CC5-672F-673A8C75996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Tx/>
              <a:buSzTx/>
              <a:defRPr/>
            </a:pPr>
            <a:fld id="{00000000-1234-1234-1234-123412341234}" type="slidenum">
              <a:rPr lang="en-US" sz="7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  <a:sym typeface="Calibri"/>
              </a:rPr>
              <a:pPr>
                <a:lnSpc>
                  <a:spcPct val="90000"/>
                </a:lnSpc>
                <a:spcAft>
                  <a:spcPts val="600"/>
                </a:spcAft>
                <a:buClrTx/>
                <a:buSzTx/>
                <a:defRPr/>
              </a:pPr>
              <a:t>26</a:t>
            </a:fld>
            <a:endParaRPr lang="en-US" sz="700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  <a:sym typeface="Times New Roman"/>
            </a:endParaRPr>
          </a:p>
        </p:txBody>
      </p:sp>
      <p:pic>
        <p:nvPicPr>
          <p:cNvPr id="7" name="Picture 6" descr="A room with many doors&#10;&#10;Description automatically generated">
            <a:extLst>
              <a:ext uri="{FF2B5EF4-FFF2-40B4-BE49-F238E27FC236}">
                <a16:creationId xmlns:a16="http://schemas.microsoft.com/office/drawing/2014/main" id="{4C01321E-C2F3-4867-A156-30AB52850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895" y="2291580"/>
            <a:ext cx="560340" cy="560340"/>
          </a:xfrm>
          <a:prstGeom prst="rect">
            <a:avLst/>
          </a:prstGeom>
        </p:spPr>
      </p:pic>
      <p:pic>
        <p:nvPicPr>
          <p:cNvPr id="8" name="Picture 7" descr="A room with many doors&#10;&#10;Description automatically generated">
            <a:extLst>
              <a:ext uri="{FF2B5EF4-FFF2-40B4-BE49-F238E27FC236}">
                <a16:creationId xmlns:a16="http://schemas.microsoft.com/office/drawing/2014/main" id="{50B0B7D5-CE1A-6A81-CC0A-713B79913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65" y="1473136"/>
            <a:ext cx="560340" cy="560340"/>
          </a:xfrm>
          <a:prstGeom prst="rect">
            <a:avLst/>
          </a:prstGeom>
        </p:spPr>
      </p:pic>
      <p:pic>
        <p:nvPicPr>
          <p:cNvPr id="9" name="Picture 8" descr="A room with many doors&#10;&#10;Description automatically generated">
            <a:extLst>
              <a:ext uri="{FF2B5EF4-FFF2-40B4-BE49-F238E27FC236}">
                <a16:creationId xmlns:a16="http://schemas.microsoft.com/office/drawing/2014/main" id="{6660DEEB-0B84-3F17-1631-3AF1C0DC04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2376" y="2030590"/>
            <a:ext cx="560340" cy="560340"/>
          </a:xfrm>
          <a:prstGeom prst="rect">
            <a:avLst/>
          </a:prstGeom>
        </p:spPr>
      </p:pic>
      <p:pic>
        <p:nvPicPr>
          <p:cNvPr id="11" name="Picture 10" descr="A room with many doors&#10;&#10;Description automatically generated">
            <a:extLst>
              <a:ext uri="{FF2B5EF4-FFF2-40B4-BE49-F238E27FC236}">
                <a16:creationId xmlns:a16="http://schemas.microsoft.com/office/drawing/2014/main" id="{EB0641FE-62AC-F3E7-EB35-EE5FBD8B3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420" y="1009204"/>
            <a:ext cx="560340" cy="560340"/>
          </a:xfrm>
          <a:prstGeom prst="rect">
            <a:avLst/>
          </a:prstGeom>
        </p:spPr>
      </p:pic>
      <p:pic>
        <p:nvPicPr>
          <p:cNvPr id="12" name="Picture 11" descr="A room with many doors&#10;&#10;Description automatically generated">
            <a:extLst>
              <a:ext uri="{FF2B5EF4-FFF2-40B4-BE49-F238E27FC236}">
                <a16:creationId xmlns:a16="http://schemas.microsoft.com/office/drawing/2014/main" id="{028E21FD-884C-94AA-0FD3-4829E22EC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381" y="462534"/>
            <a:ext cx="560340" cy="560340"/>
          </a:xfrm>
          <a:prstGeom prst="rect">
            <a:avLst/>
          </a:prstGeom>
        </p:spPr>
      </p:pic>
      <p:pic>
        <p:nvPicPr>
          <p:cNvPr id="13" name="Picture 12" descr="A room with many doors&#10;&#10;Description automatically generated">
            <a:extLst>
              <a:ext uri="{FF2B5EF4-FFF2-40B4-BE49-F238E27FC236}">
                <a16:creationId xmlns:a16="http://schemas.microsoft.com/office/drawing/2014/main" id="{4A67521D-5432-6814-37E1-CDFE58A98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114" y="298846"/>
            <a:ext cx="560340" cy="560340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A5096A8-6AB9-5DCE-5842-1B32737D769A}"/>
              </a:ext>
            </a:extLst>
          </p:cNvPr>
          <p:cNvCxnSpPr>
            <a:stCxn id="13" idx="3"/>
            <a:endCxn id="12" idx="1"/>
          </p:cNvCxnSpPr>
          <p:nvPr/>
        </p:nvCxnSpPr>
        <p:spPr>
          <a:xfrm>
            <a:off x="872454" y="579016"/>
            <a:ext cx="387927" cy="1636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8B118A2-CB32-7F96-293D-766A7A86AE31}"/>
              </a:ext>
            </a:extLst>
          </p:cNvPr>
          <p:cNvCxnSpPr>
            <a:stCxn id="12" idx="2"/>
            <a:endCxn id="8" idx="0"/>
          </p:cNvCxnSpPr>
          <p:nvPr/>
        </p:nvCxnSpPr>
        <p:spPr>
          <a:xfrm>
            <a:off x="1540551" y="1022874"/>
            <a:ext cx="9684" cy="4502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0391A1E-74F2-E471-A53A-8EB63ABA91E9}"/>
              </a:ext>
            </a:extLst>
          </p:cNvPr>
          <p:cNvCxnSpPr>
            <a:stCxn id="8" idx="2"/>
            <a:endCxn id="7" idx="0"/>
          </p:cNvCxnSpPr>
          <p:nvPr/>
        </p:nvCxnSpPr>
        <p:spPr>
          <a:xfrm flipH="1">
            <a:off x="1270065" y="2033476"/>
            <a:ext cx="280170" cy="2581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86BA848-E7DA-1599-85EC-BB1DC90ADBE0}"/>
              </a:ext>
            </a:extLst>
          </p:cNvPr>
          <p:cNvCxnSpPr>
            <a:stCxn id="7" idx="3"/>
            <a:endCxn id="9" idx="1"/>
          </p:cNvCxnSpPr>
          <p:nvPr/>
        </p:nvCxnSpPr>
        <p:spPr>
          <a:xfrm flipV="1">
            <a:off x="1550235" y="2310760"/>
            <a:ext cx="572141" cy="2609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9" name="Picture 38" descr="A room with many doors&#10;&#10;Description automatically generated">
            <a:extLst>
              <a:ext uri="{FF2B5EF4-FFF2-40B4-BE49-F238E27FC236}">
                <a16:creationId xmlns:a16="http://schemas.microsoft.com/office/drawing/2014/main" id="{82C28B94-E830-641F-FE42-001676A1A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129" y="3269136"/>
            <a:ext cx="560340" cy="5603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824D4F5-B586-88B1-F4BB-8B72671DF865}"/>
                  </a:ext>
                </a:extLst>
              </p:cNvPr>
              <p:cNvSpPr txBox="1"/>
              <p:nvPr/>
            </p:nvSpPr>
            <p:spPr>
              <a:xfrm>
                <a:off x="2318469" y="3395417"/>
                <a:ext cx="3823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824D4F5-B586-88B1-F4BB-8B72671DF8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469" y="3395417"/>
                <a:ext cx="382348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86BAD26-ABE5-E827-C0E3-1ABD60003C43}"/>
                  </a:ext>
                </a:extLst>
              </p:cNvPr>
              <p:cNvSpPr txBox="1"/>
              <p:nvPr/>
            </p:nvSpPr>
            <p:spPr>
              <a:xfrm>
                <a:off x="-1951" y="354005"/>
                <a:ext cx="3781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86BAD26-ABE5-E827-C0E3-1ABD60003C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51" y="354005"/>
                <a:ext cx="378180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6C05E32-0A07-D934-694B-88BC84A5C916}"/>
                  </a:ext>
                </a:extLst>
              </p:cNvPr>
              <p:cNvSpPr txBox="1"/>
              <p:nvPr/>
            </p:nvSpPr>
            <p:spPr>
              <a:xfrm>
                <a:off x="1373688" y="168561"/>
                <a:ext cx="3823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6C05E32-0A07-D934-694B-88BC84A5C9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688" y="168561"/>
                <a:ext cx="382348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B03F252-2FBA-827D-34DE-BAD6816F7A92}"/>
                  </a:ext>
                </a:extLst>
              </p:cNvPr>
              <p:cNvSpPr txBox="1"/>
              <p:nvPr/>
            </p:nvSpPr>
            <p:spPr>
              <a:xfrm>
                <a:off x="1792188" y="1532645"/>
                <a:ext cx="3823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B03F252-2FBA-827D-34DE-BAD6816F7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188" y="1532645"/>
                <a:ext cx="382348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D0B8758-29DD-933C-C296-4A31D9AF5C2E}"/>
                  </a:ext>
                </a:extLst>
              </p:cNvPr>
              <p:cNvSpPr txBox="1"/>
              <p:nvPr/>
            </p:nvSpPr>
            <p:spPr>
              <a:xfrm>
                <a:off x="1080975" y="2795106"/>
                <a:ext cx="3746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D0B8758-29DD-933C-C296-4A31D9AF5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975" y="2795106"/>
                <a:ext cx="374653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318DEAD-0246-395E-78CD-F19725B4E146}"/>
                  </a:ext>
                </a:extLst>
              </p:cNvPr>
              <p:cNvSpPr txBox="1"/>
              <p:nvPr/>
            </p:nvSpPr>
            <p:spPr>
              <a:xfrm>
                <a:off x="2617982" y="2016787"/>
                <a:ext cx="3823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318DEAD-0246-395E-78CD-F19725B4E1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982" y="2016787"/>
                <a:ext cx="382348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9ABF464-180E-1249-4F66-4CA249480584}"/>
              </a:ext>
            </a:extLst>
          </p:cNvPr>
          <p:cNvCxnSpPr>
            <a:stCxn id="9" idx="2"/>
            <a:endCxn id="39" idx="0"/>
          </p:cNvCxnSpPr>
          <p:nvPr/>
        </p:nvCxnSpPr>
        <p:spPr>
          <a:xfrm flipH="1">
            <a:off x="2038299" y="2590930"/>
            <a:ext cx="364247" cy="6782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9F2EC9F-CE5D-E210-3235-5A050F174EA8}"/>
              </a:ext>
            </a:extLst>
          </p:cNvPr>
          <p:cNvCxnSpPr>
            <a:stCxn id="9" idx="0"/>
            <a:endCxn id="11" idx="2"/>
          </p:cNvCxnSpPr>
          <p:nvPr/>
        </p:nvCxnSpPr>
        <p:spPr>
          <a:xfrm flipV="1">
            <a:off x="2402546" y="1569544"/>
            <a:ext cx="158044" cy="4610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9B45CF1-C888-C3AE-7B13-1B3DDAE68EB0}"/>
              </a:ext>
            </a:extLst>
          </p:cNvPr>
          <p:cNvCxnSpPr>
            <a:stCxn id="11" idx="0"/>
            <a:endCxn id="12" idx="3"/>
          </p:cNvCxnSpPr>
          <p:nvPr/>
        </p:nvCxnSpPr>
        <p:spPr>
          <a:xfrm flipH="1" flipV="1">
            <a:off x="1820721" y="742704"/>
            <a:ext cx="739869" cy="266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951BC63-81D2-C1A2-2C83-1C7D7248AEB2}"/>
                  </a:ext>
                </a:extLst>
              </p:cNvPr>
              <p:cNvSpPr txBox="1"/>
              <p:nvPr/>
            </p:nvSpPr>
            <p:spPr>
              <a:xfrm>
                <a:off x="2845864" y="1094116"/>
                <a:ext cx="3823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951BC63-81D2-C1A2-2C83-1C7D7248AE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5864" y="1094116"/>
                <a:ext cx="382348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75992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A33B30-CFEA-0E2F-D5B4-512A66828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ACD4F4-66F9-0F9B-219F-46704D376179}"/>
              </a:ext>
            </a:extLst>
          </p:cNvPr>
          <p:cNvSpPr txBox="1"/>
          <p:nvPr/>
        </p:nvSpPr>
        <p:spPr>
          <a:xfrm>
            <a:off x="3336366" y="220133"/>
            <a:ext cx="5672634" cy="4587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Wieso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keine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Zyklen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Wenn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Zyklen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haben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kommt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zu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endloser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Rekursion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ohne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dass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uns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merken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in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welchen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Räumen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bereits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waren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</p:txBody>
      </p:sp>
      <p:sp>
        <p:nvSpPr>
          <p:cNvPr id="3" name="Google Shape;2468;p187">
            <a:extLst>
              <a:ext uri="{FF2B5EF4-FFF2-40B4-BE49-F238E27FC236}">
                <a16:creationId xmlns:a16="http://schemas.microsoft.com/office/drawing/2014/main" id="{DF495CED-9604-6C11-1504-10004F78604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Tx/>
              <a:buSzTx/>
              <a:defRPr/>
            </a:pPr>
            <a:fld id="{00000000-1234-1234-1234-123412341234}" type="slidenum">
              <a:rPr lang="en-US" sz="7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  <a:sym typeface="Calibri"/>
              </a:rPr>
              <a:pPr>
                <a:lnSpc>
                  <a:spcPct val="90000"/>
                </a:lnSpc>
                <a:spcAft>
                  <a:spcPts val="600"/>
                </a:spcAft>
                <a:buClrTx/>
                <a:buSzTx/>
                <a:defRPr/>
              </a:pPr>
              <a:t>27</a:t>
            </a:fld>
            <a:endParaRPr lang="en-US" sz="700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  <a:sym typeface="Times New Roman"/>
            </a:endParaRPr>
          </a:p>
        </p:txBody>
      </p:sp>
      <p:pic>
        <p:nvPicPr>
          <p:cNvPr id="7" name="Picture 6" descr="A room with many doors&#10;&#10;Description automatically generated">
            <a:extLst>
              <a:ext uri="{FF2B5EF4-FFF2-40B4-BE49-F238E27FC236}">
                <a16:creationId xmlns:a16="http://schemas.microsoft.com/office/drawing/2014/main" id="{B77908B5-10D1-06F2-78B5-786131765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895" y="2291580"/>
            <a:ext cx="560340" cy="560340"/>
          </a:xfrm>
          <a:prstGeom prst="rect">
            <a:avLst/>
          </a:prstGeom>
        </p:spPr>
      </p:pic>
      <p:pic>
        <p:nvPicPr>
          <p:cNvPr id="8" name="Picture 7" descr="A room with many doors&#10;&#10;Description automatically generated">
            <a:extLst>
              <a:ext uri="{FF2B5EF4-FFF2-40B4-BE49-F238E27FC236}">
                <a16:creationId xmlns:a16="http://schemas.microsoft.com/office/drawing/2014/main" id="{BA1D9251-3012-993C-BD50-D14B2418C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65" y="1473136"/>
            <a:ext cx="560340" cy="560340"/>
          </a:xfrm>
          <a:prstGeom prst="rect">
            <a:avLst/>
          </a:prstGeom>
        </p:spPr>
      </p:pic>
      <p:pic>
        <p:nvPicPr>
          <p:cNvPr id="9" name="Picture 8" descr="A room with many doors&#10;&#10;Description automatically generated">
            <a:extLst>
              <a:ext uri="{FF2B5EF4-FFF2-40B4-BE49-F238E27FC236}">
                <a16:creationId xmlns:a16="http://schemas.microsoft.com/office/drawing/2014/main" id="{24217AFC-1069-3E14-6AB7-0D39FAC63D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2376" y="2030590"/>
            <a:ext cx="560340" cy="560340"/>
          </a:xfrm>
          <a:prstGeom prst="rect">
            <a:avLst/>
          </a:prstGeom>
        </p:spPr>
      </p:pic>
      <p:pic>
        <p:nvPicPr>
          <p:cNvPr id="11" name="Picture 10" descr="A room with many doors&#10;&#10;Description automatically generated">
            <a:extLst>
              <a:ext uri="{FF2B5EF4-FFF2-40B4-BE49-F238E27FC236}">
                <a16:creationId xmlns:a16="http://schemas.microsoft.com/office/drawing/2014/main" id="{90632CE1-DCF9-8B78-5B3D-47C323A87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420" y="1009204"/>
            <a:ext cx="560340" cy="560340"/>
          </a:xfrm>
          <a:prstGeom prst="rect">
            <a:avLst/>
          </a:prstGeom>
        </p:spPr>
      </p:pic>
      <p:pic>
        <p:nvPicPr>
          <p:cNvPr id="12" name="Picture 11" descr="A room with many doors&#10;&#10;Description automatically generated">
            <a:extLst>
              <a:ext uri="{FF2B5EF4-FFF2-40B4-BE49-F238E27FC236}">
                <a16:creationId xmlns:a16="http://schemas.microsoft.com/office/drawing/2014/main" id="{71287C1D-9FFD-2FC5-EFDE-49FB0DC93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381" y="462534"/>
            <a:ext cx="560340" cy="560340"/>
          </a:xfrm>
          <a:prstGeom prst="rect">
            <a:avLst/>
          </a:prstGeom>
        </p:spPr>
      </p:pic>
      <p:pic>
        <p:nvPicPr>
          <p:cNvPr id="13" name="Picture 12" descr="A room with many doors&#10;&#10;Description automatically generated">
            <a:extLst>
              <a:ext uri="{FF2B5EF4-FFF2-40B4-BE49-F238E27FC236}">
                <a16:creationId xmlns:a16="http://schemas.microsoft.com/office/drawing/2014/main" id="{414A5ED0-56FC-8C69-009E-6C224D063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114" y="298846"/>
            <a:ext cx="560340" cy="560340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DC3DB1F-77D5-F569-B08D-C2FEDE636CBD}"/>
              </a:ext>
            </a:extLst>
          </p:cNvPr>
          <p:cNvCxnSpPr>
            <a:stCxn id="13" idx="3"/>
            <a:endCxn id="12" idx="1"/>
          </p:cNvCxnSpPr>
          <p:nvPr/>
        </p:nvCxnSpPr>
        <p:spPr>
          <a:xfrm>
            <a:off x="872454" y="579016"/>
            <a:ext cx="387927" cy="1636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83ACD89-1E38-655A-9470-6FA497C37D79}"/>
              </a:ext>
            </a:extLst>
          </p:cNvPr>
          <p:cNvCxnSpPr>
            <a:stCxn id="12" idx="2"/>
            <a:endCxn id="8" idx="0"/>
          </p:cNvCxnSpPr>
          <p:nvPr/>
        </p:nvCxnSpPr>
        <p:spPr>
          <a:xfrm>
            <a:off x="1540551" y="1022874"/>
            <a:ext cx="9684" cy="4502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5DE32A4-361A-FF5C-D634-11D854C2F2AA}"/>
              </a:ext>
            </a:extLst>
          </p:cNvPr>
          <p:cNvCxnSpPr>
            <a:stCxn id="8" idx="2"/>
            <a:endCxn id="7" idx="0"/>
          </p:cNvCxnSpPr>
          <p:nvPr/>
        </p:nvCxnSpPr>
        <p:spPr>
          <a:xfrm flipH="1">
            <a:off x="1270065" y="2033476"/>
            <a:ext cx="280170" cy="2581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E0649AA-51B2-F725-D4F9-19130190F31E}"/>
              </a:ext>
            </a:extLst>
          </p:cNvPr>
          <p:cNvCxnSpPr>
            <a:stCxn id="7" idx="3"/>
            <a:endCxn id="9" idx="1"/>
          </p:cNvCxnSpPr>
          <p:nvPr/>
        </p:nvCxnSpPr>
        <p:spPr>
          <a:xfrm flipV="1">
            <a:off x="1550235" y="2310760"/>
            <a:ext cx="572141" cy="2609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9" name="Picture 38" descr="A room with many doors&#10;&#10;Description automatically generated">
            <a:extLst>
              <a:ext uri="{FF2B5EF4-FFF2-40B4-BE49-F238E27FC236}">
                <a16:creationId xmlns:a16="http://schemas.microsoft.com/office/drawing/2014/main" id="{1DFA271F-0F2E-8D72-9F46-1E9A0222D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129" y="3269136"/>
            <a:ext cx="560340" cy="5603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72D160E-7BE5-9D63-AB7C-7D35EC574F56}"/>
                  </a:ext>
                </a:extLst>
              </p:cNvPr>
              <p:cNvSpPr txBox="1"/>
              <p:nvPr/>
            </p:nvSpPr>
            <p:spPr>
              <a:xfrm>
                <a:off x="2318469" y="3395417"/>
                <a:ext cx="3823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72D160E-7BE5-9D63-AB7C-7D35EC574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469" y="3395417"/>
                <a:ext cx="382348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5885BA2-3DD0-F282-4A27-EB815D6CBD6F}"/>
                  </a:ext>
                </a:extLst>
              </p:cNvPr>
              <p:cNvSpPr txBox="1"/>
              <p:nvPr/>
            </p:nvSpPr>
            <p:spPr>
              <a:xfrm>
                <a:off x="-1951" y="354005"/>
                <a:ext cx="3781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5885BA2-3DD0-F282-4A27-EB815D6CBD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51" y="354005"/>
                <a:ext cx="378180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687CBB8-B2F1-0BF1-D998-CFAD80592F8E}"/>
                  </a:ext>
                </a:extLst>
              </p:cNvPr>
              <p:cNvSpPr txBox="1"/>
              <p:nvPr/>
            </p:nvSpPr>
            <p:spPr>
              <a:xfrm>
                <a:off x="1373688" y="168561"/>
                <a:ext cx="3823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687CBB8-B2F1-0BF1-D998-CFAD80592F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688" y="168561"/>
                <a:ext cx="382348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7CA4CA0-55F4-5341-92D3-894848E0B92E}"/>
                  </a:ext>
                </a:extLst>
              </p:cNvPr>
              <p:cNvSpPr txBox="1"/>
              <p:nvPr/>
            </p:nvSpPr>
            <p:spPr>
              <a:xfrm>
                <a:off x="1792188" y="1532645"/>
                <a:ext cx="3823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7CA4CA0-55F4-5341-92D3-894848E0B9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188" y="1532645"/>
                <a:ext cx="382348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48D6EFE-6372-859E-1730-DD02E0C11DF4}"/>
                  </a:ext>
                </a:extLst>
              </p:cNvPr>
              <p:cNvSpPr txBox="1"/>
              <p:nvPr/>
            </p:nvSpPr>
            <p:spPr>
              <a:xfrm>
                <a:off x="1080975" y="2795106"/>
                <a:ext cx="3746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48D6EFE-6372-859E-1730-DD02E0C11D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975" y="2795106"/>
                <a:ext cx="374653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8A52B1F-6C73-1692-A454-6460BBF5E511}"/>
                  </a:ext>
                </a:extLst>
              </p:cNvPr>
              <p:cNvSpPr txBox="1"/>
              <p:nvPr/>
            </p:nvSpPr>
            <p:spPr>
              <a:xfrm>
                <a:off x="2617982" y="2016787"/>
                <a:ext cx="3823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8A52B1F-6C73-1692-A454-6460BBF5E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982" y="2016787"/>
                <a:ext cx="382348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7B4D4BE-5DC4-39B1-832E-757C8800862F}"/>
              </a:ext>
            </a:extLst>
          </p:cNvPr>
          <p:cNvCxnSpPr>
            <a:stCxn id="9" idx="2"/>
            <a:endCxn id="39" idx="0"/>
          </p:cNvCxnSpPr>
          <p:nvPr/>
        </p:nvCxnSpPr>
        <p:spPr>
          <a:xfrm flipH="1">
            <a:off x="2038299" y="2590930"/>
            <a:ext cx="364247" cy="6782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85ECFE6-7F25-B5DE-B263-6563C0807C33}"/>
              </a:ext>
            </a:extLst>
          </p:cNvPr>
          <p:cNvCxnSpPr>
            <a:stCxn id="9" idx="0"/>
            <a:endCxn id="11" idx="2"/>
          </p:cNvCxnSpPr>
          <p:nvPr/>
        </p:nvCxnSpPr>
        <p:spPr>
          <a:xfrm flipV="1">
            <a:off x="2402546" y="1569544"/>
            <a:ext cx="158044" cy="4610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F971739-0DC8-DEE4-018B-0CCD788005BB}"/>
              </a:ext>
            </a:extLst>
          </p:cNvPr>
          <p:cNvCxnSpPr>
            <a:stCxn id="11" idx="0"/>
            <a:endCxn id="12" idx="3"/>
          </p:cNvCxnSpPr>
          <p:nvPr/>
        </p:nvCxnSpPr>
        <p:spPr>
          <a:xfrm flipH="1" flipV="1">
            <a:off x="1820721" y="742704"/>
            <a:ext cx="739869" cy="266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862CDA5-FFB0-1681-4620-42F23258EE2E}"/>
                  </a:ext>
                </a:extLst>
              </p:cNvPr>
              <p:cNvSpPr txBox="1"/>
              <p:nvPr/>
            </p:nvSpPr>
            <p:spPr>
              <a:xfrm>
                <a:off x="2845864" y="1094116"/>
                <a:ext cx="3823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862CDA5-FFB0-1681-4620-42F23258E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5864" y="1094116"/>
                <a:ext cx="382348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79987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3784DC-55BC-52FD-3AE8-8CB1559CA7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BDE074-354F-AA12-7BD5-692ACE4EDF3B}"/>
              </a:ext>
            </a:extLst>
          </p:cNvPr>
          <p:cNvSpPr txBox="1"/>
          <p:nvPr/>
        </p:nvSpPr>
        <p:spPr>
          <a:xfrm>
            <a:off x="3336366" y="220133"/>
            <a:ext cx="5672634" cy="4587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Wieso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keine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Zyklen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Wenn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Zyklen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haben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kommt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zu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endloser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Rekursion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ohne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dass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uns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merken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in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welchen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Räumen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bereits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waren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</p:txBody>
      </p:sp>
      <p:sp>
        <p:nvSpPr>
          <p:cNvPr id="3" name="Google Shape;2468;p187">
            <a:extLst>
              <a:ext uri="{FF2B5EF4-FFF2-40B4-BE49-F238E27FC236}">
                <a16:creationId xmlns:a16="http://schemas.microsoft.com/office/drawing/2014/main" id="{321827C3-9186-5027-208A-E4BEB05FD95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Tx/>
              <a:buSzTx/>
              <a:defRPr/>
            </a:pPr>
            <a:fld id="{00000000-1234-1234-1234-123412341234}" type="slidenum">
              <a:rPr lang="en-US" sz="7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  <a:sym typeface="Calibri"/>
              </a:rPr>
              <a:pPr>
                <a:lnSpc>
                  <a:spcPct val="90000"/>
                </a:lnSpc>
                <a:spcAft>
                  <a:spcPts val="600"/>
                </a:spcAft>
                <a:buClrTx/>
                <a:buSzTx/>
                <a:defRPr/>
              </a:pPr>
              <a:t>28</a:t>
            </a:fld>
            <a:endParaRPr lang="en-US" sz="700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  <a:sym typeface="Times New Roman"/>
            </a:endParaRPr>
          </a:p>
        </p:txBody>
      </p:sp>
      <p:pic>
        <p:nvPicPr>
          <p:cNvPr id="7" name="Picture 6" descr="A room with many doors&#10;&#10;Description automatically generated">
            <a:extLst>
              <a:ext uri="{FF2B5EF4-FFF2-40B4-BE49-F238E27FC236}">
                <a16:creationId xmlns:a16="http://schemas.microsoft.com/office/drawing/2014/main" id="{5CC3C009-848D-32F7-DBC9-1583DE911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895" y="2291580"/>
            <a:ext cx="560340" cy="560340"/>
          </a:xfrm>
          <a:prstGeom prst="rect">
            <a:avLst/>
          </a:prstGeom>
        </p:spPr>
      </p:pic>
      <p:pic>
        <p:nvPicPr>
          <p:cNvPr id="8" name="Picture 7" descr="A room with many doors&#10;&#10;Description automatically generated">
            <a:extLst>
              <a:ext uri="{FF2B5EF4-FFF2-40B4-BE49-F238E27FC236}">
                <a16:creationId xmlns:a16="http://schemas.microsoft.com/office/drawing/2014/main" id="{3B49F4EB-BCB9-3066-162F-2BA005836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65" y="1473136"/>
            <a:ext cx="560340" cy="560340"/>
          </a:xfrm>
          <a:prstGeom prst="rect">
            <a:avLst/>
          </a:prstGeom>
        </p:spPr>
      </p:pic>
      <p:pic>
        <p:nvPicPr>
          <p:cNvPr id="9" name="Picture 8" descr="A room with many doors&#10;&#10;Description automatically generated">
            <a:extLst>
              <a:ext uri="{FF2B5EF4-FFF2-40B4-BE49-F238E27FC236}">
                <a16:creationId xmlns:a16="http://schemas.microsoft.com/office/drawing/2014/main" id="{FB35EF9F-EFE1-5493-F11C-E52BE31D1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2376" y="2030590"/>
            <a:ext cx="560340" cy="560340"/>
          </a:xfrm>
          <a:prstGeom prst="rect">
            <a:avLst/>
          </a:prstGeom>
        </p:spPr>
      </p:pic>
      <p:pic>
        <p:nvPicPr>
          <p:cNvPr id="11" name="Picture 10" descr="A room with many doors&#10;&#10;Description automatically generated">
            <a:extLst>
              <a:ext uri="{FF2B5EF4-FFF2-40B4-BE49-F238E27FC236}">
                <a16:creationId xmlns:a16="http://schemas.microsoft.com/office/drawing/2014/main" id="{92EA456A-65E2-13B0-693C-8A5AC54AE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420" y="1009204"/>
            <a:ext cx="560340" cy="560340"/>
          </a:xfrm>
          <a:prstGeom prst="rect">
            <a:avLst/>
          </a:prstGeom>
        </p:spPr>
      </p:pic>
      <p:pic>
        <p:nvPicPr>
          <p:cNvPr id="12" name="Picture 11" descr="A room with many doors&#10;&#10;Description automatically generated">
            <a:extLst>
              <a:ext uri="{FF2B5EF4-FFF2-40B4-BE49-F238E27FC236}">
                <a16:creationId xmlns:a16="http://schemas.microsoft.com/office/drawing/2014/main" id="{4A41F9CF-D272-F1E1-8652-92C0A03E7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381" y="462534"/>
            <a:ext cx="560340" cy="560340"/>
          </a:xfrm>
          <a:prstGeom prst="rect">
            <a:avLst/>
          </a:prstGeom>
        </p:spPr>
      </p:pic>
      <p:pic>
        <p:nvPicPr>
          <p:cNvPr id="13" name="Picture 12" descr="A room with many doors&#10;&#10;Description automatically generated">
            <a:extLst>
              <a:ext uri="{FF2B5EF4-FFF2-40B4-BE49-F238E27FC236}">
                <a16:creationId xmlns:a16="http://schemas.microsoft.com/office/drawing/2014/main" id="{E6E231F6-1EE3-78D5-E73F-004A48647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114" y="298846"/>
            <a:ext cx="560340" cy="560340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74E34B8-47F0-8657-4CB0-612EE340361E}"/>
              </a:ext>
            </a:extLst>
          </p:cNvPr>
          <p:cNvCxnSpPr>
            <a:stCxn id="13" idx="3"/>
            <a:endCxn id="12" idx="1"/>
          </p:cNvCxnSpPr>
          <p:nvPr/>
        </p:nvCxnSpPr>
        <p:spPr>
          <a:xfrm>
            <a:off x="872454" y="579016"/>
            <a:ext cx="387927" cy="1636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10B4017-DBF0-AA3F-D14E-4D9C0F176EC4}"/>
              </a:ext>
            </a:extLst>
          </p:cNvPr>
          <p:cNvCxnSpPr>
            <a:stCxn id="12" idx="2"/>
            <a:endCxn id="8" idx="0"/>
          </p:cNvCxnSpPr>
          <p:nvPr/>
        </p:nvCxnSpPr>
        <p:spPr>
          <a:xfrm>
            <a:off x="1540551" y="1022874"/>
            <a:ext cx="9684" cy="4502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948F85A-231D-1B7C-94D7-44EF6B73FD0C}"/>
              </a:ext>
            </a:extLst>
          </p:cNvPr>
          <p:cNvCxnSpPr>
            <a:stCxn id="8" idx="2"/>
            <a:endCxn id="7" idx="0"/>
          </p:cNvCxnSpPr>
          <p:nvPr/>
        </p:nvCxnSpPr>
        <p:spPr>
          <a:xfrm flipH="1">
            <a:off x="1270065" y="2033476"/>
            <a:ext cx="280170" cy="2581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F247629-EF6F-634A-B535-2C2F3C278759}"/>
              </a:ext>
            </a:extLst>
          </p:cNvPr>
          <p:cNvCxnSpPr>
            <a:stCxn id="7" idx="3"/>
            <a:endCxn id="9" idx="1"/>
          </p:cNvCxnSpPr>
          <p:nvPr/>
        </p:nvCxnSpPr>
        <p:spPr>
          <a:xfrm flipV="1">
            <a:off x="1550235" y="2310760"/>
            <a:ext cx="572141" cy="2609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9" name="Picture 38" descr="A room with many doors&#10;&#10;Description automatically generated">
            <a:extLst>
              <a:ext uri="{FF2B5EF4-FFF2-40B4-BE49-F238E27FC236}">
                <a16:creationId xmlns:a16="http://schemas.microsoft.com/office/drawing/2014/main" id="{BAEED126-18CE-5CC2-CD17-152D1D261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129" y="3269136"/>
            <a:ext cx="560340" cy="5603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232A887-1372-2449-EDF7-E4867BBE8ACC}"/>
                  </a:ext>
                </a:extLst>
              </p:cNvPr>
              <p:cNvSpPr txBox="1"/>
              <p:nvPr/>
            </p:nvSpPr>
            <p:spPr>
              <a:xfrm>
                <a:off x="2318469" y="3395417"/>
                <a:ext cx="3823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232A887-1372-2449-EDF7-E4867BBE8A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469" y="3395417"/>
                <a:ext cx="382348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1711908-A4CD-B656-30F2-95BF7F4192ED}"/>
                  </a:ext>
                </a:extLst>
              </p:cNvPr>
              <p:cNvSpPr txBox="1"/>
              <p:nvPr/>
            </p:nvSpPr>
            <p:spPr>
              <a:xfrm>
                <a:off x="-1951" y="354005"/>
                <a:ext cx="3781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1711908-A4CD-B656-30F2-95BF7F4192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51" y="354005"/>
                <a:ext cx="378180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A91EE14-E6D2-787C-9F35-ECD5C5D17515}"/>
                  </a:ext>
                </a:extLst>
              </p:cNvPr>
              <p:cNvSpPr txBox="1"/>
              <p:nvPr/>
            </p:nvSpPr>
            <p:spPr>
              <a:xfrm>
                <a:off x="1373688" y="168561"/>
                <a:ext cx="3823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A91EE14-E6D2-787C-9F35-ECD5C5D175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688" y="168561"/>
                <a:ext cx="382348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00F6213-7938-7DEB-991F-830D2EC3D991}"/>
                  </a:ext>
                </a:extLst>
              </p:cNvPr>
              <p:cNvSpPr txBox="1"/>
              <p:nvPr/>
            </p:nvSpPr>
            <p:spPr>
              <a:xfrm>
                <a:off x="1792188" y="1532645"/>
                <a:ext cx="3823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00F6213-7938-7DEB-991F-830D2EC3D9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188" y="1532645"/>
                <a:ext cx="382348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2855F86-DF28-3BBD-6B71-A802495B6B95}"/>
                  </a:ext>
                </a:extLst>
              </p:cNvPr>
              <p:cNvSpPr txBox="1"/>
              <p:nvPr/>
            </p:nvSpPr>
            <p:spPr>
              <a:xfrm>
                <a:off x="1080975" y="2795106"/>
                <a:ext cx="3746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2855F86-DF28-3BBD-6B71-A802495B6B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975" y="2795106"/>
                <a:ext cx="374653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138F878-1DD6-46B9-3710-C53219EF34BD}"/>
                  </a:ext>
                </a:extLst>
              </p:cNvPr>
              <p:cNvSpPr txBox="1"/>
              <p:nvPr/>
            </p:nvSpPr>
            <p:spPr>
              <a:xfrm>
                <a:off x="2617982" y="2016787"/>
                <a:ext cx="3823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138F878-1DD6-46B9-3710-C53219EF34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982" y="2016787"/>
                <a:ext cx="382348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7EF1F5F-C254-3BE1-8D50-0D708176FCD3}"/>
              </a:ext>
            </a:extLst>
          </p:cNvPr>
          <p:cNvCxnSpPr>
            <a:stCxn id="9" idx="2"/>
            <a:endCxn id="39" idx="0"/>
          </p:cNvCxnSpPr>
          <p:nvPr/>
        </p:nvCxnSpPr>
        <p:spPr>
          <a:xfrm flipH="1">
            <a:off x="2038299" y="2590930"/>
            <a:ext cx="364247" cy="6782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1A103F6-1012-12AB-2742-3A651CE25DA4}"/>
              </a:ext>
            </a:extLst>
          </p:cNvPr>
          <p:cNvCxnSpPr>
            <a:stCxn id="9" idx="0"/>
            <a:endCxn id="11" idx="2"/>
          </p:cNvCxnSpPr>
          <p:nvPr/>
        </p:nvCxnSpPr>
        <p:spPr>
          <a:xfrm flipV="1">
            <a:off x="2402546" y="1569544"/>
            <a:ext cx="158044" cy="4610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8BB22CB-4E55-D0CD-1369-5EB9C093AAA7}"/>
              </a:ext>
            </a:extLst>
          </p:cNvPr>
          <p:cNvCxnSpPr>
            <a:stCxn id="11" idx="0"/>
            <a:endCxn id="12" idx="3"/>
          </p:cNvCxnSpPr>
          <p:nvPr/>
        </p:nvCxnSpPr>
        <p:spPr>
          <a:xfrm flipH="1" flipV="1">
            <a:off x="1820721" y="742704"/>
            <a:ext cx="739869" cy="2665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7DD2604-CC6E-DE7A-E9D8-74132EC26551}"/>
                  </a:ext>
                </a:extLst>
              </p:cNvPr>
              <p:cNvSpPr txBox="1"/>
              <p:nvPr/>
            </p:nvSpPr>
            <p:spPr>
              <a:xfrm>
                <a:off x="2845864" y="1094116"/>
                <a:ext cx="3823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7DD2604-CC6E-DE7A-E9D8-74132EC265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5864" y="1094116"/>
                <a:ext cx="382348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04396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B16F95-F5B3-86AC-C755-7F4DCB5DE6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025EFF-73BC-2564-540A-34DB46A624AC}"/>
              </a:ext>
            </a:extLst>
          </p:cNvPr>
          <p:cNvSpPr txBox="1"/>
          <p:nvPr/>
        </p:nvSpPr>
        <p:spPr>
          <a:xfrm>
            <a:off x="3336366" y="220133"/>
            <a:ext cx="5672634" cy="4587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Wieso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keine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Zyklen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Wenn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Zyklen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haben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kommt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zu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endloser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Rekursion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ohne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dass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uns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merken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in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welchen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Räumen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bereits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waren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Google Shape;2468;p187">
            <a:extLst>
              <a:ext uri="{FF2B5EF4-FFF2-40B4-BE49-F238E27FC236}">
                <a16:creationId xmlns:a16="http://schemas.microsoft.com/office/drawing/2014/main" id="{99CFB0FF-43EF-2B4D-9382-2F3B53B4603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Tx/>
              <a:buSzTx/>
              <a:defRPr/>
            </a:pPr>
            <a:fld id="{00000000-1234-1234-1234-123412341234}" type="slidenum">
              <a:rPr lang="en-US" sz="7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  <a:sym typeface="Calibri"/>
              </a:rPr>
              <a:pPr>
                <a:lnSpc>
                  <a:spcPct val="90000"/>
                </a:lnSpc>
                <a:spcAft>
                  <a:spcPts val="600"/>
                </a:spcAft>
                <a:buClrTx/>
                <a:buSzTx/>
                <a:defRPr/>
              </a:pPr>
              <a:t>29</a:t>
            </a:fld>
            <a:endParaRPr lang="en-US" sz="700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  <a:sym typeface="Times New Roman"/>
            </a:endParaRPr>
          </a:p>
        </p:txBody>
      </p:sp>
      <p:pic>
        <p:nvPicPr>
          <p:cNvPr id="7" name="Picture 6" descr="A room with many doors&#10;&#10;Description automatically generated">
            <a:extLst>
              <a:ext uri="{FF2B5EF4-FFF2-40B4-BE49-F238E27FC236}">
                <a16:creationId xmlns:a16="http://schemas.microsoft.com/office/drawing/2014/main" id="{58D20F72-54E8-06A2-79B2-2DC8FEFE0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895" y="2291580"/>
            <a:ext cx="560340" cy="560340"/>
          </a:xfrm>
          <a:prstGeom prst="rect">
            <a:avLst/>
          </a:prstGeom>
        </p:spPr>
      </p:pic>
      <p:pic>
        <p:nvPicPr>
          <p:cNvPr id="8" name="Picture 7" descr="A room with many doors&#10;&#10;Description automatically generated">
            <a:extLst>
              <a:ext uri="{FF2B5EF4-FFF2-40B4-BE49-F238E27FC236}">
                <a16:creationId xmlns:a16="http://schemas.microsoft.com/office/drawing/2014/main" id="{B5004791-EF63-A5EA-EE07-0091B4AC1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65" y="1473136"/>
            <a:ext cx="560340" cy="560340"/>
          </a:xfrm>
          <a:prstGeom prst="rect">
            <a:avLst/>
          </a:prstGeom>
        </p:spPr>
      </p:pic>
      <p:pic>
        <p:nvPicPr>
          <p:cNvPr id="9" name="Picture 8" descr="A room with many doors&#10;&#10;Description automatically generated">
            <a:extLst>
              <a:ext uri="{FF2B5EF4-FFF2-40B4-BE49-F238E27FC236}">
                <a16:creationId xmlns:a16="http://schemas.microsoft.com/office/drawing/2014/main" id="{50659C3C-643A-34C0-FDC4-453D15145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2376" y="2030590"/>
            <a:ext cx="560340" cy="560340"/>
          </a:xfrm>
          <a:prstGeom prst="rect">
            <a:avLst/>
          </a:prstGeom>
        </p:spPr>
      </p:pic>
      <p:pic>
        <p:nvPicPr>
          <p:cNvPr id="11" name="Picture 10" descr="A room with many doors&#10;&#10;Description automatically generated">
            <a:extLst>
              <a:ext uri="{FF2B5EF4-FFF2-40B4-BE49-F238E27FC236}">
                <a16:creationId xmlns:a16="http://schemas.microsoft.com/office/drawing/2014/main" id="{6E80E84F-4B12-E3D4-9995-B50B643D7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420" y="1009204"/>
            <a:ext cx="560340" cy="560340"/>
          </a:xfrm>
          <a:prstGeom prst="rect">
            <a:avLst/>
          </a:prstGeom>
        </p:spPr>
      </p:pic>
      <p:pic>
        <p:nvPicPr>
          <p:cNvPr id="12" name="Picture 11" descr="A room with many doors&#10;&#10;Description automatically generated">
            <a:extLst>
              <a:ext uri="{FF2B5EF4-FFF2-40B4-BE49-F238E27FC236}">
                <a16:creationId xmlns:a16="http://schemas.microsoft.com/office/drawing/2014/main" id="{7E341B2E-ACF4-1BA6-06E5-99473C9B5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381" y="462534"/>
            <a:ext cx="560340" cy="560340"/>
          </a:xfrm>
          <a:prstGeom prst="rect">
            <a:avLst/>
          </a:prstGeom>
        </p:spPr>
      </p:pic>
      <p:pic>
        <p:nvPicPr>
          <p:cNvPr id="13" name="Picture 12" descr="A room with many doors&#10;&#10;Description automatically generated">
            <a:extLst>
              <a:ext uri="{FF2B5EF4-FFF2-40B4-BE49-F238E27FC236}">
                <a16:creationId xmlns:a16="http://schemas.microsoft.com/office/drawing/2014/main" id="{414A59A3-48B3-D074-9EA6-87C1DD5B1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114" y="298846"/>
            <a:ext cx="560340" cy="560340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E1C6A1C-3232-97CA-2EFB-FA9591E975C1}"/>
              </a:ext>
            </a:extLst>
          </p:cNvPr>
          <p:cNvCxnSpPr>
            <a:stCxn id="13" idx="3"/>
            <a:endCxn id="12" idx="1"/>
          </p:cNvCxnSpPr>
          <p:nvPr/>
        </p:nvCxnSpPr>
        <p:spPr>
          <a:xfrm>
            <a:off x="872454" y="579016"/>
            <a:ext cx="387927" cy="1636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8657DB7-1E29-D77E-4F1A-83358814674F}"/>
              </a:ext>
            </a:extLst>
          </p:cNvPr>
          <p:cNvCxnSpPr>
            <a:stCxn id="12" idx="2"/>
            <a:endCxn id="8" idx="0"/>
          </p:cNvCxnSpPr>
          <p:nvPr/>
        </p:nvCxnSpPr>
        <p:spPr>
          <a:xfrm>
            <a:off x="1540551" y="1022874"/>
            <a:ext cx="9684" cy="4502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6140D8A-58A7-BEA9-81B8-D2D12E2391FC}"/>
              </a:ext>
            </a:extLst>
          </p:cNvPr>
          <p:cNvCxnSpPr>
            <a:stCxn id="8" idx="2"/>
            <a:endCxn id="7" idx="0"/>
          </p:cNvCxnSpPr>
          <p:nvPr/>
        </p:nvCxnSpPr>
        <p:spPr>
          <a:xfrm flipH="1">
            <a:off x="1270065" y="2033476"/>
            <a:ext cx="280170" cy="2581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58DE393-A843-2A79-80A6-EA7654FFBD52}"/>
              </a:ext>
            </a:extLst>
          </p:cNvPr>
          <p:cNvCxnSpPr>
            <a:stCxn id="7" idx="3"/>
            <a:endCxn id="9" idx="1"/>
          </p:cNvCxnSpPr>
          <p:nvPr/>
        </p:nvCxnSpPr>
        <p:spPr>
          <a:xfrm flipV="1">
            <a:off x="1550235" y="2310760"/>
            <a:ext cx="572141" cy="2609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9" name="Picture 38" descr="A room with many doors&#10;&#10;Description automatically generated">
            <a:extLst>
              <a:ext uri="{FF2B5EF4-FFF2-40B4-BE49-F238E27FC236}">
                <a16:creationId xmlns:a16="http://schemas.microsoft.com/office/drawing/2014/main" id="{884DCDAD-2699-3261-CE50-CA96BAFA3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129" y="3269136"/>
            <a:ext cx="560340" cy="5603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2C05622-DC8E-F185-75A8-17081A7487A8}"/>
                  </a:ext>
                </a:extLst>
              </p:cNvPr>
              <p:cNvSpPr txBox="1"/>
              <p:nvPr/>
            </p:nvSpPr>
            <p:spPr>
              <a:xfrm>
                <a:off x="2318469" y="3395417"/>
                <a:ext cx="3823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2C05622-DC8E-F185-75A8-17081A7487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469" y="3395417"/>
                <a:ext cx="382348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E7F7B16-7449-8779-4E28-A81A6BE58E4E}"/>
                  </a:ext>
                </a:extLst>
              </p:cNvPr>
              <p:cNvSpPr txBox="1"/>
              <p:nvPr/>
            </p:nvSpPr>
            <p:spPr>
              <a:xfrm>
                <a:off x="-1951" y="354005"/>
                <a:ext cx="3781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E7F7B16-7449-8779-4E28-A81A6BE58E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51" y="354005"/>
                <a:ext cx="378180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A4A2964-BA72-676B-01FC-C91D06DCF191}"/>
                  </a:ext>
                </a:extLst>
              </p:cNvPr>
              <p:cNvSpPr txBox="1"/>
              <p:nvPr/>
            </p:nvSpPr>
            <p:spPr>
              <a:xfrm>
                <a:off x="1373688" y="168561"/>
                <a:ext cx="3823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A4A2964-BA72-676B-01FC-C91D06DCF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688" y="168561"/>
                <a:ext cx="382348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2AFFB12-343D-F820-3486-1010395B296F}"/>
                  </a:ext>
                </a:extLst>
              </p:cNvPr>
              <p:cNvSpPr txBox="1"/>
              <p:nvPr/>
            </p:nvSpPr>
            <p:spPr>
              <a:xfrm>
                <a:off x="1792188" y="1532645"/>
                <a:ext cx="3823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2AFFB12-343D-F820-3486-1010395B29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188" y="1532645"/>
                <a:ext cx="382348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691BB41-2A94-3996-32A8-96A94B2879E7}"/>
                  </a:ext>
                </a:extLst>
              </p:cNvPr>
              <p:cNvSpPr txBox="1"/>
              <p:nvPr/>
            </p:nvSpPr>
            <p:spPr>
              <a:xfrm>
                <a:off x="1080975" y="2795106"/>
                <a:ext cx="3746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691BB41-2A94-3996-32A8-96A94B2879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975" y="2795106"/>
                <a:ext cx="374653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ACDD80C-6155-4A0D-DA7C-2BB00A8DFEAD}"/>
                  </a:ext>
                </a:extLst>
              </p:cNvPr>
              <p:cNvSpPr txBox="1"/>
              <p:nvPr/>
            </p:nvSpPr>
            <p:spPr>
              <a:xfrm>
                <a:off x="2617982" y="2016787"/>
                <a:ext cx="3823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ACDD80C-6155-4A0D-DA7C-2BB00A8DFE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982" y="2016787"/>
                <a:ext cx="382348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4F1FF31-5A4E-CBAC-F5BF-A98352726255}"/>
              </a:ext>
            </a:extLst>
          </p:cNvPr>
          <p:cNvCxnSpPr>
            <a:stCxn id="9" idx="2"/>
            <a:endCxn id="39" idx="0"/>
          </p:cNvCxnSpPr>
          <p:nvPr/>
        </p:nvCxnSpPr>
        <p:spPr>
          <a:xfrm flipH="1">
            <a:off x="2038299" y="2590930"/>
            <a:ext cx="364247" cy="6782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5C290C4-7E6D-9DF2-4432-F7E6D1249CD0}"/>
              </a:ext>
            </a:extLst>
          </p:cNvPr>
          <p:cNvCxnSpPr>
            <a:stCxn id="9" idx="0"/>
            <a:endCxn id="11" idx="2"/>
          </p:cNvCxnSpPr>
          <p:nvPr/>
        </p:nvCxnSpPr>
        <p:spPr>
          <a:xfrm flipV="1">
            <a:off x="2402546" y="1569544"/>
            <a:ext cx="158044" cy="4610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9BD38BF-BB79-AF2C-9E41-85C43BD98AC4}"/>
              </a:ext>
            </a:extLst>
          </p:cNvPr>
          <p:cNvCxnSpPr>
            <a:stCxn id="11" idx="0"/>
            <a:endCxn id="12" idx="3"/>
          </p:cNvCxnSpPr>
          <p:nvPr/>
        </p:nvCxnSpPr>
        <p:spPr>
          <a:xfrm flipH="1" flipV="1">
            <a:off x="1820721" y="742704"/>
            <a:ext cx="739869" cy="2665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1FE101E-D0D8-120E-A8AB-B98D04CFC72C}"/>
                  </a:ext>
                </a:extLst>
              </p:cNvPr>
              <p:cNvSpPr txBox="1"/>
              <p:nvPr/>
            </p:nvSpPr>
            <p:spPr>
              <a:xfrm>
                <a:off x="2845864" y="1094116"/>
                <a:ext cx="3823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1FE101E-D0D8-120E-A8AB-B98D04CFC7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5864" y="1094116"/>
                <a:ext cx="382348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 descr="A red circle with an arrow&#10;&#10;Description automatically generated">
            <a:extLst>
              <a:ext uri="{FF2B5EF4-FFF2-40B4-BE49-F238E27FC236}">
                <a16:creationId xmlns:a16="http://schemas.microsoft.com/office/drawing/2014/main" id="{6ACB92B9-6F0F-B73A-6833-D982033E99A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86901" y="1013379"/>
            <a:ext cx="440577" cy="44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19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Shape 2466">
          <a:extLst>
            <a:ext uri="{FF2B5EF4-FFF2-40B4-BE49-F238E27FC236}">
              <a16:creationId xmlns:a16="http://schemas.microsoft.com/office/drawing/2014/main" id="{AED97A57-3054-7FB1-DDE7-3EB3993B9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3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00075" y="1118507"/>
            <a:ext cx="2500312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B9152713-93DC-E83B-8210-F39683FA7F2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71525" y="1475449"/>
            <a:ext cx="1971675" cy="1910443"/>
          </a:xfrm>
          <a:prstGeom prst="rect">
            <a:avLst/>
          </a:prstGeom>
          <a:noFill/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3600"/>
            </a:pPr>
            <a:r>
              <a:rPr lang="en-US" sz="2700" b="1" i="0" u="none" strike="noStrike" kern="1200" cap="none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  <a:t>Aufgabe 5: Timed Bonus</a:t>
            </a:r>
            <a:endParaRPr lang="en-US" sz="2700" b="0" i="0" u="none" strike="noStrike" kern="1200" cap="none">
              <a:solidFill>
                <a:srgbClr val="FFFFFF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B0A65F65-82CD-8568-A989-B2B5E2F0C64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75638" y="4767262"/>
            <a:ext cx="385761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3</a:t>
            </a:fld>
            <a:endParaRPr lang="en-US" sz="700" b="0" i="0" u="none" strike="noStrike" kern="1200" cap="none">
              <a:solidFill>
                <a:schemeClr val="tx1">
                  <a:alpha val="80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A96D2E-0318-DDAA-2AA4-2468A00E52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853" y="1995209"/>
            <a:ext cx="5468582" cy="87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9539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6">
          <a:extLst>
            <a:ext uri="{FF2B5EF4-FFF2-40B4-BE49-F238E27FC236}">
              <a16:creationId xmlns:a16="http://schemas.microsoft.com/office/drawing/2014/main" id="{2B644EB2-2776-6A19-3F46-CAD4A24C1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3" name="Rectangle 2472">
            <a:extLst>
              <a:ext uri="{FF2B5EF4-FFF2-40B4-BE49-F238E27FC236}">
                <a16:creationId xmlns:a16="http://schemas.microsoft.com/office/drawing/2014/main" id="{39DA5DBC-074C-CA77-C26B-997817BC7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8814"/>
            <a:ext cx="9144000" cy="552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96A76265-16AD-4C47-BB78-93F72B161C0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7399" y="482600"/>
            <a:ext cx="8408193" cy="55862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3600"/>
            </a:pPr>
            <a:r>
              <a:rPr lang="en-US" sz="2400" b="1" kern="120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Probleme</a:t>
            </a:r>
            <a:r>
              <a:rPr lang="en-US" sz="2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2400" b="1" kern="120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Lösen</a:t>
            </a:r>
            <a:r>
              <a:rPr lang="en-US" sz="2400" b="1" i="0" u="none" strike="noStrike" kern="1200" cap="none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: Labyrinth</a:t>
            </a:r>
            <a:endParaRPr lang="en-US" sz="2400" b="0" i="0" u="none" strike="noStrike" kern="1200" cap="none" dirty="0">
              <a:solidFill>
                <a:schemeClr val="bg1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1AD4E669-0735-2479-B345-5405CD4167D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30</a:t>
            </a:fld>
            <a:endParaRPr lang="en-US" sz="700" b="0" i="0" u="none" strike="noStrike" kern="1200" cap="none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EABD85-8EE2-F526-DA46-2D04BFA52AB0}"/>
              </a:ext>
            </a:extLst>
          </p:cNvPr>
          <p:cNvSpPr txBox="1"/>
          <p:nvPr/>
        </p:nvSpPr>
        <p:spPr>
          <a:xfrm>
            <a:off x="482598" y="3006949"/>
            <a:ext cx="817879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Wie </a:t>
            </a:r>
            <a:r>
              <a:rPr lang="en-GB" sz="2000" b="1" dirty="0" err="1"/>
              <a:t>lösen</a:t>
            </a:r>
            <a:r>
              <a:rPr lang="en-GB" sz="2000" b="1" dirty="0"/>
              <a:t> </a:t>
            </a:r>
            <a:r>
              <a:rPr lang="en-GB" sz="2000" b="1" dirty="0" err="1"/>
              <a:t>wir</a:t>
            </a:r>
            <a:r>
              <a:rPr lang="en-GB" sz="2000" b="1" dirty="0"/>
              <a:t> das Problem?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err="1"/>
              <a:t>Rekursive</a:t>
            </a:r>
            <a:r>
              <a:rPr lang="en-GB" sz="2000" b="1" dirty="0"/>
              <a:t> </a:t>
            </a:r>
            <a:r>
              <a:rPr lang="en-GB" sz="2000" b="1" dirty="0" err="1"/>
              <a:t>Lösung</a:t>
            </a:r>
            <a:r>
              <a:rPr lang="en-GB" sz="2000" b="1" dirty="0"/>
              <a:t>: </a:t>
            </a:r>
            <a:r>
              <a:rPr lang="en-GB" sz="2000" dirty="0"/>
              <a:t>Damit </a:t>
            </a:r>
            <a:r>
              <a:rPr lang="en-GB" sz="2000" dirty="0" err="1"/>
              <a:t>wir</a:t>
            </a:r>
            <a:r>
              <a:rPr lang="en-GB" sz="2000" dirty="0"/>
              <a:t> das Problem </a:t>
            </a:r>
            <a:r>
              <a:rPr lang="en-GB" sz="2000" dirty="0" err="1"/>
              <a:t>rekursiv</a:t>
            </a:r>
            <a:r>
              <a:rPr lang="en-GB" sz="2000" dirty="0"/>
              <a:t> </a:t>
            </a:r>
            <a:r>
              <a:rPr lang="en-GB" sz="2000" dirty="0" err="1"/>
              <a:t>lösen</a:t>
            </a:r>
            <a:r>
              <a:rPr lang="en-GB" sz="2000" dirty="0"/>
              <a:t> </a:t>
            </a:r>
            <a:r>
              <a:rPr lang="en-GB" sz="2000" dirty="0" err="1"/>
              <a:t>können</a:t>
            </a:r>
            <a:r>
              <a:rPr lang="en-GB" sz="2000" dirty="0"/>
              <a:t>, </a:t>
            </a:r>
            <a:r>
              <a:rPr lang="en-GB" sz="2000" dirty="0" err="1"/>
              <a:t>müssen</a:t>
            </a:r>
            <a:r>
              <a:rPr lang="en-GB" sz="2000" dirty="0"/>
              <a:t> </a:t>
            </a:r>
            <a:r>
              <a:rPr lang="en-GB" sz="2000" dirty="0" err="1"/>
              <a:t>wir</a:t>
            </a:r>
            <a:r>
              <a:rPr lang="en-GB" sz="2000" dirty="0"/>
              <a:t> </a:t>
            </a:r>
            <a:r>
              <a:rPr lang="en-GB" sz="2000" b="1" dirty="0" err="1"/>
              <a:t>Teilprobleme</a:t>
            </a:r>
            <a:r>
              <a:rPr lang="en-GB" sz="2000" b="1" dirty="0"/>
              <a:t> </a:t>
            </a:r>
            <a:r>
              <a:rPr lang="en-GB" sz="2000" dirty="0" err="1"/>
              <a:t>identifizieren</a:t>
            </a:r>
            <a:r>
              <a:rPr lang="en-GB" sz="20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5C158D-9F7C-C6C4-C85F-D709474D1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647" y="1202793"/>
            <a:ext cx="7242706" cy="153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49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AC4A34-2B06-920D-3056-0D4DDE045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oom with many doors&#10;&#10;Description automatically generated">
            <a:extLst>
              <a:ext uri="{FF2B5EF4-FFF2-40B4-BE49-F238E27FC236}">
                <a16:creationId xmlns:a16="http://schemas.microsoft.com/office/drawing/2014/main" id="{DD95FA57-D779-B13F-9E62-DFB7F3520B6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229" r="2584" b="2"/>
          <a:stretch/>
        </p:blipFill>
        <p:spPr>
          <a:xfrm>
            <a:off x="20" y="10"/>
            <a:ext cx="4587406" cy="51434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BFF4243-3C1A-CFA0-4D74-78FE9770AB17}"/>
                  </a:ext>
                </a:extLst>
              </p:cNvPr>
              <p:cNvSpPr txBox="1"/>
              <p:nvPr/>
            </p:nvSpPr>
            <p:spPr>
              <a:xfrm>
                <a:off x="4788360" y="249062"/>
                <a:ext cx="3630007" cy="431370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800" b="1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Teilprobleme </a:t>
                </a:r>
                <a:r>
                  <a:rPr lang="en-US" sz="1800" b="1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identifizieren</a:t>
                </a:r>
                <a:r>
                  <a:rPr lang="en-US" sz="1800" b="1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:</a:t>
                </a:r>
              </a:p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endParaRPr lang="en-US" sz="1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marL="285750" indent="-228600">
                  <a:lnSpc>
                    <a:spcPct val="9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Wir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betrachten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jetzt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zwei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Räume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GB" sz="18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</m:e>
                      <m:sub>
                        <m:r>
                          <a:rPr lang="en-GB" sz="18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sz="18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und 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zwei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Pfade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sz="18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18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sz="18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sz="18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sz="18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18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sz="18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sz="18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1800" b="0" i="0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wobei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sz="18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1800" b="0" i="0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sz="18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beide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der Raum </a:t>
                </a:r>
                <a:r>
                  <a:rPr lang="en-US" sz="1800" kern="1200" dirty="0">
                    <a:solidFill>
                      <a:schemeClr val="tx1"/>
                    </a:solidFill>
                    <a:latin typeface="Consolas" panose="020B0609020204030204" pitchFamily="49" charset="0"/>
                    <a:ea typeface="+mn-ea"/>
                    <a:cs typeface="+mn-cs"/>
                  </a:rPr>
                  <a:t>Room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sind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.</a:t>
                </a:r>
              </a:p>
              <a:p>
                <a:pPr marL="285750" indent="-228600">
                  <a:lnSpc>
                    <a:spcPct val="9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1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marL="285750" indent="-228600">
                  <a:lnSpc>
                    <a:spcPct val="9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Was 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müssen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wir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über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die 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Teilsequenzen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sz="18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18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sz="18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sz="18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18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sz="18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18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sz="18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sz="18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18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wissen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?</a:t>
                </a:r>
              </a:p>
              <a:p>
                <a:pPr marL="285750" indent="-228600">
                  <a:lnSpc>
                    <a:spcPct val="9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1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marL="285750" indent="-228600">
                  <a:lnSpc>
                    <a:spcPct val="9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Wir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nehmen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an, 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dass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die 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beiden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Teilsequenzen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die 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Alterbedingung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erfüllen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.</a:t>
                </a:r>
              </a:p>
              <a:p>
                <a:pPr marL="285750" indent="-228600">
                  <a:lnSpc>
                    <a:spcPct val="9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1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marL="57150">
                  <a:lnSpc>
                    <a:spcPct val="90000"/>
                  </a:lnSpc>
                  <a:spcAft>
                    <a:spcPts val="600"/>
                  </a:spcAft>
                </a:pPr>
                <a:endParaRPr lang="en-US" sz="1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marL="57150">
                  <a:lnSpc>
                    <a:spcPct val="90000"/>
                  </a:lnSpc>
                  <a:spcAft>
                    <a:spcPts val="600"/>
                  </a:spcAft>
                </a:pPr>
                <a:endParaRPr lang="en-US" sz="1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BFF4243-3C1A-CFA0-4D74-78FE9770AB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360" y="249062"/>
                <a:ext cx="3630007" cy="4313702"/>
              </a:xfrm>
              <a:prstGeom prst="rect">
                <a:avLst/>
              </a:prstGeom>
              <a:blipFill>
                <a:blip r:embed="rId4"/>
                <a:stretch>
                  <a:fillRect l="-1342" t="-2122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Google Shape;2468;p187">
            <a:extLst>
              <a:ext uri="{FF2B5EF4-FFF2-40B4-BE49-F238E27FC236}">
                <a16:creationId xmlns:a16="http://schemas.microsoft.com/office/drawing/2014/main" id="{F9DF29B4-C19D-54D4-2957-FC847DC43BE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Tx/>
              <a:buSzTx/>
              <a:defRPr/>
            </a:pPr>
            <a:fld id="{00000000-1234-1234-1234-123412341234}" type="slidenum">
              <a:rPr lang="en-US" sz="7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  <a:sym typeface="Calibri"/>
              </a:rPr>
              <a:pPr>
                <a:lnSpc>
                  <a:spcPct val="90000"/>
                </a:lnSpc>
                <a:spcAft>
                  <a:spcPts val="600"/>
                </a:spcAft>
                <a:buClrTx/>
                <a:buSzTx/>
                <a:defRPr/>
              </a:pPr>
              <a:t>31</a:t>
            </a:fld>
            <a:endParaRPr lang="en-US" sz="700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7148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4EE574-F983-C704-1673-0963255084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869B330-C05E-13E0-5AAB-4C7D99349747}"/>
                  </a:ext>
                </a:extLst>
              </p:cNvPr>
              <p:cNvSpPr txBox="1"/>
              <p:nvPr/>
            </p:nvSpPr>
            <p:spPr>
              <a:xfrm>
                <a:off x="4572000" y="220133"/>
                <a:ext cx="4437000" cy="458739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800" b="1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Teilprobleme </a:t>
                </a:r>
                <a:r>
                  <a:rPr lang="en-US" sz="1800" b="1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identifizieren</a:t>
                </a:r>
                <a:r>
                  <a:rPr lang="en-US" sz="1800" b="1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:</a:t>
                </a:r>
              </a:p>
              <a:p>
                <a:pPr marL="285750" indent="-228600">
                  <a:lnSpc>
                    <a:spcPct val="9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Falls 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sich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die 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Pfade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bereits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getrennt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haben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, so 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prüfen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wir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ob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GB" sz="18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</m:e>
                      <m:sub>
                        <m:r>
                          <a:rPr lang="en-GB" sz="18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lang="en-GB" sz="1800" b="0" i="0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sz="18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1800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beide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Ausgänge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sind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und das 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gleiche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Alter 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haben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. </a:t>
                </a:r>
                <a:r>
                  <a:rPr lang="en-US" sz="12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(Falls ja </a:t>
                </a:r>
                <a:r>
                  <a:rPr lang="en-US" sz="12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dann</a:t>
                </a:r>
                <a:r>
                  <a:rPr lang="en-US" sz="12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sind</a:t>
                </a:r>
                <a:r>
                  <a:rPr lang="en-US" sz="12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wir</a:t>
                </a:r>
                <a:r>
                  <a:rPr lang="en-US" sz="12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fertig</a:t>
                </a:r>
                <a:r>
                  <a:rPr lang="en-US" sz="12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.)</a:t>
                </a:r>
              </a:p>
              <a:p>
                <a:pPr marL="57150">
                  <a:lnSpc>
                    <a:spcPct val="90000"/>
                  </a:lnSpc>
                  <a:spcAft>
                    <a:spcPts val="600"/>
                  </a:spcAft>
                </a:pPr>
                <a:endParaRPr lang="en-US" sz="1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marL="285750" indent="-228600">
                  <a:lnSpc>
                    <a:spcPct val="9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800" kern="1200" dirty="0" err="1">
                    <a:solidFill>
                      <a:schemeClr val="tx1"/>
                    </a:solidFill>
                  </a:rPr>
                  <a:t>Sonst</a:t>
                </a:r>
                <a:r>
                  <a:rPr lang="en-US" sz="1800" kern="12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kern="1200">
                    <a:solidFill>
                      <a:schemeClr val="tx1"/>
                    </a:solidFill>
                  </a:rPr>
                  <a:t>erkunden </a:t>
                </a:r>
                <a:r>
                  <a:rPr lang="en-US" sz="1800" kern="1200" dirty="0" err="1">
                    <a:solidFill>
                      <a:schemeClr val="tx1"/>
                    </a:solidFill>
                  </a:rPr>
                  <a:t>wir</a:t>
                </a:r>
                <a:r>
                  <a:rPr lang="en-US" sz="1800" kern="1200" dirty="0">
                    <a:solidFill>
                      <a:schemeClr val="tx1"/>
                    </a:solidFill>
                  </a:rPr>
                  <a:t> alle </a:t>
                </a:r>
                <a:r>
                  <a:rPr lang="en-US" sz="1800" kern="1200" dirty="0" err="1">
                    <a:solidFill>
                      <a:schemeClr val="tx1"/>
                    </a:solidFill>
                  </a:rPr>
                  <a:t>möglichen</a:t>
                </a:r>
                <a:r>
                  <a:rPr lang="en-US" sz="1800" kern="12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kern="1200" dirty="0" err="1">
                    <a:solidFill>
                      <a:schemeClr val="tx1"/>
                    </a:solidFill>
                  </a:rPr>
                  <a:t>Pfadpaare</a:t>
                </a:r>
                <a:r>
                  <a:rPr lang="en-US" sz="1800" kern="1200" dirty="0">
                    <a:solidFill>
                      <a:schemeClr val="tx1"/>
                    </a:solidFill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sz="18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18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1800" kern="12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sz="18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18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1800" kern="1200" dirty="0">
                    <a:solidFill>
                      <a:schemeClr val="tx1"/>
                    </a:solidFill>
                  </a:rPr>
                  <a:t>).</a:t>
                </a:r>
              </a:p>
              <a:p>
                <a:pPr marL="285750" indent="-228600">
                  <a:lnSpc>
                    <a:spcPct val="9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1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marL="285750" indent="-228600">
                  <a:lnSpc>
                    <a:spcPct val="9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Wie 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merken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wir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uns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ob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sich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die 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Pfade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bereits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getrennt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haben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? </a:t>
                </a:r>
              </a:p>
              <a:p>
                <a:pPr marL="285750" indent="-228600">
                  <a:lnSpc>
                    <a:spcPct val="9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1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marL="57150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          Mit 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einem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800" kern="1200" dirty="0" err="1">
                    <a:solidFill>
                      <a:schemeClr val="tx1"/>
                    </a:solidFill>
                    <a:latin typeface="Consolas" panose="020B0609020204030204" pitchFamily="49" charset="0"/>
                    <a:ea typeface="+mn-ea"/>
                    <a:cs typeface="+mn-cs"/>
                  </a:rPr>
                  <a:t>boolean</a:t>
                </a:r>
                <a:r>
                  <a: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Parameter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869B330-C05E-13E0-5AAB-4C7D993497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20133"/>
                <a:ext cx="4437000" cy="4587394"/>
              </a:xfrm>
              <a:prstGeom prst="rect">
                <a:avLst/>
              </a:prstGeom>
              <a:blipFill>
                <a:blip r:embed="rId3"/>
                <a:stretch>
                  <a:fillRect l="-1099" t="-1195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Google Shape;2468;p187">
            <a:extLst>
              <a:ext uri="{FF2B5EF4-FFF2-40B4-BE49-F238E27FC236}">
                <a16:creationId xmlns:a16="http://schemas.microsoft.com/office/drawing/2014/main" id="{069E7453-5368-5171-C8CC-D737F8674FC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Tx/>
              <a:buSzTx/>
              <a:defRPr/>
            </a:pPr>
            <a:fld id="{00000000-1234-1234-1234-123412341234}" type="slidenum">
              <a:rPr lang="en-US" sz="7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  <a:sym typeface="Calibri"/>
              </a:rPr>
              <a:pPr>
                <a:lnSpc>
                  <a:spcPct val="90000"/>
                </a:lnSpc>
                <a:spcAft>
                  <a:spcPts val="600"/>
                </a:spcAft>
                <a:buClrTx/>
                <a:buSzTx/>
                <a:defRPr/>
              </a:pPr>
              <a:t>32</a:t>
            </a:fld>
            <a:endParaRPr lang="en-US" sz="700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  <a:sym typeface="Times New Roman"/>
            </a:endParaRPr>
          </a:p>
        </p:txBody>
      </p:sp>
      <p:pic>
        <p:nvPicPr>
          <p:cNvPr id="7" name="Picture 6" descr="A room with many doors&#10;&#10;Description automatically generated">
            <a:extLst>
              <a:ext uri="{FF2B5EF4-FFF2-40B4-BE49-F238E27FC236}">
                <a16:creationId xmlns:a16="http://schemas.microsoft.com/office/drawing/2014/main" id="{B14AB6CC-AAD0-1D62-1310-2FF6F0D394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895" y="2291580"/>
            <a:ext cx="560340" cy="560340"/>
          </a:xfrm>
          <a:prstGeom prst="rect">
            <a:avLst/>
          </a:prstGeom>
        </p:spPr>
      </p:pic>
      <p:pic>
        <p:nvPicPr>
          <p:cNvPr id="8" name="Picture 7" descr="A room with many doors&#10;&#10;Description automatically generated">
            <a:extLst>
              <a:ext uri="{FF2B5EF4-FFF2-40B4-BE49-F238E27FC236}">
                <a16:creationId xmlns:a16="http://schemas.microsoft.com/office/drawing/2014/main" id="{8A12D4EA-B1EA-3AB8-FF01-8166A6EBC0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065" y="1473136"/>
            <a:ext cx="560340" cy="560340"/>
          </a:xfrm>
          <a:prstGeom prst="rect">
            <a:avLst/>
          </a:prstGeom>
        </p:spPr>
      </p:pic>
      <p:pic>
        <p:nvPicPr>
          <p:cNvPr id="9" name="Picture 8" descr="A room with many doors&#10;&#10;Description automatically generated">
            <a:extLst>
              <a:ext uri="{FF2B5EF4-FFF2-40B4-BE49-F238E27FC236}">
                <a16:creationId xmlns:a16="http://schemas.microsoft.com/office/drawing/2014/main" id="{3C535D5C-B39B-CBB4-A9E6-6C24AE3CD8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2376" y="2030590"/>
            <a:ext cx="560340" cy="560340"/>
          </a:xfrm>
          <a:prstGeom prst="rect">
            <a:avLst/>
          </a:prstGeom>
        </p:spPr>
      </p:pic>
      <p:pic>
        <p:nvPicPr>
          <p:cNvPr id="11" name="Picture 10" descr="A room with many doors&#10;&#10;Description automatically generated">
            <a:extLst>
              <a:ext uri="{FF2B5EF4-FFF2-40B4-BE49-F238E27FC236}">
                <a16:creationId xmlns:a16="http://schemas.microsoft.com/office/drawing/2014/main" id="{16092337-C073-9DC3-EFB7-D4D1C866F1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0420" y="1009204"/>
            <a:ext cx="560340" cy="560340"/>
          </a:xfrm>
          <a:prstGeom prst="rect">
            <a:avLst/>
          </a:prstGeom>
        </p:spPr>
      </p:pic>
      <p:pic>
        <p:nvPicPr>
          <p:cNvPr id="12" name="Picture 11" descr="A room with many doors&#10;&#10;Description automatically generated">
            <a:extLst>
              <a:ext uri="{FF2B5EF4-FFF2-40B4-BE49-F238E27FC236}">
                <a16:creationId xmlns:a16="http://schemas.microsoft.com/office/drawing/2014/main" id="{B15F2448-FD93-C94F-687C-F5478DC605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381" y="462534"/>
            <a:ext cx="560340" cy="560340"/>
          </a:xfrm>
          <a:prstGeom prst="rect">
            <a:avLst/>
          </a:prstGeom>
        </p:spPr>
      </p:pic>
      <p:pic>
        <p:nvPicPr>
          <p:cNvPr id="13" name="Picture 12" descr="A room with many doors&#10;&#10;Description automatically generated">
            <a:extLst>
              <a:ext uri="{FF2B5EF4-FFF2-40B4-BE49-F238E27FC236}">
                <a16:creationId xmlns:a16="http://schemas.microsoft.com/office/drawing/2014/main" id="{373DF25A-751E-D604-B7F1-1B1474A410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114" y="298846"/>
            <a:ext cx="560340" cy="560340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42D7C4F-C69C-93E8-97D5-EF46F9023E65}"/>
              </a:ext>
            </a:extLst>
          </p:cNvPr>
          <p:cNvCxnSpPr>
            <a:stCxn id="13" idx="3"/>
            <a:endCxn id="12" idx="1"/>
          </p:cNvCxnSpPr>
          <p:nvPr/>
        </p:nvCxnSpPr>
        <p:spPr>
          <a:xfrm>
            <a:off x="872454" y="579016"/>
            <a:ext cx="387927" cy="1636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ADD4D08-F23C-6C37-5432-42ABB4BCB147}"/>
              </a:ext>
            </a:extLst>
          </p:cNvPr>
          <p:cNvCxnSpPr>
            <a:stCxn id="12" idx="2"/>
            <a:endCxn id="8" idx="0"/>
          </p:cNvCxnSpPr>
          <p:nvPr/>
        </p:nvCxnSpPr>
        <p:spPr>
          <a:xfrm>
            <a:off x="1540551" y="1022874"/>
            <a:ext cx="9684" cy="4502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C46C973-3CCD-49EE-FB9F-F38DB88CD082}"/>
              </a:ext>
            </a:extLst>
          </p:cNvPr>
          <p:cNvCxnSpPr>
            <a:stCxn id="8" idx="2"/>
            <a:endCxn id="7" idx="0"/>
          </p:cNvCxnSpPr>
          <p:nvPr/>
        </p:nvCxnSpPr>
        <p:spPr>
          <a:xfrm flipH="1">
            <a:off x="1270065" y="2033476"/>
            <a:ext cx="280170" cy="258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16D481B-8628-82C9-548A-4EB71129E31B}"/>
              </a:ext>
            </a:extLst>
          </p:cNvPr>
          <p:cNvCxnSpPr>
            <a:stCxn id="7" idx="3"/>
            <a:endCxn id="9" idx="1"/>
          </p:cNvCxnSpPr>
          <p:nvPr/>
        </p:nvCxnSpPr>
        <p:spPr>
          <a:xfrm flipV="1">
            <a:off x="1550235" y="2310760"/>
            <a:ext cx="572141" cy="2609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02B2D70-D4E6-BFE2-101C-8F32E21D4F77}"/>
                  </a:ext>
                </a:extLst>
              </p:cNvPr>
              <p:cNvSpPr txBox="1"/>
              <p:nvPr/>
            </p:nvSpPr>
            <p:spPr>
              <a:xfrm>
                <a:off x="1031640" y="3600325"/>
                <a:ext cx="3579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02B2D70-D4E6-BFE2-101C-8F32E21D4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640" y="3600325"/>
                <a:ext cx="357982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 descr="A room with many doors&#10;&#10;Description automatically generated">
            <a:extLst>
              <a:ext uri="{FF2B5EF4-FFF2-40B4-BE49-F238E27FC236}">
                <a16:creationId xmlns:a16="http://schemas.microsoft.com/office/drawing/2014/main" id="{AFF3D121-4C22-D224-6EBD-E36D6247C4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9293" y="3269137"/>
            <a:ext cx="560340" cy="560340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1DB2E829-C13E-7BA4-B17E-11E4093DE356}"/>
              </a:ext>
            </a:extLst>
          </p:cNvPr>
          <p:cNvSpPr/>
          <p:nvPr/>
        </p:nvSpPr>
        <p:spPr>
          <a:xfrm>
            <a:off x="3232284" y="2216877"/>
            <a:ext cx="45719" cy="45719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8EFBFC5-CE43-4AFE-3D7D-68D78ADE851E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2682716" y="2261023"/>
            <a:ext cx="507980" cy="4973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58DF0BB1-E46A-1E89-76EA-AC01539717A5}"/>
              </a:ext>
            </a:extLst>
          </p:cNvPr>
          <p:cNvSpPr/>
          <p:nvPr/>
        </p:nvSpPr>
        <p:spPr>
          <a:xfrm>
            <a:off x="3346177" y="2194006"/>
            <a:ext cx="45719" cy="45719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C123166-60DC-78D0-4912-BDBC617A2C5F}"/>
              </a:ext>
            </a:extLst>
          </p:cNvPr>
          <p:cNvSpPr/>
          <p:nvPr/>
        </p:nvSpPr>
        <p:spPr>
          <a:xfrm>
            <a:off x="3442663" y="2154960"/>
            <a:ext cx="45719" cy="45719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B6504B8-44BD-C74B-0B62-D2AFC009FA4F}"/>
              </a:ext>
            </a:extLst>
          </p:cNvPr>
          <p:cNvCxnSpPr>
            <a:cxnSpLocks/>
          </p:cNvCxnSpPr>
          <p:nvPr/>
        </p:nvCxnSpPr>
        <p:spPr>
          <a:xfrm flipV="1">
            <a:off x="3547656" y="2016787"/>
            <a:ext cx="317762" cy="107627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5286F3E-E3FE-D9CA-8279-84F8BE2EB16B}"/>
              </a:ext>
            </a:extLst>
          </p:cNvPr>
          <p:cNvCxnSpPr>
            <a:cxnSpLocks/>
            <a:stCxn id="39" idx="1"/>
            <a:endCxn id="61" idx="3"/>
          </p:cNvCxnSpPr>
          <p:nvPr/>
        </p:nvCxnSpPr>
        <p:spPr>
          <a:xfrm flipH="1">
            <a:off x="2467836" y="3549307"/>
            <a:ext cx="981457" cy="2049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FF174C4-F3B2-1FAD-84FF-E18CB6651AB8}"/>
                  </a:ext>
                </a:extLst>
              </p:cNvPr>
              <p:cNvSpPr txBox="1"/>
              <p:nvPr/>
            </p:nvSpPr>
            <p:spPr>
              <a:xfrm>
                <a:off x="3974278" y="3395418"/>
                <a:ext cx="52790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FF174C4-F3B2-1FAD-84FF-E18CB6651A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4278" y="3395418"/>
                <a:ext cx="527901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B4061B7-D857-462D-5EBC-3F462B19DB13}"/>
                  </a:ext>
                </a:extLst>
              </p:cNvPr>
              <p:cNvSpPr txBox="1"/>
              <p:nvPr/>
            </p:nvSpPr>
            <p:spPr>
              <a:xfrm>
                <a:off x="412909" y="30217"/>
                <a:ext cx="3781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B4061B7-D857-462D-5EBC-3F462B19D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909" y="30217"/>
                <a:ext cx="378180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CC4C526-9FAF-0415-384D-F324B7567739}"/>
                  </a:ext>
                </a:extLst>
              </p:cNvPr>
              <p:cNvSpPr txBox="1"/>
              <p:nvPr/>
            </p:nvSpPr>
            <p:spPr>
              <a:xfrm>
                <a:off x="1373688" y="168561"/>
                <a:ext cx="3823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CC4C526-9FAF-0415-384D-F324B7567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688" y="168561"/>
                <a:ext cx="382348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22C706C-8F8A-2346-5B13-DC46F2913048}"/>
                  </a:ext>
                </a:extLst>
              </p:cNvPr>
              <p:cNvSpPr txBox="1"/>
              <p:nvPr/>
            </p:nvSpPr>
            <p:spPr>
              <a:xfrm>
                <a:off x="1792188" y="1532645"/>
                <a:ext cx="3823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22C706C-8F8A-2346-5B13-DC46F29130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188" y="1532645"/>
                <a:ext cx="382348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6F67B41-7C6A-F4B1-2DBE-E2F71790D315}"/>
                  </a:ext>
                </a:extLst>
              </p:cNvPr>
              <p:cNvSpPr txBox="1"/>
              <p:nvPr/>
            </p:nvSpPr>
            <p:spPr>
              <a:xfrm>
                <a:off x="1080975" y="2795106"/>
                <a:ext cx="3746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6F67B41-7C6A-F4B1-2DBE-E2F71790D3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975" y="2795106"/>
                <a:ext cx="374653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3D6B66B-245D-CA76-F777-3823234EBC5C}"/>
                  </a:ext>
                </a:extLst>
              </p:cNvPr>
              <p:cNvSpPr txBox="1"/>
              <p:nvPr/>
            </p:nvSpPr>
            <p:spPr>
              <a:xfrm>
                <a:off x="2599510" y="2016787"/>
                <a:ext cx="3926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CH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3D6B66B-245D-CA76-F777-3823234EB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9510" y="2016787"/>
                <a:ext cx="392608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>
            <a:extLst>
              <a:ext uri="{FF2B5EF4-FFF2-40B4-BE49-F238E27FC236}">
                <a16:creationId xmlns:a16="http://schemas.microsoft.com/office/drawing/2014/main" id="{BFEDB363-3CA6-34DB-8542-CDA873C38967}"/>
              </a:ext>
            </a:extLst>
          </p:cNvPr>
          <p:cNvSpPr txBox="1"/>
          <p:nvPr/>
        </p:nvSpPr>
        <p:spPr>
          <a:xfrm>
            <a:off x="1496559" y="4293321"/>
            <a:ext cx="864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nsolas" panose="020B0609020204030204" pitchFamily="49" charset="0"/>
              </a:rPr>
              <a:t>age = 11</a:t>
            </a:r>
            <a:endParaRPr lang="en-CH" sz="1200" dirty="0">
              <a:latin typeface="Consolas" panose="020B0609020204030204" pitchFamily="49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5ADFFB8-B659-D760-AD6A-27CF0E7F0DCB}"/>
              </a:ext>
            </a:extLst>
          </p:cNvPr>
          <p:cNvCxnSpPr>
            <a:cxnSpLocks/>
          </p:cNvCxnSpPr>
          <p:nvPr/>
        </p:nvCxnSpPr>
        <p:spPr>
          <a:xfrm>
            <a:off x="872454" y="462534"/>
            <a:ext cx="387927" cy="1516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FBFFDE0-C998-A628-089D-311B0D58C7CA}"/>
              </a:ext>
            </a:extLst>
          </p:cNvPr>
          <p:cNvCxnSpPr>
            <a:stCxn id="12" idx="3"/>
            <a:endCxn id="11" idx="1"/>
          </p:cNvCxnSpPr>
          <p:nvPr/>
        </p:nvCxnSpPr>
        <p:spPr>
          <a:xfrm>
            <a:off x="1820721" y="742704"/>
            <a:ext cx="459699" cy="546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27F80B4-EE00-8521-BA3B-A176AA8DE76E}"/>
              </a:ext>
            </a:extLst>
          </p:cNvPr>
          <p:cNvCxnSpPr>
            <a:stCxn id="11" idx="2"/>
            <a:endCxn id="9" idx="0"/>
          </p:cNvCxnSpPr>
          <p:nvPr/>
        </p:nvCxnSpPr>
        <p:spPr>
          <a:xfrm flipH="1">
            <a:off x="2402546" y="1569544"/>
            <a:ext cx="158044" cy="4610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E6A7645-058E-A30A-5CC6-B9D413F0BC3B}"/>
              </a:ext>
            </a:extLst>
          </p:cNvPr>
          <p:cNvCxnSpPr>
            <a:cxnSpLocks/>
          </p:cNvCxnSpPr>
          <p:nvPr/>
        </p:nvCxnSpPr>
        <p:spPr>
          <a:xfrm>
            <a:off x="2682716" y="2447636"/>
            <a:ext cx="217502" cy="1316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1ACC062D-8224-1FB1-792E-5E8119A5F60D}"/>
              </a:ext>
            </a:extLst>
          </p:cNvPr>
          <p:cNvSpPr/>
          <p:nvPr/>
        </p:nvSpPr>
        <p:spPr>
          <a:xfrm>
            <a:off x="2958998" y="260857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7150D4C-A995-18B8-4B3A-A5238FC69319}"/>
              </a:ext>
            </a:extLst>
          </p:cNvPr>
          <p:cNvSpPr/>
          <p:nvPr/>
        </p:nvSpPr>
        <p:spPr>
          <a:xfrm>
            <a:off x="3043111" y="267655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1474C68-F42D-16F0-F136-3782164071F2}"/>
              </a:ext>
            </a:extLst>
          </p:cNvPr>
          <p:cNvSpPr/>
          <p:nvPr/>
        </p:nvSpPr>
        <p:spPr>
          <a:xfrm>
            <a:off x="3124862" y="273944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B821045-DCAE-2CFE-7BF4-7272F7949096}"/>
              </a:ext>
            </a:extLst>
          </p:cNvPr>
          <p:cNvCxnSpPr/>
          <p:nvPr/>
        </p:nvCxnSpPr>
        <p:spPr>
          <a:xfrm>
            <a:off x="3190696" y="2795106"/>
            <a:ext cx="416104" cy="4740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 descr="A room with many doors&#10;&#10;Description automatically generated">
            <a:extLst>
              <a:ext uri="{FF2B5EF4-FFF2-40B4-BE49-F238E27FC236}">
                <a16:creationId xmlns:a16="http://schemas.microsoft.com/office/drawing/2014/main" id="{38FED194-DC71-7887-20A2-C72E0AA75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4198" y="1738679"/>
            <a:ext cx="560340" cy="5603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818B059-01DE-9CC4-A1F9-FCFA7F613B3D}"/>
                  </a:ext>
                </a:extLst>
              </p:cNvPr>
              <p:cNvSpPr txBox="1"/>
              <p:nvPr/>
            </p:nvSpPr>
            <p:spPr>
              <a:xfrm>
                <a:off x="3940817" y="2269537"/>
                <a:ext cx="54168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CH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818B059-01DE-9CC4-A1F9-FCFA7F613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0817" y="2269537"/>
                <a:ext cx="541687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0850695-82D9-4A5C-64D7-9696001027C4}"/>
                  </a:ext>
                </a:extLst>
              </p:cNvPr>
              <p:cNvSpPr txBox="1"/>
              <p:nvPr/>
            </p:nvSpPr>
            <p:spPr>
              <a:xfrm>
                <a:off x="1765173" y="460329"/>
                <a:ext cx="3961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H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0850695-82D9-4A5C-64D7-9696001027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173" y="460329"/>
                <a:ext cx="396134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D92E66C-43B6-D86B-F192-5DCFFE14267B}"/>
                  </a:ext>
                </a:extLst>
              </p:cNvPr>
              <p:cNvSpPr txBox="1"/>
              <p:nvPr/>
            </p:nvSpPr>
            <p:spPr>
              <a:xfrm>
                <a:off x="740" y="384487"/>
                <a:ext cx="39196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H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D92E66C-43B6-D86B-F192-5DCFFE1426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" y="384487"/>
                <a:ext cx="391966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842DB06-0E3C-70A0-5096-A9156D6B0819}"/>
                  </a:ext>
                </a:extLst>
              </p:cNvPr>
              <p:cNvSpPr txBox="1"/>
              <p:nvPr/>
            </p:nvSpPr>
            <p:spPr>
              <a:xfrm>
                <a:off x="2325001" y="660370"/>
                <a:ext cx="3961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CH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842DB06-0E3C-70A0-5096-A9156D6B08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5001" y="660370"/>
                <a:ext cx="396134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58" descr="A room with many doors&#10;&#10;Description automatically generated">
            <a:extLst>
              <a:ext uri="{FF2B5EF4-FFF2-40B4-BE49-F238E27FC236}">
                <a16:creationId xmlns:a16="http://schemas.microsoft.com/office/drawing/2014/main" id="{60549F3F-DF74-E118-9E71-E6211C85FB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8271" y="230774"/>
            <a:ext cx="1078214" cy="1078214"/>
          </a:xfrm>
          <a:prstGeom prst="rect">
            <a:avLst/>
          </a:prstGeom>
        </p:spPr>
      </p:pic>
      <p:pic>
        <p:nvPicPr>
          <p:cNvPr id="61" name="Picture 60" descr="A room with many doors&#10;&#10;Description automatically generated">
            <a:extLst>
              <a:ext uri="{FF2B5EF4-FFF2-40B4-BE49-F238E27FC236}">
                <a16:creationId xmlns:a16="http://schemas.microsoft.com/office/drawing/2014/main" id="{C0859ED5-776F-A102-4B00-0F6743019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9622" y="3215107"/>
            <a:ext cx="1078214" cy="1078214"/>
          </a:xfrm>
          <a:prstGeom prst="rect">
            <a:avLst/>
          </a:prstGeom>
        </p:spPr>
      </p:pic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456F7EB6-5377-2FB7-B9A7-C89198CFF103}"/>
              </a:ext>
            </a:extLst>
          </p:cNvPr>
          <p:cNvCxnSpPr>
            <a:stCxn id="45" idx="0"/>
            <a:endCxn id="59" idx="2"/>
          </p:cNvCxnSpPr>
          <p:nvPr/>
        </p:nvCxnSpPr>
        <p:spPr>
          <a:xfrm flipH="1" flipV="1">
            <a:off x="3817378" y="1308988"/>
            <a:ext cx="386990" cy="429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FC2DB20B-65F3-6624-B979-57B92D225C78}"/>
              </a:ext>
            </a:extLst>
          </p:cNvPr>
          <p:cNvSpPr txBox="1"/>
          <p:nvPr/>
        </p:nvSpPr>
        <p:spPr>
          <a:xfrm>
            <a:off x="3391896" y="-49104"/>
            <a:ext cx="864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accent1"/>
                </a:solidFill>
                <a:latin typeface="Consolas" panose="020B0609020204030204" pitchFamily="49" charset="0"/>
              </a:rPr>
              <a:t>age = 31</a:t>
            </a:r>
            <a:endParaRPr lang="en-CH" sz="1200" dirty="0">
              <a:solidFill>
                <a:schemeClr val="accent1"/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C31BEE92-DA06-FE1E-ACC2-5E693E70638D}"/>
                  </a:ext>
                </a:extLst>
              </p:cNvPr>
              <p:cNvSpPr txBox="1"/>
              <p:nvPr/>
            </p:nvSpPr>
            <p:spPr>
              <a:xfrm>
                <a:off x="2978561" y="551409"/>
                <a:ext cx="37176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CH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C31BEE92-DA06-FE1E-ACC2-5E693E7063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8561" y="551409"/>
                <a:ext cx="371768" cy="3077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5C16953B-B661-4692-DC7F-2DD0FE032FDE}"/>
                  </a:ext>
                </a:extLst>
              </p:cNvPr>
              <p:cNvSpPr txBox="1"/>
              <p:nvPr/>
            </p:nvSpPr>
            <p:spPr>
              <a:xfrm>
                <a:off x="2217000" y="2571848"/>
                <a:ext cx="3823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5C16953B-B661-4692-DC7F-2DD0FE032F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7000" y="2571848"/>
                <a:ext cx="382348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953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0" grpId="0" animBg="1"/>
      <p:bldP spid="43" grpId="0" animBg="1"/>
      <p:bldP spid="44" grpId="0" animBg="1"/>
      <p:bldP spid="52" grpId="0"/>
      <p:bldP spid="53" grpId="0"/>
      <p:bldP spid="54" grpId="0"/>
      <p:bldP spid="55" grpId="0"/>
      <p:bldP spid="56" grpId="0"/>
      <p:bldP spid="57" grpId="0"/>
      <p:bldP spid="74" grpId="0"/>
      <p:bldP spid="28" grpId="0" animBg="1"/>
      <p:bldP spid="31" grpId="0" animBg="1"/>
      <p:bldP spid="32" grpId="0" animBg="1"/>
      <p:bldP spid="47" grpId="0"/>
      <p:bldP spid="48" grpId="0"/>
      <p:bldP spid="49" grpId="0"/>
      <p:bldP spid="50" grpId="0"/>
      <p:bldP spid="65" grpId="0"/>
      <p:bldP spid="66" grpId="0"/>
      <p:bldP spid="6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2A3AA7-ADBF-918B-06C6-7300F4883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4000" dirty="0"/>
              <a:t>DEMO Teil 2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164509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0480AC1-F168-8A3A-D8EC-98B284CEA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EE7F6EE-9BDB-93D6-3B10-EBE82A330336}"/>
              </a:ext>
            </a:extLst>
          </p:cNvPr>
          <p:cNvSpPr>
            <a:spLocks/>
          </p:cNvSpPr>
          <p:nvPr/>
        </p:nvSpPr>
        <p:spPr>
          <a:xfrm>
            <a:off x="0" y="0"/>
            <a:ext cx="9522691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DD035A-D752-617B-9886-6B4ED3C7592E}"/>
              </a:ext>
            </a:extLst>
          </p:cNvPr>
          <p:cNvSpPr txBox="1"/>
          <p:nvPr/>
        </p:nvSpPr>
        <p:spPr>
          <a:xfrm>
            <a:off x="-46182" y="-360214"/>
            <a:ext cx="9718083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endParaRPr lang="en-GB" b="0" dirty="0">
              <a:solidFill>
                <a:srgbClr val="569CD6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static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4EC9B0"/>
                </a:solidFill>
                <a:latin typeface="Consolas" panose="020B0609020204030204" pitchFamily="49" charset="0"/>
              </a:rPr>
              <a:t>boolean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CDCAA"/>
                </a:solidFill>
                <a:latin typeface="Consolas" panose="020B0609020204030204" pitchFamily="49" charset="0"/>
              </a:rPr>
              <a:t>solve2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Room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room1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, 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Room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room2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, </a:t>
            </a:r>
            <a:r>
              <a:rPr lang="en-GB" dirty="0" err="1">
                <a:solidFill>
                  <a:srgbClr val="4EC9B0"/>
                </a:solidFill>
                <a:latin typeface="Consolas" panose="020B0609020204030204" pitchFamily="49" charset="0"/>
              </a:rPr>
              <a:t>boolean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9CDCFE"/>
                </a:solidFill>
                <a:latin typeface="Consolas" panose="020B0609020204030204" pitchFamily="49" charset="0"/>
              </a:rPr>
              <a:t>samePath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) {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   </a:t>
            </a:r>
            <a:r>
              <a:rPr lang="en-GB" dirty="0">
                <a:solidFill>
                  <a:srgbClr val="C586C0"/>
                </a:solidFill>
                <a:latin typeface="Consolas" panose="020B0609020204030204" pitchFamily="49" charset="0"/>
              </a:rPr>
              <a:t>if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room1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dirty="0">
                <a:solidFill>
                  <a:srgbClr val="DCDCAA"/>
                </a:solidFill>
                <a:latin typeface="Consolas" panose="020B0609020204030204" pitchFamily="49" charset="0"/>
              </a:rPr>
              <a:t>isExit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()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&amp;&amp;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room2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dirty="0">
                <a:solidFill>
                  <a:srgbClr val="DCDCAA"/>
                </a:solidFill>
                <a:latin typeface="Consolas" panose="020B0609020204030204" pitchFamily="49" charset="0"/>
              </a:rPr>
              <a:t>isExit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()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&amp;&amp;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!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samePath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) {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    </a:t>
            </a:r>
            <a:r>
              <a:rPr lang="en-GB" dirty="0">
                <a:solidFill>
                  <a:srgbClr val="C586C0"/>
                </a:solidFill>
                <a:latin typeface="Consolas" panose="020B0609020204030204" pitchFamily="49" charset="0"/>
              </a:rPr>
              <a:t>return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true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}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</a:t>
            </a:r>
            <a:r>
              <a:rPr lang="en-GB" dirty="0">
                <a:solidFill>
                  <a:srgbClr val="C586C0"/>
                </a:solidFill>
                <a:latin typeface="Consolas" panose="020B0609020204030204" pitchFamily="49" charset="0"/>
              </a:rPr>
              <a:t>for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9CDCFE"/>
                </a:solidFill>
                <a:latin typeface="Consolas" panose="020B0609020204030204" pitchFamily="49" charset="0"/>
              </a:rPr>
              <a:t>i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0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; 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i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&lt;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room1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doorsTo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length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;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++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i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) {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    </a:t>
            </a:r>
            <a:r>
              <a:rPr lang="en-GB" dirty="0">
                <a:solidFill>
                  <a:srgbClr val="C586C0"/>
                </a:solidFill>
                <a:latin typeface="Consolas" panose="020B0609020204030204" pitchFamily="49" charset="0"/>
              </a:rPr>
              <a:t>for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k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0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; k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&lt;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room2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doorsTo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length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; ++k) {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        </a:t>
            </a:r>
            <a:r>
              <a:rPr lang="en-GB" dirty="0">
                <a:solidFill>
                  <a:srgbClr val="C586C0"/>
                </a:solidFill>
                <a:latin typeface="Consolas" panose="020B0609020204030204" pitchFamily="49" charset="0"/>
              </a:rPr>
              <a:t>if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room1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doorsTo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[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i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].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age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==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room2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doorsTo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[k].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age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) {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            </a:t>
            </a:r>
            <a:r>
              <a:rPr lang="en-GB" dirty="0">
                <a:solidFill>
                  <a:srgbClr val="C586C0"/>
                </a:solidFill>
                <a:latin typeface="Consolas" panose="020B0609020204030204" pitchFamily="49" charset="0"/>
              </a:rPr>
              <a:t>if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DCDCAA"/>
                </a:solidFill>
                <a:latin typeface="Consolas" panose="020B0609020204030204" pitchFamily="49" charset="0"/>
              </a:rPr>
              <a:t>solve2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room1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doorsTo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[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i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],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room2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doorsTo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[k], (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samePath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&amp;&amp;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room1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==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room2))) {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                </a:t>
            </a:r>
            <a:r>
              <a:rPr lang="en-GB" dirty="0">
                <a:solidFill>
                  <a:srgbClr val="C586C0"/>
                </a:solidFill>
                <a:latin typeface="Consolas" panose="020B0609020204030204" pitchFamily="49" charset="0"/>
              </a:rPr>
              <a:t>return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true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;    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            }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        }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    }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}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   </a:t>
            </a:r>
            <a:r>
              <a:rPr lang="en-GB" dirty="0">
                <a:solidFill>
                  <a:srgbClr val="C586C0"/>
                </a:solidFill>
                <a:latin typeface="Consolas" panose="020B0609020204030204" pitchFamily="49" charset="0"/>
              </a:rPr>
              <a:t>return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false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}</a:t>
            </a:r>
          </a:p>
          <a:p>
            <a:pPr>
              <a:lnSpc>
                <a:spcPts val="2400"/>
              </a:lnSpc>
            </a:pPr>
            <a:b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3" name="Google Shape;2468;p187">
            <a:extLst>
              <a:ext uri="{FF2B5EF4-FFF2-40B4-BE49-F238E27FC236}">
                <a16:creationId xmlns:a16="http://schemas.microsoft.com/office/drawing/2014/main" id="{0F4A73AE-1492-994D-C629-5BA52A1608D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34</a:t>
            </a:fld>
            <a:endParaRPr lang="en-US" sz="700" b="0" i="0" u="none" strike="noStrike" kern="1200" cap="none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2369FD-B27B-7430-6F6A-D6D986D90DEE}"/>
              </a:ext>
            </a:extLst>
          </p:cNvPr>
          <p:cNvSpPr/>
          <p:nvPr/>
        </p:nvSpPr>
        <p:spPr>
          <a:xfrm>
            <a:off x="344078" y="320511"/>
            <a:ext cx="5213023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E2397A-AC8D-1C14-588F-92187FE9EF41}"/>
              </a:ext>
            </a:extLst>
          </p:cNvPr>
          <p:cNvSpPr txBox="1"/>
          <p:nvPr/>
        </p:nvSpPr>
        <p:spPr>
          <a:xfrm>
            <a:off x="5603283" y="516101"/>
            <a:ext cx="2621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FF0000"/>
                </a:solidFill>
              </a:rPr>
              <a:t>Pfade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haben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sich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getrennt</a:t>
            </a:r>
            <a:r>
              <a:rPr lang="en-GB" dirty="0">
                <a:solidFill>
                  <a:srgbClr val="FF0000"/>
                </a:solidFill>
              </a:rPr>
              <a:t> und </a:t>
            </a:r>
            <a:r>
              <a:rPr lang="en-GB" dirty="0" err="1">
                <a:solidFill>
                  <a:srgbClr val="FF0000"/>
                </a:solidFill>
              </a:rPr>
              <a:t>beide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Räume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sind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Ausgänge</a:t>
            </a:r>
            <a:endParaRPr lang="en-C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13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AFA434C-AF17-5F00-762D-314C8CF126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F8371F2-70EB-8322-D7B0-E03026803E3C}"/>
              </a:ext>
            </a:extLst>
          </p:cNvPr>
          <p:cNvSpPr>
            <a:spLocks/>
          </p:cNvSpPr>
          <p:nvPr/>
        </p:nvSpPr>
        <p:spPr>
          <a:xfrm>
            <a:off x="0" y="0"/>
            <a:ext cx="9522691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9C1E60-63C1-2A5B-97A3-28A2416F4C43}"/>
              </a:ext>
            </a:extLst>
          </p:cNvPr>
          <p:cNvSpPr txBox="1"/>
          <p:nvPr/>
        </p:nvSpPr>
        <p:spPr>
          <a:xfrm>
            <a:off x="-46182" y="-360214"/>
            <a:ext cx="9718083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endParaRPr lang="en-GB" b="0" dirty="0">
              <a:solidFill>
                <a:srgbClr val="569CD6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static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4EC9B0"/>
                </a:solidFill>
                <a:latin typeface="Consolas" panose="020B0609020204030204" pitchFamily="49" charset="0"/>
              </a:rPr>
              <a:t>boolean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CDCAA"/>
                </a:solidFill>
                <a:latin typeface="Consolas" panose="020B0609020204030204" pitchFamily="49" charset="0"/>
              </a:rPr>
              <a:t>solve2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Room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room1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, 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Room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room2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, </a:t>
            </a:r>
            <a:r>
              <a:rPr lang="en-GB" dirty="0" err="1">
                <a:solidFill>
                  <a:srgbClr val="4EC9B0"/>
                </a:solidFill>
                <a:latin typeface="Consolas" panose="020B0609020204030204" pitchFamily="49" charset="0"/>
              </a:rPr>
              <a:t>boolean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9CDCFE"/>
                </a:solidFill>
                <a:latin typeface="Consolas" panose="020B0609020204030204" pitchFamily="49" charset="0"/>
              </a:rPr>
              <a:t>samePath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) {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   </a:t>
            </a:r>
            <a:r>
              <a:rPr lang="en-GB" dirty="0">
                <a:solidFill>
                  <a:srgbClr val="C586C0"/>
                </a:solidFill>
                <a:latin typeface="Consolas" panose="020B0609020204030204" pitchFamily="49" charset="0"/>
              </a:rPr>
              <a:t>if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room1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dirty="0">
                <a:solidFill>
                  <a:srgbClr val="DCDCAA"/>
                </a:solidFill>
                <a:latin typeface="Consolas" panose="020B0609020204030204" pitchFamily="49" charset="0"/>
              </a:rPr>
              <a:t>isExit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()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&amp;&amp;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room2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dirty="0">
                <a:solidFill>
                  <a:srgbClr val="DCDCAA"/>
                </a:solidFill>
                <a:latin typeface="Consolas" panose="020B0609020204030204" pitchFamily="49" charset="0"/>
              </a:rPr>
              <a:t>isExit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()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&amp;&amp;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!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samePath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) {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    </a:t>
            </a:r>
            <a:r>
              <a:rPr lang="en-GB" dirty="0">
                <a:solidFill>
                  <a:srgbClr val="C586C0"/>
                </a:solidFill>
                <a:latin typeface="Consolas" panose="020B0609020204030204" pitchFamily="49" charset="0"/>
              </a:rPr>
              <a:t>return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true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}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</a:t>
            </a:r>
            <a:r>
              <a:rPr lang="en-GB" dirty="0">
                <a:solidFill>
                  <a:srgbClr val="C586C0"/>
                </a:solidFill>
                <a:latin typeface="Consolas" panose="020B0609020204030204" pitchFamily="49" charset="0"/>
              </a:rPr>
              <a:t>for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9CDCFE"/>
                </a:solidFill>
                <a:latin typeface="Consolas" panose="020B0609020204030204" pitchFamily="49" charset="0"/>
              </a:rPr>
              <a:t>i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0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; 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i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&lt;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room1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doorsTo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length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;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++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i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) {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    </a:t>
            </a:r>
            <a:r>
              <a:rPr lang="en-GB" dirty="0">
                <a:solidFill>
                  <a:srgbClr val="C586C0"/>
                </a:solidFill>
                <a:latin typeface="Consolas" panose="020B0609020204030204" pitchFamily="49" charset="0"/>
              </a:rPr>
              <a:t>for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k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0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; k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&lt;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room2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doorsTo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length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; ++k) {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        </a:t>
            </a:r>
            <a:r>
              <a:rPr lang="en-GB" dirty="0">
                <a:solidFill>
                  <a:srgbClr val="C586C0"/>
                </a:solidFill>
                <a:latin typeface="Consolas" panose="020B0609020204030204" pitchFamily="49" charset="0"/>
              </a:rPr>
              <a:t>if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room1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doorsTo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[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i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].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age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==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room2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doorsTo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[k].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age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) {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            </a:t>
            </a:r>
            <a:r>
              <a:rPr lang="en-GB" dirty="0">
                <a:solidFill>
                  <a:srgbClr val="C586C0"/>
                </a:solidFill>
                <a:latin typeface="Consolas" panose="020B0609020204030204" pitchFamily="49" charset="0"/>
              </a:rPr>
              <a:t>if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DCDCAA"/>
                </a:solidFill>
                <a:latin typeface="Consolas" panose="020B0609020204030204" pitchFamily="49" charset="0"/>
              </a:rPr>
              <a:t>solve2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room1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doorsTo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[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i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],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room2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doorsTo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[k], (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samePath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&amp;&amp;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room1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==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room2))) {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                </a:t>
            </a:r>
            <a:r>
              <a:rPr lang="en-GB" dirty="0">
                <a:solidFill>
                  <a:srgbClr val="C586C0"/>
                </a:solidFill>
                <a:latin typeface="Consolas" panose="020B0609020204030204" pitchFamily="49" charset="0"/>
              </a:rPr>
              <a:t>return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true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;    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            }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        }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    }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}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   </a:t>
            </a:r>
            <a:r>
              <a:rPr lang="en-GB" dirty="0">
                <a:solidFill>
                  <a:srgbClr val="C586C0"/>
                </a:solidFill>
                <a:latin typeface="Consolas" panose="020B0609020204030204" pitchFamily="49" charset="0"/>
              </a:rPr>
              <a:t>return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false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}</a:t>
            </a:r>
          </a:p>
          <a:p>
            <a:pPr>
              <a:lnSpc>
                <a:spcPts val="2400"/>
              </a:lnSpc>
            </a:pPr>
            <a:b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3" name="Google Shape;2468;p187">
            <a:extLst>
              <a:ext uri="{FF2B5EF4-FFF2-40B4-BE49-F238E27FC236}">
                <a16:creationId xmlns:a16="http://schemas.microsoft.com/office/drawing/2014/main" id="{DFFD5567-7867-C57D-CD77-BC93211EA1F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35</a:t>
            </a:fld>
            <a:endParaRPr lang="en-US" sz="700" b="0" i="0" u="none" strike="noStrike" kern="1200" cap="none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A38D79A-82DD-6CA0-9502-D9A297B00374}"/>
              </a:ext>
            </a:extLst>
          </p:cNvPr>
          <p:cNvSpPr/>
          <p:nvPr/>
        </p:nvSpPr>
        <p:spPr>
          <a:xfrm>
            <a:off x="410066" y="1217359"/>
            <a:ext cx="9112625" cy="27418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5C6D41-5EA8-BF21-7E77-F4FAC5ECCB95}"/>
              </a:ext>
            </a:extLst>
          </p:cNvPr>
          <p:cNvSpPr txBox="1"/>
          <p:nvPr/>
        </p:nvSpPr>
        <p:spPr>
          <a:xfrm>
            <a:off x="543545" y="906447"/>
            <a:ext cx="90172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rgbClr val="FF0000"/>
                </a:solidFill>
              </a:rPr>
              <a:t>Falls die </a:t>
            </a:r>
            <a:r>
              <a:rPr lang="en-GB" sz="1100" dirty="0" err="1">
                <a:solidFill>
                  <a:srgbClr val="FF0000"/>
                </a:solidFill>
              </a:rPr>
              <a:t>Pfade</a:t>
            </a:r>
            <a:r>
              <a:rPr lang="en-GB" sz="1100" dirty="0">
                <a:solidFill>
                  <a:srgbClr val="FF0000"/>
                </a:solidFill>
              </a:rPr>
              <a:t> </a:t>
            </a:r>
            <a:r>
              <a:rPr lang="en-GB" sz="1100" dirty="0" err="1">
                <a:solidFill>
                  <a:srgbClr val="FF0000"/>
                </a:solidFill>
              </a:rPr>
              <a:t>sich</a:t>
            </a:r>
            <a:r>
              <a:rPr lang="en-GB" sz="1100" dirty="0">
                <a:solidFill>
                  <a:srgbClr val="FF0000"/>
                </a:solidFill>
              </a:rPr>
              <a:t> </a:t>
            </a:r>
            <a:r>
              <a:rPr lang="en-GB" sz="1100" dirty="0" err="1">
                <a:solidFill>
                  <a:srgbClr val="FF0000"/>
                </a:solidFill>
              </a:rPr>
              <a:t>getrennt</a:t>
            </a:r>
            <a:r>
              <a:rPr lang="en-GB" sz="1100" dirty="0">
                <a:solidFill>
                  <a:srgbClr val="FF0000"/>
                </a:solidFill>
              </a:rPr>
              <a:t> </a:t>
            </a:r>
            <a:r>
              <a:rPr lang="en-GB" sz="1100" dirty="0" err="1">
                <a:solidFill>
                  <a:srgbClr val="FF0000"/>
                </a:solidFill>
              </a:rPr>
              <a:t>haben</a:t>
            </a:r>
            <a:r>
              <a:rPr lang="en-GB" sz="1100" dirty="0">
                <a:solidFill>
                  <a:srgbClr val="FF0000"/>
                </a:solidFill>
              </a:rPr>
              <a:t> und </a:t>
            </a:r>
            <a:r>
              <a:rPr lang="en-GB" sz="1100" dirty="0" err="1">
                <a:solidFill>
                  <a:srgbClr val="FF0000"/>
                </a:solidFill>
              </a:rPr>
              <a:t>nur</a:t>
            </a:r>
            <a:r>
              <a:rPr lang="en-GB" sz="1100" dirty="0">
                <a:solidFill>
                  <a:srgbClr val="FF0000"/>
                </a:solidFill>
              </a:rPr>
              <a:t> </a:t>
            </a:r>
            <a:r>
              <a:rPr lang="en-GB" sz="1100" dirty="0" err="1">
                <a:solidFill>
                  <a:srgbClr val="FF0000"/>
                </a:solidFill>
              </a:rPr>
              <a:t>einer</a:t>
            </a:r>
            <a:r>
              <a:rPr lang="en-GB" sz="1100" dirty="0">
                <a:solidFill>
                  <a:srgbClr val="FF0000"/>
                </a:solidFill>
              </a:rPr>
              <a:t> der </a:t>
            </a:r>
            <a:r>
              <a:rPr lang="en-GB" sz="1100" dirty="0" err="1">
                <a:solidFill>
                  <a:srgbClr val="FF0000"/>
                </a:solidFill>
              </a:rPr>
              <a:t>Pfade</a:t>
            </a:r>
            <a:r>
              <a:rPr lang="en-GB" sz="1100" dirty="0">
                <a:solidFill>
                  <a:srgbClr val="FF0000"/>
                </a:solidFill>
              </a:rPr>
              <a:t> </a:t>
            </a:r>
            <a:r>
              <a:rPr lang="en-GB" sz="1100" dirty="0" err="1">
                <a:solidFill>
                  <a:srgbClr val="FF0000"/>
                </a:solidFill>
              </a:rPr>
              <a:t>ein</a:t>
            </a:r>
            <a:r>
              <a:rPr lang="en-GB" sz="1100" dirty="0">
                <a:solidFill>
                  <a:srgbClr val="FF0000"/>
                </a:solidFill>
              </a:rPr>
              <a:t> </a:t>
            </a:r>
            <a:r>
              <a:rPr lang="en-GB" sz="1100" dirty="0" err="1">
                <a:solidFill>
                  <a:srgbClr val="FF0000"/>
                </a:solidFill>
              </a:rPr>
              <a:t>Ausgang</a:t>
            </a:r>
            <a:r>
              <a:rPr lang="en-GB" sz="1100" dirty="0">
                <a:solidFill>
                  <a:srgbClr val="FF0000"/>
                </a:solidFill>
              </a:rPr>
              <a:t> </a:t>
            </a:r>
            <a:r>
              <a:rPr lang="en-GB" sz="1100" dirty="0" err="1">
                <a:solidFill>
                  <a:srgbClr val="FF0000"/>
                </a:solidFill>
              </a:rPr>
              <a:t>ist</a:t>
            </a:r>
            <a:r>
              <a:rPr lang="en-GB" sz="1100" dirty="0">
                <a:solidFill>
                  <a:srgbClr val="FF0000"/>
                </a:solidFill>
              </a:rPr>
              <a:t>, </a:t>
            </a:r>
            <a:r>
              <a:rPr lang="en-GB" sz="1100" dirty="0" err="1">
                <a:solidFill>
                  <a:srgbClr val="FF0000"/>
                </a:solidFill>
              </a:rPr>
              <a:t>dann</a:t>
            </a:r>
            <a:r>
              <a:rPr lang="en-GB" sz="1100" dirty="0">
                <a:solidFill>
                  <a:srgbClr val="FF0000"/>
                </a:solidFill>
              </a:rPr>
              <a:t> </a:t>
            </a:r>
            <a:r>
              <a:rPr lang="en-GB" sz="1100" dirty="0" err="1">
                <a:solidFill>
                  <a:srgbClr val="FF0000"/>
                </a:solidFill>
              </a:rPr>
              <a:t>terminiert</a:t>
            </a:r>
            <a:r>
              <a:rPr lang="en-GB" sz="1100" dirty="0">
                <a:solidFill>
                  <a:srgbClr val="FF0000"/>
                </a:solidFill>
              </a:rPr>
              <a:t> </a:t>
            </a:r>
            <a:r>
              <a:rPr lang="en-GB" sz="1100" dirty="0" err="1">
                <a:solidFill>
                  <a:srgbClr val="FF0000"/>
                </a:solidFill>
              </a:rPr>
              <a:t>einer</a:t>
            </a:r>
            <a:r>
              <a:rPr lang="en-GB" sz="1100" dirty="0">
                <a:solidFill>
                  <a:srgbClr val="FF0000"/>
                </a:solidFill>
              </a:rPr>
              <a:t> der for loops </a:t>
            </a:r>
            <a:r>
              <a:rPr lang="en-GB" sz="1100" dirty="0" err="1">
                <a:solidFill>
                  <a:srgbClr val="FF0000"/>
                </a:solidFill>
              </a:rPr>
              <a:t>ohne</a:t>
            </a:r>
            <a:r>
              <a:rPr lang="en-GB" sz="1100" dirty="0">
                <a:solidFill>
                  <a:srgbClr val="FF0000"/>
                </a:solidFill>
              </a:rPr>
              <a:t> </a:t>
            </a:r>
            <a:r>
              <a:rPr lang="en-GB" sz="1100" dirty="0" err="1">
                <a:solidFill>
                  <a:srgbClr val="FF0000"/>
                </a:solidFill>
              </a:rPr>
              <a:t>Ausführung</a:t>
            </a:r>
            <a:r>
              <a:rPr lang="en-GB" sz="1100" dirty="0">
                <a:solidFill>
                  <a:srgbClr val="FF0000"/>
                </a:solidFill>
              </a:rPr>
              <a:t> des bodies. </a:t>
            </a:r>
            <a:endParaRPr lang="en-CH" sz="11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FA1F195-705C-E786-8BE8-09C7AD97D144}"/>
              </a:ext>
            </a:extLst>
          </p:cNvPr>
          <p:cNvCxnSpPr/>
          <p:nvPr/>
        </p:nvCxnSpPr>
        <p:spPr>
          <a:xfrm flipH="1">
            <a:off x="1762817" y="4133650"/>
            <a:ext cx="75885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F542126-A9AB-16FF-12FD-4ED0F8DC3F86}"/>
              </a:ext>
            </a:extLst>
          </p:cNvPr>
          <p:cNvSpPr txBox="1"/>
          <p:nvPr/>
        </p:nvSpPr>
        <p:spPr>
          <a:xfrm>
            <a:off x="2488808" y="3959258"/>
            <a:ext cx="17956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FF0000"/>
                </a:solidFill>
              </a:rPr>
              <a:t>dann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landen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wir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hier</a:t>
            </a:r>
            <a:endParaRPr lang="en-C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84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26DFEED-B8FF-0AD9-9DC6-00FA97E20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A086CFD-3C88-8F7F-AEC9-7C1901486D1E}"/>
              </a:ext>
            </a:extLst>
          </p:cNvPr>
          <p:cNvSpPr>
            <a:spLocks/>
          </p:cNvSpPr>
          <p:nvPr/>
        </p:nvSpPr>
        <p:spPr>
          <a:xfrm>
            <a:off x="0" y="0"/>
            <a:ext cx="9522691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8E2BAB-5E3C-9759-0214-8472F71F801F}"/>
              </a:ext>
            </a:extLst>
          </p:cNvPr>
          <p:cNvSpPr txBox="1"/>
          <p:nvPr/>
        </p:nvSpPr>
        <p:spPr>
          <a:xfrm>
            <a:off x="-46182" y="-360214"/>
            <a:ext cx="9718083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endParaRPr lang="en-GB" b="0" dirty="0">
              <a:solidFill>
                <a:srgbClr val="569CD6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static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4EC9B0"/>
                </a:solidFill>
                <a:latin typeface="Consolas" panose="020B0609020204030204" pitchFamily="49" charset="0"/>
              </a:rPr>
              <a:t>boolean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CDCAA"/>
                </a:solidFill>
                <a:latin typeface="Consolas" panose="020B0609020204030204" pitchFamily="49" charset="0"/>
              </a:rPr>
              <a:t>solve2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Room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room1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, 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Room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room2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, </a:t>
            </a:r>
            <a:r>
              <a:rPr lang="en-GB" dirty="0" err="1">
                <a:solidFill>
                  <a:srgbClr val="4EC9B0"/>
                </a:solidFill>
                <a:latin typeface="Consolas" panose="020B0609020204030204" pitchFamily="49" charset="0"/>
              </a:rPr>
              <a:t>boolean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9CDCFE"/>
                </a:solidFill>
                <a:latin typeface="Consolas" panose="020B0609020204030204" pitchFamily="49" charset="0"/>
              </a:rPr>
              <a:t>samePath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) {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   </a:t>
            </a:r>
            <a:r>
              <a:rPr lang="en-GB" dirty="0">
                <a:solidFill>
                  <a:srgbClr val="C586C0"/>
                </a:solidFill>
                <a:latin typeface="Consolas" panose="020B0609020204030204" pitchFamily="49" charset="0"/>
              </a:rPr>
              <a:t>if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room1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dirty="0">
                <a:solidFill>
                  <a:srgbClr val="DCDCAA"/>
                </a:solidFill>
                <a:latin typeface="Consolas" panose="020B0609020204030204" pitchFamily="49" charset="0"/>
              </a:rPr>
              <a:t>isExit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()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&amp;&amp;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room2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dirty="0">
                <a:solidFill>
                  <a:srgbClr val="DCDCAA"/>
                </a:solidFill>
                <a:latin typeface="Consolas" panose="020B0609020204030204" pitchFamily="49" charset="0"/>
              </a:rPr>
              <a:t>isExit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()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&amp;&amp;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!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samePath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) {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    </a:t>
            </a:r>
            <a:r>
              <a:rPr lang="en-GB" dirty="0">
                <a:solidFill>
                  <a:srgbClr val="C586C0"/>
                </a:solidFill>
                <a:latin typeface="Consolas" panose="020B0609020204030204" pitchFamily="49" charset="0"/>
              </a:rPr>
              <a:t>return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true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}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</a:t>
            </a:r>
            <a:r>
              <a:rPr lang="en-GB" dirty="0">
                <a:solidFill>
                  <a:srgbClr val="C586C0"/>
                </a:solidFill>
                <a:latin typeface="Consolas" panose="020B0609020204030204" pitchFamily="49" charset="0"/>
              </a:rPr>
              <a:t>for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9CDCFE"/>
                </a:solidFill>
                <a:latin typeface="Consolas" panose="020B0609020204030204" pitchFamily="49" charset="0"/>
              </a:rPr>
              <a:t>i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0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; 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i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&lt;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room1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doorsTo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length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;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++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i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) {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    </a:t>
            </a:r>
            <a:r>
              <a:rPr lang="en-GB" dirty="0">
                <a:solidFill>
                  <a:srgbClr val="C586C0"/>
                </a:solidFill>
                <a:latin typeface="Consolas" panose="020B0609020204030204" pitchFamily="49" charset="0"/>
              </a:rPr>
              <a:t>for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k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0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; k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&lt;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room2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doorsTo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length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; ++k) {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        </a:t>
            </a:r>
            <a:r>
              <a:rPr lang="en-GB" dirty="0">
                <a:solidFill>
                  <a:srgbClr val="C586C0"/>
                </a:solidFill>
                <a:latin typeface="Consolas" panose="020B0609020204030204" pitchFamily="49" charset="0"/>
              </a:rPr>
              <a:t>if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room1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doorsTo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[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i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].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age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==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room2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doorsTo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[k].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age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) {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            </a:t>
            </a:r>
            <a:r>
              <a:rPr lang="en-GB" dirty="0">
                <a:solidFill>
                  <a:srgbClr val="C586C0"/>
                </a:solidFill>
                <a:latin typeface="Consolas" panose="020B0609020204030204" pitchFamily="49" charset="0"/>
              </a:rPr>
              <a:t>if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DCDCAA"/>
                </a:solidFill>
                <a:latin typeface="Consolas" panose="020B0609020204030204" pitchFamily="49" charset="0"/>
              </a:rPr>
              <a:t>solve2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room1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doorsTo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[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i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],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room2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doorsTo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[k], (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samePath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&amp;&amp;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room1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==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room2))) {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                </a:t>
            </a:r>
            <a:r>
              <a:rPr lang="en-GB" dirty="0">
                <a:solidFill>
                  <a:srgbClr val="C586C0"/>
                </a:solidFill>
                <a:latin typeface="Consolas" panose="020B0609020204030204" pitchFamily="49" charset="0"/>
              </a:rPr>
              <a:t>return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true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;    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            }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        }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    }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}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   </a:t>
            </a:r>
            <a:r>
              <a:rPr lang="en-GB" dirty="0">
                <a:solidFill>
                  <a:srgbClr val="C586C0"/>
                </a:solidFill>
                <a:latin typeface="Consolas" panose="020B0609020204030204" pitchFamily="49" charset="0"/>
              </a:rPr>
              <a:t>return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false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}</a:t>
            </a:r>
          </a:p>
          <a:p>
            <a:pPr>
              <a:lnSpc>
                <a:spcPts val="2400"/>
              </a:lnSpc>
            </a:pPr>
            <a:b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3" name="Google Shape;2468;p187">
            <a:extLst>
              <a:ext uri="{FF2B5EF4-FFF2-40B4-BE49-F238E27FC236}">
                <a16:creationId xmlns:a16="http://schemas.microsoft.com/office/drawing/2014/main" id="{BAE4FE57-27E6-0B0A-7A50-20A69FB8A7D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36</a:t>
            </a:fld>
            <a:endParaRPr lang="en-US" sz="700" b="0" i="0" u="none" strike="noStrike" kern="1200" cap="none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AB00AA-1470-22ED-F3B6-540C9DDD2347}"/>
              </a:ext>
            </a:extLst>
          </p:cNvPr>
          <p:cNvSpPr/>
          <p:nvPr/>
        </p:nvSpPr>
        <p:spPr>
          <a:xfrm>
            <a:off x="391212" y="1225485"/>
            <a:ext cx="5227163" cy="6315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57808F-36A4-58DB-22F3-A4EAF7D6223F}"/>
              </a:ext>
            </a:extLst>
          </p:cNvPr>
          <p:cNvSpPr txBox="1"/>
          <p:nvPr/>
        </p:nvSpPr>
        <p:spPr>
          <a:xfrm>
            <a:off x="5664557" y="1387393"/>
            <a:ext cx="29690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Hier </a:t>
            </a:r>
            <a:r>
              <a:rPr lang="en-GB" dirty="0" err="1">
                <a:solidFill>
                  <a:srgbClr val="FF0000"/>
                </a:solidFill>
              </a:rPr>
              <a:t>generieren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wir</a:t>
            </a:r>
            <a:r>
              <a:rPr lang="en-GB" dirty="0">
                <a:solidFill>
                  <a:srgbClr val="FF0000"/>
                </a:solidFill>
              </a:rPr>
              <a:t> die </a:t>
            </a:r>
            <a:r>
              <a:rPr lang="en-GB" dirty="0" err="1">
                <a:solidFill>
                  <a:srgbClr val="FF0000"/>
                </a:solidFill>
              </a:rPr>
              <a:t>Raumpaare</a:t>
            </a:r>
            <a:endParaRPr lang="en-C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08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898E42C-00A5-8828-58F0-C2AA12D088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290C703-1CF6-EE33-89AA-332D786C5064}"/>
              </a:ext>
            </a:extLst>
          </p:cNvPr>
          <p:cNvSpPr>
            <a:spLocks/>
          </p:cNvSpPr>
          <p:nvPr/>
        </p:nvSpPr>
        <p:spPr>
          <a:xfrm>
            <a:off x="0" y="0"/>
            <a:ext cx="9522691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B56650-B899-ECB5-E423-0742795725E2}"/>
              </a:ext>
            </a:extLst>
          </p:cNvPr>
          <p:cNvSpPr txBox="1"/>
          <p:nvPr/>
        </p:nvSpPr>
        <p:spPr>
          <a:xfrm>
            <a:off x="-46182" y="-360214"/>
            <a:ext cx="9718083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endParaRPr lang="en-GB" b="0" dirty="0">
              <a:solidFill>
                <a:srgbClr val="569CD6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static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4EC9B0"/>
                </a:solidFill>
                <a:latin typeface="Consolas" panose="020B0609020204030204" pitchFamily="49" charset="0"/>
              </a:rPr>
              <a:t>boolean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CDCAA"/>
                </a:solidFill>
                <a:latin typeface="Consolas" panose="020B0609020204030204" pitchFamily="49" charset="0"/>
              </a:rPr>
              <a:t>solve2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Room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room1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, 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Room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room2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, </a:t>
            </a:r>
            <a:r>
              <a:rPr lang="en-GB" dirty="0" err="1">
                <a:solidFill>
                  <a:srgbClr val="4EC9B0"/>
                </a:solidFill>
                <a:latin typeface="Consolas" panose="020B0609020204030204" pitchFamily="49" charset="0"/>
              </a:rPr>
              <a:t>boolean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9CDCFE"/>
                </a:solidFill>
                <a:latin typeface="Consolas" panose="020B0609020204030204" pitchFamily="49" charset="0"/>
              </a:rPr>
              <a:t>samePath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) {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   </a:t>
            </a:r>
            <a:r>
              <a:rPr lang="en-GB" dirty="0">
                <a:solidFill>
                  <a:srgbClr val="C586C0"/>
                </a:solidFill>
                <a:latin typeface="Consolas" panose="020B0609020204030204" pitchFamily="49" charset="0"/>
              </a:rPr>
              <a:t>if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room1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dirty="0">
                <a:solidFill>
                  <a:srgbClr val="DCDCAA"/>
                </a:solidFill>
                <a:latin typeface="Consolas" panose="020B0609020204030204" pitchFamily="49" charset="0"/>
              </a:rPr>
              <a:t>isExit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()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&amp;&amp;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room2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dirty="0">
                <a:solidFill>
                  <a:srgbClr val="DCDCAA"/>
                </a:solidFill>
                <a:latin typeface="Consolas" panose="020B0609020204030204" pitchFamily="49" charset="0"/>
              </a:rPr>
              <a:t>isExit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()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&amp;&amp;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!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samePath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) {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    </a:t>
            </a:r>
            <a:r>
              <a:rPr lang="en-GB" dirty="0">
                <a:solidFill>
                  <a:srgbClr val="C586C0"/>
                </a:solidFill>
                <a:latin typeface="Consolas" panose="020B0609020204030204" pitchFamily="49" charset="0"/>
              </a:rPr>
              <a:t>return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true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}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</a:t>
            </a:r>
            <a:r>
              <a:rPr lang="en-GB" dirty="0">
                <a:solidFill>
                  <a:srgbClr val="C586C0"/>
                </a:solidFill>
                <a:latin typeface="Consolas" panose="020B0609020204030204" pitchFamily="49" charset="0"/>
              </a:rPr>
              <a:t>for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9CDCFE"/>
                </a:solidFill>
                <a:latin typeface="Consolas" panose="020B0609020204030204" pitchFamily="49" charset="0"/>
              </a:rPr>
              <a:t>i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0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; 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i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&lt;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room1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doorsTo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length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;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++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i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) {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    </a:t>
            </a:r>
            <a:r>
              <a:rPr lang="en-GB" dirty="0">
                <a:solidFill>
                  <a:srgbClr val="C586C0"/>
                </a:solidFill>
                <a:latin typeface="Consolas" panose="020B0609020204030204" pitchFamily="49" charset="0"/>
              </a:rPr>
              <a:t>for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k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0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; k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&lt;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room2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doorsTo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length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; ++k) {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        </a:t>
            </a:r>
            <a:r>
              <a:rPr lang="en-GB" dirty="0">
                <a:solidFill>
                  <a:srgbClr val="C586C0"/>
                </a:solidFill>
                <a:latin typeface="Consolas" panose="020B0609020204030204" pitchFamily="49" charset="0"/>
              </a:rPr>
              <a:t>if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room1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doorsTo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[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i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].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age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==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room2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doorsTo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[k].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age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) {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            </a:t>
            </a:r>
            <a:r>
              <a:rPr lang="en-GB" dirty="0">
                <a:solidFill>
                  <a:srgbClr val="C586C0"/>
                </a:solidFill>
                <a:latin typeface="Consolas" panose="020B0609020204030204" pitchFamily="49" charset="0"/>
              </a:rPr>
              <a:t>if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DCDCAA"/>
                </a:solidFill>
                <a:latin typeface="Consolas" panose="020B0609020204030204" pitchFamily="49" charset="0"/>
              </a:rPr>
              <a:t>solve2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room1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doorsTo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[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i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],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room2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doorsTo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[k], (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samePath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&amp;&amp;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room1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==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room2))) {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                </a:t>
            </a:r>
            <a:r>
              <a:rPr lang="en-GB" dirty="0">
                <a:solidFill>
                  <a:srgbClr val="C586C0"/>
                </a:solidFill>
                <a:latin typeface="Consolas" panose="020B0609020204030204" pitchFamily="49" charset="0"/>
              </a:rPr>
              <a:t>return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true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;    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            }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        }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    }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}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   </a:t>
            </a:r>
            <a:r>
              <a:rPr lang="en-GB" dirty="0">
                <a:solidFill>
                  <a:srgbClr val="C586C0"/>
                </a:solidFill>
                <a:latin typeface="Consolas" panose="020B0609020204030204" pitchFamily="49" charset="0"/>
              </a:rPr>
              <a:t>return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false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}</a:t>
            </a:r>
          </a:p>
          <a:p>
            <a:pPr>
              <a:lnSpc>
                <a:spcPts val="2400"/>
              </a:lnSpc>
            </a:pPr>
            <a:b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3" name="Google Shape;2468;p187">
            <a:extLst>
              <a:ext uri="{FF2B5EF4-FFF2-40B4-BE49-F238E27FC236}">
                <a16:creationId xmlns:a16="http://schemas.microsoft.com/office/drawing/2014/main" id="{A2A9E3B8-C1CE-8964-12D8-4824E858565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37</a:t>
            </a:fld>
            <a:endParaRPr lang="en-US" sz="700" b="0" i="0" u="none" strike="noStrike" kern="1200" cap="none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0D53714-81D6-2A4E-A28B-130E89CB8383}"/>
              </a:ext>
            </a:extLst>
          </p:cNvPr>
          <p:cNvSpPr/>
          <p:nvPr/>
        </p:nvSpPr>
        <p:spPr>
          <a:xfrm>
            <a:off x="1164211" y="1861795"/>
            <a:ext cx="5029200" cy="268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9EF30E-A0EC-C910-475B-2A21B1DC60A2}"/>
              </a:ext>
            </a:extLst>
          </p:cNvPr>
          <p:cNvSpPr txBox="1"/>
          <p:nvPr/>
        </p:nvSpPr>
        <p:spPr>
          <a:xfrm>
            <a:off x="6239593" y="1841537"/>
            <a:ext cx="2036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FF0000"/>
                </a:solidFill>
              </a:rPr>
              <a:t>Ist</a:t>
            </a:r>
            <a:r>
              <a:rPr lang="en-GB" dirty="0">
                <a:solidFill>
                  <a:srgbClr val="FF0000"/>
                </a:solidFill>
              </a:rPr>
              <a:t> es </a:t>
            </a:r>
            <a:r>
              <a:rPr lang="en-GB" dirty="0" err="1">
                <a:solidFill>
                  <a:srgbClr val="FF0000"/>
                </a:solidFill>
              </a:rPr>
              <a:t>ein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valides</a:t>
            </a:r>
            <a:r>
              <a:rPr lang="en-GB" dirty="0">
                <a:solidFill>
                  <a:srgbClr val="FF0000"/>
                </a:solidFill>
              </a:rPr>
              <a:t> Paar?</a:t>
            </a:r>
            <a:endParaRPr lang="en-C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98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E59E607-B82E-577D-FDF7-83128444E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ECE4A2-ACD7-2C61-EA3D-405F7BE163C7}"/>
              </a:ext>
            </a:extLst>
          </p:cNvPr>
          <p:cNvSpPr>
            <a:spLocks/>
          </p:cNvSpPr>
          <p:nvPr/>
        </p:nvSpPr>
        <p:spPr>
          <a:xfrm>
            <a:off x="0" y="0"/>
            <a:ext cx="9522691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E0CCFF-ABEE-2035-CDAB-E3EAF22D95B7}"/>
              </a:ext>
            </a:extLst>
          </p:cNvPr>
          <p:cNvSpPr txBox="1"/>
          <p:nvPr/>
        </p:nvSpPr>
        <p:spPr>
          <a:xfrm>
            <a:off x="-46182" y="-360214"/>
            <a:ext cx="9718083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endParaRPr lang="en-GB" b="0" dirty="0">
              <a:solidFill>
                <a:srgbClr val="569CD6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static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4EC9B0"/>
                </a:solidFill>
                <a:latin typeface="Consolas" panose="020B0609020204030204" pitchFamily="49" charset="0"/>
              </a:rPr>
              <a:t>boolean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CDCAA"/>
                </a:solidFill>
                <a:latin typeface="Consolas" panose="020B0609020204030204" pitchFamily="49" charset="0"/>
              </a:rPr>
              <a:t>solve2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Room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room1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, 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Room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room2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, </a:t>
            </a:r>
            <a:r>
              <a:rPr lang="en-GB" dirty="0" err="1">
                <a:solidFill>
                  <a:srgbClr val="4EC9B0"/>
                </a:solidFill>
                <a:latin typeface="Consolas" panose="020B0609020204030204" pitchFamily="49" charset="0"/>
              </a:rPr>
              <a:t>boolean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9CDCFE"/>
                </a:solidFill>
                <a:latin typeface="Consolas" panose="020B0609020204030204" pitchFamily="49" charset="0"/>
              </a:rPr>
              <a:t>samePath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) {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   </a:t>
            </a:r>
            <a:r>
              <a:rPr lang="en-GB" dirty="0">
                <a:solidFill>
                  <a:srgbClr val="C586C0"/>
                </a:solidFill>
                <a:latin typeface="Consolas" panose="020B0609020204030204" pitchFamily="49" charset="0"/>
              </a:rPr>
              <a:t>if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room1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dirty="0">
                <a:solidFill>
                  <a:srgbClr val="DCDCAA"/>
                </a:solidFill>
                <a:latin typeface="Consolas" panose="020B0609020204030204" pitchFamily="49" charset="0"/>
              </a:rPr>
              <a:t>isExit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()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&amp;&amp;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room2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dirty="0">
                <a:solidFill>
                  <a:srgbClr val="DCDCAA"/>
                </a:solidFill>
                <a:latin typeface="Consolas" panose="020B0609020204030204" pitchFamily="49" charset="0"/>
              </a:rPr>
              <a:t>isExit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()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&amp;&amp;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!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samePath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) {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    </a:t>
            </a:r>
            <a:r>
              <a:rPr lang="en-GB" dirty="0">
                <a:solidFill>
                  <a:srgbClr val="C586C0"/>
                </a:solidFill>
                <a:latin typeface="Consolas" panose="020B0609020204030204" pitchFamily="49" charset="0"/>
              </a:rPr>
              <a:t>return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true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}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</a:t>
            </a:r>
            <a:r>
              <a:rPr lang="en-GB" dirty="0">
                <a:solidFill>
                  <a:srgbClr val="C586C0"/>
                </a:solidFill>
                <a:latin typeface="Consolas" panose="020B0609020204030204" pitchFamily="49" charset="0"/>
              </a:rPr>
              <a:t>for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9CDCFE"/>
                </a:solidFill>
                <a:latin typeface="Consolas" panose="020B0609020204030204" pitchFamily="49" charset="0"/>
              </a:rPr>
              <a:t>i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0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; 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i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&lt;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room1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doorsTo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length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;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++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i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) {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    </a:t>
            </a:r>
            <a:r>
              <a:rPr lang="en-GB" dirty="0">
                <a:solidFill>
                  <a:srgbClr val="C586C0"/>
                </a:solidFill>
                <a:latin typeface="Consolas" panose="020B0609020204030204" pitchFamily="49" charset="0"/>
              </a:rPr>
              <a:t>for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k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0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; k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&lt;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room2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doorsTo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length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; ++k) {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        </a:t>
            </a:r>
            <a:r>
              <a:rPr lang="en-GB" dirty="0">
                <a:solidFill>
                  <a:srgbClr val="C586C0"/>
                </a:solidFill>
                <a:latin typeface="Consolas" panose="020B0609020204030204" pitchFamily="49" charset="0"/>
              </a:rPr>
              <a:t>if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room1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doorsTo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[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i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].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age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==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room2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doorsTo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[k].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age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) {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            </a:t>
            </a:r>
            <a:r>
              <a:rPr lang="en-GB" dirty="0">
                <a:solidFill>
                  <a:srgbClr val="C586C0"/>
                </a:solidFill>
                <a:latin typeface="Consolas" panose="020B0609020204030204" pitchFamily="49" charset="0"/>
              </a:rPr>
              <a:t>if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DCDCAA"/>
                </a:solidFill>
                <a:latin typeface="Consolas" panose="020B0609020204030204" pitchFamily="49" charset="0"/>
              </a:rPr>
              <a:t>solve2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room1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doorsTo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[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i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],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room2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doorsTo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[k], (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samePath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&amp;&amp;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room1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==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room2))) {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                </a:t>
            </a:r>
            <a:r>
              <a:rPr lang="en-GB" dirty="0">
                <a:solidFill>
                  <a:srgbClr val="C586C0"/>
                </a:solidFill>
                <a:latin typeface="Consolas" panose="020B0609020204030204" pitchFamily="49" charset="0"/>
              </a:rPr>
              <a:t>return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true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;    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            }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        }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    }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}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   </a:t>
            </a:r>
            <a:r>
              <a:rPr lang="en-GB" dirty="0">
                <a:solidFill>
                  <a:srgbClr val="C586C0"/>
                </a:solidFill>
                <a:latin typeface="Consolas" panose="020B0609020204030204" pitchFamily="49" charset="0"/>
              </a:rPr>
              <a:t>return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false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}</a:t>
            </a:r>
          </a:p>
          <a:p>
            <a:pPr>
              <a:lnSpc>
                <a:spcPts val="2400"/>
              </a:lnSpc>
            </a:pPr>
            <a:b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3" name="Google Shape;2468;p187">
            <a:extLst>
              <a:ext uri="{FF2B5EF4-FFF2-40B4-BE49-F238E27FC236}">
                <a16:creationId xmlns:a16="http://schemas.microsoft.com/office/drawing/2014/main" id="{82F0A076-87B4-55CF-09D6-EC8F3C5109F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38</a:t>
            </a:fld>
            <a:endParaRPr lang="en-US" sz="700" b="0" i="0" u="none" strike="noStrike" kern="1200" cap="none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0A2FFA-D4B9-1BA1-ADBC-7CAFA44D03E2}"/>
              </a:ext>
            </a:extLst>
          </p:cNvPr>
          <p:cNvSpPr/>
          <p:nvPr/>
        </p:nvSpPr>
        <p:spPr>
          <a:xfrm>
            <a:off x="1564850" y="2171888"/>
            <a:ext cx="7734691" cy="268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F4C56B-BE90-E8DB-84C4-BEDDAD23FAC2}"/>
              </a:ext>
            </a:extLst>
          </p:cNvPr>
          <p:cNvSpPr txBox="1"/>
          <p:nvPr/>
        </p:nvSpPr>
        <p:spPr>
          <a:xfrm>
            <a:off x="3496395" y="2487687"/>
            <a:ext cx="4294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FF0000"/>
                </a:solidFill>
              </a:rPr>
              <a:t>Wir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prüfen</a:t>
            </a:r>
            <a:r>
              <a:rPr lang="en-GB" dirty="0">
                <a:solidFill>
                  <a:srgbClr val="FF0000"/>
                </a:solidFill>
              </a:rPr>
              <a:t> den </a:t>
            </a:r>
            <a:r>
              <a:rPr lang="en-GB" dirty="0" err="1">
                <a:solidFill>
                  <a:srgbClr val="FF0000"/>
                </a:solidFill>
              </a:rPr>
              <a:t>rekursiven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Aufruf</a:t>
            </a:r>
            <a:r>
              <a:rPr lang="en-GB" dirty="0">
                <a:solidFill>
                  <a:srgbClr val="FF0000"/>
                </a:solidFill>
              </a:rPr>
              <a:t> und </a:t>
            </a:r>
            <a:r>
              <a:rPr lang="en-GB" dirty="0" err="1">
                <a:solidFill>
                  <a:srgbClr val="FF0000"/>
                </a:solidFill>
              </a:rPr>
              <a:t>wir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geben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weiter</a:t>
            </a:r>
            <a:r>
              <a:rPr lang="en-GB" dirty="0">
                <a:solidFill>
                  <a:srgbClr val="FF0000"/>
                </a:solidFill>
              </a:rPr>
              <a:t>, </a:t>
            </a:r>
            <a:r>
              <a:rPr lang="en-GB" dirty="0" err="1">
                <a:solidFill>
                  <a:srgbClr val="FF0000"/>
                </a:solidFill>
              </a:rPr>
              <a:t>ob</a:t>
            </a:r>
            <a:r>
              <a:rPr lang="en-GB" dirty="0">
                <a:solidFill>
                  <a:srgbClr val="FF0000"/>
                </a:solidFill>
              </a:rPr>
              <a:t> der </a:t>
            </a:r>
            <a:r>
              <a:rPr lang="en-GB" dirty="0" err="1">
                <a:solidFill>
                  <a:srgbClr val="FF0000"/>
                </a:solidFill>
              </a:rPr>
              <a:t>Pfad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sich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getrennt</a:t>
            </a:r>
            <a:r>
              <a:rPr lang="en-GB" dirty="0">
                <a:solidFill>
                  <a:srgbClr val="FF0000"/>
                </a:solidFill>
              </a:rPr>
              <a:t> hat.</a:t>
            </a:r>
            <a:endParaRPr lang="en-C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15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75D2107-17C2-011E-B2F0-C5E3446600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0DE9913-22BE-0C59-A7E7-BA54761F2C28}"/>
              </a:ext>
            </a:extLst>
          </p:cNvPr>
          <p:cNvSpPr>
            <a:spLocks/>
          </p:cNvSpPr>
          <p:nvPr/>
        </p:nvSpPr>
        <p:spPr>
          <a:xfrm>
            <a:off x="0" y="0"/>
            <a:ext cx="7187938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71B301-F1EA-7D3B-1130-F03776A89367}"/>
              </a:ext>
            </a:extLst>
          </p:cNvPr>
          <p:cNvSpPr txBox="1"/>
          <p:nvPr/>
        </p:nvSpPr>
        <p:spPr>
          <a:xfrm>
            <a:off x="-46182" y="-360214"/>
            <a:ext cx="7276541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endParaRPr lang="en-GB" b="0" dirty="0">
              <a:solidFill>
                <a:srgbClr val="569CD6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boolean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CDCAA"/>
                </a:solidFill>
                <a:latin typeface="Consolas" panose="020B0609020204030204" pitchFamily="49" charset="0"/>
              </a:rPr>
              <a:t>solve1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Room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room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sum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chemeClr val="accent1"/>
                </a:solidFill>
                <a:latin typeface="Consolas" panose="020B0609020204030204" pitchFamily="49" charset="0"/>
              </a:rPr>
              <a:t>(…)</a:t>
            </a:r>
            <a:endParaRPr lang="en-GB" b="0" dirty="0">
              <a:solidFill>
                <a:schemeClr val="accent1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>
              <a:lnSpc>
                <a:spcPts val="2400"/>
              </a:lnSpc>
            </a:pPr>
            <a:endParaRPr lang="en-GB" dirty="0">
              <a:solidFill>
                <a:srgbClr val="CCCCCC"/>
              </a:solidFill>
              <a:latin typeface="Consolas" panose="020B0609020204030204" pitchFamily="49" charset="0"/>
            </a:endParaRP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static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4EC9B0"/>
                </a:solidFill>
                <a:latin typeface="Consolas" panose="020B0609020204030204" pitchFamily="49" charset="0"/>
              </a:rPr>
              <a:t>boolean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CDCAA"/>
                </a:solidFill>
                <a:latin typeface="Consolas" panose="020B0609020204030204" pitchFamily="49" charset="0"/>
              </a:rPr>
              <a:t>task1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Room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room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) {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return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CDCAA"/>
                </a:solidFill>
                <a:latin typeface="Consolas" panose="020B0609020204030204" pitchFamily="49" charset="0"/>
              </a:rPr>
              <a:t>solve1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(room, </a:t>
            </a:r>
            <a:r>
              <a:rPr lang="en-GB" dirty="0">
                <a:solidFill>
                  <a:srgbClr val="DCDCAA"/>
                </a:solidFill>
                <a:latin typeface="Consolas" panose="020B0609020204030204" pitchFamily="49" charset="0"/>
              </a:rPr>
              <a:t>0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)</a:t>
            </a:r>
          </a:p>
          <a:p>
            <a:pPr>
              <a:lnSpc>
                <a:spcPts val="2400"/>
              </a:lnSpc>
            </a:pPr>
            <a:endParaRPr lang="en-GB" dirty="0">
              <a:solidFill>
                <a:srgbClr val="CCCCCC"/>
              </a:solidFill>
              <a:latin typeface="Consolas" panose="020B0609020204030204" pitchFamily="49" charset="0"/>
            </a:endParaRP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}</a:t>
            </a:r>
          </a:p>
          <a:p>
            <a:pPr>
              <a:lnSpc>
                <a:spcPts val="2400"/>
              </a:lnSpc>
            </a:pPr>
            <a:endParaRPr lang="en-GB" dirty="0">
              <a:solidFill>
                <a:srgbClr val="CCCCCC"/>
              </a:solidFill>
              <a:latin typeface="Consolas" panose="020B0609020204030204" pitchFamily="49" charset="0"/>
            </a:endParaRP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static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4EC9B0"/>
                </a:solidFill>
                <a:latin typeface="Consolas" panose="020B0609020204030204" pitchFamily="49" charset="0"/>
              </a:rPr>
              <a:t>boolean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CDCAA"/>
                </a:solidFill>
                <a:latin typeface="Consolas" panose="020B0609020204030204" pitchFamily="49" charset="0"/>
              </a:rPr>
              <a:t>solve2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Room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room1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, 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Room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room2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, </a:t>
            </a:r>
            <a:r>
              <a:rPr lang="en-GB" dirty="0" err="1">
                <a:solidFill>
                  <a:srgbClr val="4EC9B0"/>
                </a:solidFill>
                <a:latin typeface="Consolas" panose="020B0609020204030204" pitchFamily="49" charset="0"/>
              </a:rPr>
              <a:t>boolean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9CDCFE"/>
                </a:solidFill>
                <a:latin typeface="Consolas" panose="020B0609020204030204" pitchFamily="49" charset="0"/>
              </a:rPr>
              <a:t>samePath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) {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chemeClr val="accent1"/>
                </a:solidFill>
                <a:latin typeface="Consolas" panose="020B0609020204030204" pitchFamily="49" charset="0"/>
              </a:rPr>
              <a:t>(…)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}</a:t>
            </a:r>
          </a:p>
          <a:p>
            <a:pPr>
              <a:lnSpc>
                <a:spcPts val="2400"/>
              </a:lnSpc>
            </a:pPr>
            <a:endParaRPr lang="en-GB" dirty="0">
              <a:solidFill>
                <a:srgbClr val="CCCCCC"/>
              </a:solidFill>
              <a:latin typeface="Consolas" panose="020B0609020204030204" pitchFamily="49" charset="0"/>
            </a:endParaRP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static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4EC9B0"/>
                </a:solidFill>
                <a:latin typeface="Consolas" panose="020B0609020204030204" pitchFamily="49" charset="0"/>
              </a:rPr>
              <a:t>boolean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CDCAA"/>
                </a:solidFill>
                <a:latin typeface="Consolas" panose="020B0609020204030204" pitchFamily="49" charset="0"/>
              </a:rPr>
              <a:t>task2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Room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room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) {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</a:t>
            </a:r>
            <a:r>
              <a:rPr lang="en-GB" dirty="0">
                <a:solidFill>
                  <a:srgbClr val="C586C0"/>
                </a:solidFill>
                <a:latin typeface="Consolas" panose="020B0609020204030204" pitchFamily="49" charset="0"/>
              </a:rPr>
              <a:t>return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CDCAA"/>
                </a:solidFill>
                <a:latin typeface="Consolas" panose="020B0609020204030204" pitchFamily="49" charset="0"/>
              </a:rPr>
              <a:t>solve2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(room, room,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true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);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}</a:t>
            </a:r>
          </a:p>
          <a:p>
            <a:pPr>
              <a:lnSpc>
                <a:spcPts val="2400"/>
              </a:lnSpc>
            </a:pPr>
            <a:endParaRPr lang="en-GB" dirty="0">
              <a:solidFill>
                <a:srgbClr val="CCCCCC"/>
              </a:solidFill>
              <a:latin typeface="Consolas" panose="020B0609020204030204" pitchFamily="49" charset="0"/>
            </a:endParaRPr>
          </a:p>
          <a:p>
            <a:pPr>
              <a:lnSpc>
                <a:spcPts val="2400"/>
              </a:lnSpc>
            </a:pPr>
            <a:endParaRPr lang="en-GB" dirty="0">
              <a:solidFill>
                <a:srgbClr val="CCCCCC"/>
              </a:solidFill>
              <a:latin typeface="Consolas" panose="020B0609020204030204" pitchFamily="49" charset="0"/>
            </a:endParaRPr>
          </a:p>
          <a:p>
            <a:pPr>
              <a:lnSpc>
                <a:spcPts val="2400"/>
              </a:lnSpc>
            </a:pP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400"/>
              </a:lnSpc>
            </a:pPr>
            <a:b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3B8160-AD2A-542A-363E-28FA41170D9B}"/>
              </a:ext>
            </a:extLst>
          </p:cNvPr>
          <p:cNvSpPr txBox="1"/>
          <p:nvPr/>
        </p:nvSpPr>
        <p:spPr>
          <a:xfrm>
            <a:off x="7187938" y="189345"/>
            <a:ext cx="204090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Dies </a:t>
            </a:r>
            <a:r>
              <a:rPr lang="en-GB" b="1" dirty="0" err="1"/>
              <a:t>gibt</a:t>
            </a:r>
            <a:r>
              <a:rPr lang="en-GB" b="1" dirty="0"/>
              <a:t> </a:t>
            </a:r>
            <a:r>
              <a:rPr lang="en-GB" b="1" dirty="0" err="1"/>
              <a:t>uns</a:t>
            </a:r>
            <a:r>
              <a:rPr lang="en-GB" b="1" dirty="0"/>
              <a:t> die </a:t>
            </a:r>
            <a:r>
              <a:rPr lang="en-GB" b="1" dirty="0" err="1"/>
              <a:t>Lösung</a:t>
            </a:r>
            <a:endParaRPr lang="en-GB" b="1" dirty="0"/>
          </a:p>
          <a:p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Wir</a:t>
            </a:r>
            <a:r>
              <a:rPr lang="en-GB" dirty="0"/>
              <a:t> </a:t>
            </a:r>
            <a:r>
              <a:rPr lang="en-GB" dirty="0" err="1"/>
              <a:t>rufen</a:t>
            </a:r>
            <a:r>
              <a:rPr lang="en-GB" dirty="0"/>
              <a:t> </a:t>
            </a:r>
            <a:r>
              <a:rPr lang="en-GB" dirty="0">
                <a:latin typeface="Consolas" panose="020B0609020204030204" pitchFamily="49" charset="0"/>
              </a:rPr>
              <a:t>solve1</a:t>
            </a:r>
            <a:r>
              <a:rPr lang="en-GB" dirty="0"/>
              <a:t> in </a:t>
            </a:r>
            <a:r>
              <a:rPr lang="en-GB" dirty="0">
                <a:latin typeface="Consolas" panose="020B0609020204030204" pitchFamily="49" charset="0"/>
              </a:rPr>
              <a:t>task1</a:t>
            </a:r>
            <a:r>
              <a:rPr lang="en-GB" dirty="0"/>
              <a:t> auf </a:t>
            </a:r>
            <a:r>
              <a:rPr lang="en-GB" dirty="0" err="1"/>
              <a:t>mit</a:t>
            </a:r>
            <a:r>
              <a:rPr lang="en-GB" dirty="0"/>
              <a:t> </a:t>
            </a:r>
            <a:r>
              <a:rPr lang="en-GB" dirty="0">
                <a:latin typeface="Consolas" panose="020B0609020204030204" pitchFamily="49" charset="0"/>
              </a:rPr>
              <a:t>room</a:t>
            </a:r>
            <a:r>
              <a:rPr lang="en-GB" dirty="0"/>
              <a:t> und initialer </a:t>
            </a:r>
            <a:r>
              <a:rPr lang="en-GB" dirty="0" err="1"/>
              <a:t>Summe</a:t>
            </a:r>
            <a:r>
              <a:rPr lang="en-GB" dirty="0"/>
              <a:t> </a:t>
            </a:r>
            <a:r>
              <a:rPr lang="en-GB" dirty="0">
                <a:latin typeface="Consolas" panose="020B0609020204030204" pitchFamily="49" charset="0"/>
              </a:rPr>
              <a:t>0</a:t>
            </a:r>
            <a:r>
              <a:rPr lang="en-GB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Wir</a:t>
            </a:r>
            <a:r>
              <a:rPr lang="en-GB" dirty="0"/>
              <a:t> </a:t>
            </a:r>
            <a:r>
              <a:rPr lang="en-GB" dirty="0" err="1"/>
              <a:t>rufen</a:t>
            </a:r>
            <a:r>
              <a:rPr lang="en-GB" dirty="0"/>
              <a:t> </a:t>
            </a:r>
            <a:r>
              <a:rPr lang="en-GB" dirty="0">
                <a:latin typeface="Consolas" panose="020B0609020204030204" pitchFamily="49" charset="0"/>
              </a:rPr>
              <a:t>solve2</a:t>
            </a:r>
            <a:r>
              <a:rPr lang="en-GB" dirty="0"/>
              <a:t> in </a:t>
            </a:r>
            <a:r>
              <a:rPr lang="en-GB" dirty="0">
                <a:latin typeface="Consolas" panose="020B0609020204030204" pitchFamily="49" charset="0"/>
              </a:rPr>
              <a:t>task2</a:t>
            </a:r>
            <a:r>
              <a:rPr lang="en-GB" dirty="0"/>
              <a:t> auf </a:t>
            </a:r>
            <a:r>
              <a:rPr lang="en-GB" dirty="0" err="1"/>
              <a:t>mit</a:t>
            </a:r>
            <a:r>
              <a:rPr lang="en-GB" dirty="0"/>
              <a:t> </a:t>
            </a:r>
            <a:r>
              <a:rPr lang="en-GB" dirty="0">
                <a:latin typeface="Consolas" panose="020B0609020204030204" pitchFamily="49" charset="0"/>
              </a:rPr>
              <a:t>room</a:t>
            </a:r>
            <a:r>
              <a:rPr lang="en-GB" dirty="0"/>
              <a:t> und </a:t>
            </a:r>
            <a:r>
              <a:rPr lang="en-GB" dirty="0" err="1"/>
              <a:t>initialem</a:t>
            </a:r>
            <a:r>
              <a:rPr lang="en-GB" dirty="0"/>
              <a:t> </a:t>
            </a:r>
            <a:r>
              <a:rPr lang="en-GB" dirty="0" err="1"/>
              <a:t>boolean</a:t>
            </a:r>
            <a:r>
              <a:rPr lang="en-GB" dirty="0"/>
              <a:t> Parameter </a:t>
            </a:r>
            <a:r>
              <a:rPr lang="en-GB" dirty="0">
                <a:latin typeface="Consolas" panose="020B0609020204030204" pitchFamily="49" charset="0"/>
              </a:rPr>
              <a:t>true</a:t>
            </a:r>
            <a:r>
              <a:rPr lang="en-GB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b="1" dirty="0"/>
          </a:p>
        </p:txBody>
      </p:sp>
      <p:sp>
        <p:nvSpPr>
          <p:cNvPr id="3" name="Google Shape;2468;p187">
            <a:extLst>
              <a:ext uri="{FF2B5EF4-FFF2-40B4-BE49-F238E27FC236}">
                <a16:creationId xmlns:a16="http://schemas.microsoft.com/office/drawing/2014/main" id="{D5D27798-557C-ED4B-C960-02A4EF722E6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39</a:t>
            </a:fld>
            <a:endParaRPr lang="en-US" sz="700" b="0" i="0" u="none" strike="noStrike" kern="1200" cap="none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04123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>
          <a:extLst>
            <a:ext uri="{FF2B5EF4-FFF2-40B4-BE49-F238E27FC236}">
              <a16:creationId xmlns:a16="http://schemas.microsoft.com/office/drawing/2014/main" id="{EEDDE5C5-8C41-DDDB-0B9D-B670FF590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7">
            <a:extLst>
              <a:ext uri="{FF2B5EF4-FFF2-40B4-BE49-F238E27FC236}">
                <a16:creationId xmlns:a16="http://schemas.microsoft.com/office/drawing/2014/main" id="{BE214EB1-BD6C-373D-EB38-0FDCA918633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GB" sz="3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Timed Bonus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67">
            <a:extLst>
              <a:ext uri="{FF2B5EF4-FFF2-40B4-BE49-F238E27FC236}">
                <a16:creationId xmlns:a16="http://schemas.microsoft.com/office/drawing/2014/main" id="{B33D54DE-10F8-FB86-C400-05A7361C35C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5000"/>
          </a:bodyPr>
          <a:lstStyle/>
          <a:p>
            <a:pPr marL="343080" marR="0" lvl="0" indent="-343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SzPct val="100000"/>
              <a:buFont typeface="Noto Sans Symbols"/>
              <a:buChar char="▪"/>
            </a:pPr>
            <a:r>
              <a:rPr lang="de-DE" sz="2400" b="1" dirty="0">
                <a:latin typeface="Calibri"/>
                <a:ea typeface="Calibri"/>
                <a:cs typeface="Calibri"/>
                <a:sym typeface="Calibri"/>
              </a:rPr>
              <a:t>18.11. 17:00 – 19:00</a:t>
            </a:r>
          </a:p>
          <a:p>
            <a:pPr marL="343080" marR="0" lvl="0" indent="-343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SzPct val="100000"/>
              <a:buFont typeface="Noto Sans Symbols"/>
              <a:buChar char="▪"/>
            </a:pPr>
            <a:r>
              <a:rPr lang="de-DE" sz="2400" b="1" dirty="0">
                <a:latin typeface="Calibri"/>
                <a:ea typeface="Calibri"/>
                <a:cs typeface="Calibri"/>
                <a:sym typeface="Calibri"/>
              </a:rPr>
              <a:t>Sehr wichtige Übung/ Erfahrung</a:t>
            </a:r>
          </a:p>
          <a:p>
            <a:pPr marL="800280" lvl="1" indent="-343080">
              <a:buClr>
                <a:srgbClr val="C0504D"/>
              </a:buClr>
              <a:buSzPct val="100000"/>
              <a:buFont typeface="Noto Sans Symbols"/>
              <a:buChar char="▪"/>
            </a:pPr>
            <a:endParaRPr lang="de-DE" sz="2400" b="1" dirty="0">
              <a:latin typeface="Calibri"/>
              <a:ea typeface="Calibri"/>
              <a:cs typeface="Calibri"/>
              <a:sym typeface="Calibri"/>
            </a:endParaRPr>
          </a:p>
          <a:p>
            <a:pPr marL="343080" marR="0" lvl="0" indent="-343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SzPct val="100000"/>
              <a:buFont typeface="Noto Sans Symbols"/>
              <a:buChar char="▪"/>
            </a:pPr>
            <a:endParaRPr lang="de-DE" sz="2400" b="1" dirty="0">
              <a:latin typeface="Calibri"/>
              <a:ea typeface="Calibri"/>
              <a:cs typeface="Calibri"/>
              <a:sym typeface="Calibri"/>
            </a:endParaRPr>
          </a:p>
          <a:p>
            <a:pPr marL="343080" marR="0" lvl="0" indent="-343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SzPct val="100000"/>
              <a:buFont typeface="Noto Sans Symbols"/>
              <a:buChar char="▪"/>
            </a:pPr>
            <a:endParaRPr lang="de-DE" sz="2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3080" marR="0" lvl="0" indent="-343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SzPct val="100000"/>
              <a:buFont typeface="Noto Sans Symbols"/>
              <a:buChar char="▪"/>
            </a:pPr>
            <a:endParaRPr lang="de-DE" sz="2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3080" marR="0" lvl="0" indent="-343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SzPct val="100000"/>
              <a:buFont typeface="Noto Sans Symbols"/>
              <a:buChar char="▪"/>
            </a:pPr>
            <a:endParaRPr sz="2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67">
            <a:extLst>
              <a:ext uri="{FF2B5EF4-FFF2-40B4-BE49-F238E27FC236}">
                <a16:creationId xmlns:a16="http://schemas.microsoft.com/office/drawing/2014/main" id="{5B9F15F4-E9A6-076A-863C-8D5E520A728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D36C9BC-F03A-26D5-3E7B-0CD2DD6C0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2530233"/>
            <a:ext cx="8229241" cy="131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361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7">
          <a:extLst>
            <a:ext uri="{FF2B5EF4-FFF2-40B4-BE49-F238E27FC236}">
              <a16:creationId xmlns:a16="http://schemas.microsoft.com/office/drawing/2014/main" id="{FC0BE8B9-B9AD-2920-E9E4-DE78C2DE3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8" name="Google Shape;2328;p172">
            <a:extLst>
              <a:ext uri="{FF2B5EF4-FFF2-40B4-BE49-F238E27FC236}">
                <a16:creationId xmlns:a16="http://schemas.microsoft.com/office/drawing/2014/main" id="{D071EE06-1375-F043-C22C-180958C1AD4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GB" sz="3600" b="1" dirty="0">
                <a:latin typeface="Calibri"/>
                <a:ea typeface="Calibri"/>
                <a:cs typeface="Calibri"/>
                <a:sym typeface="Calibri"/>
              </a:rPr>
              <a:t>Mit </a:t>
            </a:r>
            <a:r>
              <a:rPr lang="en-GB" sz="3600" b="1" dirty="0" err="1">
                <a:latin typeface="Calibri"/>
                <a:ea typeface="Calibri"/>
                <a:cs typeface="Calibri"/>
                <a:sym typeface="Calibri"/>
              </a:rPr>
              <a:t>gerichteten</a:t>
            </a:r>
            <a:r>
              <a:rPr lang="en-GB" sz="36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36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Zyklen</a:t>
            </a:r>
            <a:r>
              <a:rPr lang="en-GB" sz="3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36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Arbeiten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10538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6">
          <a:extLst>
            <a:ext uri="{FF2B5EF4-FFF2-40B4-BE49-F238E27FC236}">
              <a16:creationId xmlns:a16="http://schemas.microsoft.com/office/drawing/2014/main" id="{CD6FB502-67BB-F9B1-15B2-8EB5454F6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3" name="Rectangle 2472">
            <a:extLst>
              <a:ext uri="{FF2B5EF4-FFF2-40B4-BE49-F238E27FC236}">
                <a16:creationId xmlns:a16="http://schemas.microsoft.com/office/drawing/2014/main" id="{22BA9B00-7AA7-661B-DC48-84362F3E13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8814"/>
            <a:ext cx="9144000" cy="552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8E6A3CB4-189D-9E8F-E7F3-308D9C788A4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7399" y="482600"/>
            <a:ext cx="8408193" cy="55862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3600"/>
            </a:pPr>
            <a:r>
              <a:rPr lang="en-US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Probleme</a:t>
            </a:r>
            <a:r>
              <a:rPr lang="en-US" sz="2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Lösen</a:t>
            </a:r>
            <a:r>
              <a:rPr lang="en-US" sz="2400" b="1" i="0" u="none" strike="noStrike" kern="1200" cap="none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: Labyrinth (modified)</a:t>
            </a:r>
            <a:endParaRPr lang="en-US" sz="2400" b="0" i="0" u="none" strike="noStrike" kern="1200" cap="none" dirty="0">
              <a:solidFill>
                <a:schemeClr val="bg1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2" name="Picture 1" descr="A text on a page&#10;&#10;Description automatically generated">
            <a:extLst>
              <a:ext uri="{FF2B5EF4-FFF2-40B4-BE49-F238E27FC236}">
                <a16:creationId xmlns:a16="http://schemas.microsoft.com/office/drawing/2014/main" id="{3FF5BBBB-CF71-B715-5CF0-D448B8A80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136" y="1256420"/>
            <a:ext cx="7125727" cy="3295649"/>
          </a:xfrm>
          <a:prstGeom prst="rect">
            <a:avLst/>
          </a:prstGeom>
        </p:spPr>
      </p:pic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50A3ADE9-4455-BC11-ADD2-D92A3FF855D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41</a:t>
            </a:fld>
            <a:endParaRPr lang="en-US" sz="700" b="0" i="0" u="none" strike="noStrike" kern="1200" cap="none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57FBFF0-9230-EFF1-634B-3F32DDC519A1}"/>
                  </a:ext>
                </a:extLst>
              </p14:cNvPr>
              <p14:cNvContentPartPr/>
              <p14:nvPr/>
            </p14:nvContentPartPr>
            <p14:xfrm>
              <a:off x="3476658" y="1782289"/>
              <a:ext cx="1450800" cy="525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57FBFF0-9230-EFF1-634B-3F32DDC519A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22658" y="1674289"/>
                <a:ext cx="155844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EDEE77F-3807-69A8-888A-C73092EA518B}"/>
                  </a:ext>
                </a:extLst>
              </p14:cNvPr>
              <p14:cNvContentPartPr/>
              <p14:nvPr/>
            </p14:nvContentPartPr>
            <p14:xfrm>
              <a:off x="6303524" y="1795600"/>
              <a:ext cx="869040" cy="19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EDEE77F-3807-69A8-888A-C73092EA518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49524" y="1689600"/>
                <a:ext cx="976680" cy="2307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E8A0765-C06A-4280-E72C-A72CAC88BE8B}"/>
                  </a:ext>
                </a:extLst>
              </p14:cNvPr>
              <p14:cNvContentPartPr/>
              <p14:nvPr/>
            </p14:nvContentPartPr>
            <p14:xfrm>
              <a:off x="2770844" y="2008720"/>
              <a:ext cx="1010880" cy="50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E8A0765-C06A-4280-E72C-A72CAC88BE8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16863" y="1900720"/>
                <a:ext cx="1118482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FB380DA-491B-8A8D-7AFD-FA1E606779D9}"/>
                  </a:ext>
                </a:extLst>
              </p14:cNvPr>
              <p14:cNvContentPartPr/>
              <p14:nvPr/>
            </p14:nvContentPartPr>
            <p14:xfrm>
              <a:off x="4738244" y="2004040"/>
              <a:ext cx="212400" cy="46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FB380DA-491B-8A8D-7AFD-FA1E606779D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684244" y="1887040"/>
                <a:ext cx="320040" cy="2382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53FB352-CB42-0101-885C-E4C17BA8FD19}"/>
                  </a:ext>
                </a:extLst>
              </p14:cNvPr>
              <p14:cNvContentPartPr/>
              <p14:nvPr/>
            </p14:nvContentPartPr>
            <p14:xfrm>
              <a:off x="2812244" y="2230120"/>
              <a:ext cx="552240" cy="54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53FB352-CB42-0101-885C-E4C17BA8FD1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58244" y="2122120"/>
                <a:ext cx="65988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9058CC6-C76A-B829-3225-BF8E8D7C9249}"/>
                  </a:ext>
                </a:extLst>
              </p14:cNvPr>
              <p14:cNvContentPartPr/>
              <p14:nvPr/>
            </p14:nvContentPartPr>
            <p14:xfrm>
              <a:off x="5084564" y="2027080"/>
              <a:ext cx="1066680" cy="24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9058CC6-C76A-B829-3225-BF8E8D7C924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030564" y="1919080"/>
                <a:ext cx="117432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27D7FF7-027E-D0B0-0382-DC625E3996A3}"/>
                  </a:ext>
                </a:extLst>
              </p14:cNvPr>
              <p14:cNvContentPartPr/>
              <p14:nvPr/>
            </p14:nvContentPartPr>
            <p14:xfrm>
              <a:off x="3481844" y="2202400"/>
              <a:ext cx="641880" cy="28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27D7FF7-027E-D0B0-0382-DC625E3996A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427844" y="2094400"/>
                <a:ext cx="74952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638F858-D1B7-4AE1-4019-8035C28B29F8}"/>
                  </a:ext>
                </a:extLst>
              </p14:cNvPr>
              <p14:cNvContentPartPr/>
              <p14:nvPr/>
            </p14:nvContentPartPr>
            <p14:xfrm>
              <a:off x="5389484" y="2368360"/>
              <a:ext cx="1494000" cy="42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638F858-D1B7-4AE1-4019-8035C28B29F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335484" y="2260360"/>
                <a:ext cx="160164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A08091E-D54D-7A2D-1A6C-38A5C2B2B989}"/>
                  </a:ext>
                </a:extLst>
              </p14:cNvPr>
              <p14:cNvContentPartPr/>
              <p14:nvPr/>
            </p14:nvContentPartPr>
            <p14:xfrm>
              <a:off x="1154444" y="2775160"/>
              <a:ext cx="498600" cy="234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A08091E-D54D-7A2D-1A6C-38A5C2B2B98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00483" y="2667160"/>
                <a:ext cx="606162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7909330-7A7C-F6DF-C33C-71E67DD4110D}"/>
                  </a:ext>
                </a:extLst>
              </p14:cNvPr>
              <p14:cNvContentPartPr/>
              <p14:nvPr/>
            </p14:nvContentPartPr>
            <p14:xfrm>
              <a:off x="2078204" y="2798560"/>
              <a:ext cx="441720" cy="16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7909330-7A7C-F6DF-C33C-71E67DD4110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024204" y="2690560"/>
                <a:ext cx="54936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A38DF6F-35FD-D979-9300-ED2C81C10E69}"/>
                  </a:ext>
                </a:extLst>
              </p14:cNvPr>
              <p14:cNvContentPartPr/>
              <p14:nvPr/>
            </p14:nvContentPartPr>
            <p14:xfrm>
              <a:off x="2913764" y="2770840"/>
              <a:ext cx="336960" cy="237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A38DF6F-35FD-D979-9300-ED2C81C10E6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859764" y="2662840"/>
                <a:ext cx="44460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1C8F855-E68E-3001-91F3-8F6762535A38}"/>
                  </a:ext>
                </a:extLst>
              </p14:cNvPr>
              <p14:cNvContentPartPr/>
              <p14:nvPr/>
            </p14:nvContentPartPr>
            <p14:xfrm>
              <a:off x="4308404" y="2945800"/>
              <a:ext cx="1182240" cy="28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1C8F855-E68E-3001-91F3-8F6762535A3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254388" y="2837800"/>
                <a:ext cx="1289913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AA57A14-9B84-14B9-BB4D-9CF8D431134A}"/>
                  </a:ext>
                </a:extLst>
              </p14:cNvPr>
              <p14:cNvContentPartPr/>
              <p14:nvPr/>
            </p14:nvContentPartPr>
            <p14:xfrm>
              <a:off x="2202764" y="3171880"/>
              <a:ext cx="1496520" cy="288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AA57A14-9B84-14B9-BB4D-9CF8D431134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148764" y="3063880"/>
                <a:ext cx="160416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62F41B0-6C73-5E37-E3C9-753EC730FFCC}"/>
                  </a:ext>
                </a:extLst>
              </p14:cNvPr>
              <p14:cNvContentPartPr/>
              <p14:nvPr/>
            </p14:nvContentPartPr>
            <p14:xfrm>
              <a:off x="5356724" y="3389680"/>
              <a:ext cx="1163520" cy="144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62F41B0-6C73-5E37-E3C9-753EC730FFC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302724" y="3281680"/>
                <a:ext cx="127116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5BA9BA9-7E7D-C824-0900-4C0E638E8FE5}"/>
                  </a:ext>
                </a:extLst>
              </p14:cNvPr>
              <p14:cNvContentPartPr/>
              <p14:nvPr/>
            </p14:nvContentPartPr>
            <p14:xfrm>
              <a:off x="6414764" y="3791080"/>
              <a:ext cx="891000" cy="284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5BA9BA9-7E7D-C824-0900-4C0E638E8FE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360764" y="3683080"/>
                <a:ext cx="99864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45E1401-544F-75A5-A0E2-B139D4337548}"/>
                  </a:ext>
                </a:extLst>
              </p14:cNvPr>
              <p14:cNvContentPartPr/>
              <p14:nvPr/>
            </p14:nvContentPartPr>
            <p14:xfrm>
              <a:off x="3371324" y="3976120"/>
              <a:ext cx="170640" cy="140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45E1401-544F-75A5-A0E2-B139D433754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317324" y="3870820"/>
                <a:ext cx="278280" cy="2242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C40C1FC-66DC-DC57-0A66-5DDEF91518AD}"/>
                  </a:ext>
                </a:extLst>
              </p14:cNvPr>
              <p14:cNvContentPartPr/>
              <p14:nvPr/>
            </p14:nvContentPartPr>
            <p14:xfrm>
              <a:off x="6373004" y="4008160"/>
              <a:ext cx="15804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C40C1FC-66DC-DC57-0A66-5DDEF91518A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319004" y="3900160"/>
                <a:ext cx="2656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B27C803-DA47-FCCF-BF6B-23B7F907AE16}"/>
                  </a:ext>
                </a:extLst>
              </p14:cNvPr>
              <p14:cNvContentPartPr/>
              <p14:nvPr/>
            </p14:nvContentPartPr>
            <p14:xfrm>
              <a:off x="2710724" y="4206880"/>
              <a:ext cx="17532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B27C803-DA47-FCCF-BF6B-23B7F907AE1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656724" y="4098880"/>
                <a:ext cx="2829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B687FCF-EDE9-C835-7C47-A735BC5CE18A}"/>
                  </a:ext>
                </a:extLst>
              </p14:cNvPr>
              <p14:cNvContentPartPr/>
              <p14:nvPr/>
            </p14:nvContentPartPr>
            <p14:xfrm>
              <a:off x="1159124" y="3592360"/>
              <a:ext cx="7018560" cy="74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B687FCF-EDE9-C835-7C47-A735BC5CE18A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150124" y="3583720"/>
                <a:ext cx="703620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990BF10-16A8-086C-EEC7-62DD0CF43942}"/>
                  </a:ext>
                </a:extLst>
              </p14:cNvPr>
              <p14:cNvContentPartPr/>
              <p14:nvPr/>
            </p14:nvContentPartPr>
            <p14:xfrm>
              <a:off x="7744244" y="3200320"/>
              <a:ext cx="222480" cy="19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990BF10-16A8-086C-EEC7-62DD0CF4394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735604" y="3191680"/>
                <a:ext cx="24012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860EA08-D490-B7F3-F480-5950F9B9CD15}"/>
                  </a:ext>
                </a:extLst>
              </p14:cNvPr>
              <p14:cNvContentPartPr/>
              <p14:nvPr/>
            </p14:nvContentPartPr>
            <p14:xfrm>
              <a:off x="1094324" y="3796840"/>
              <a:ext cx="1899000" cy="367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860EA08-D490-B7F3-F480-5950F9B9CD1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085684" y="3787840"/>
                <a:ext cx="191664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5443DEB-3D01-69A5-7785-C5945D3F4D7D}"/>
                  </a:ext>
                </a:extLst>
              </p14:cNvPr>
              <p14:cNvContentPartPr/>
              <p14:nvPr/>
            </p14:nvContentPartPr>
            <p14:xfrm>
              <a:off x="1112684" y="3407680"/>
              <a:ext cx="6862320" cy="712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5443DEB-3D01-69A5-7785-C5945D3F4D7D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104044" y="3398680"/>
                <a:ext cx="6879960" cy="8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288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BAE2AC-8559-87C4-AD8C-3BA4CBE62C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866BC7-2B70-06A0-4917-80B3337E21F8}"/>
              </a:ext>
            </a:extLst>
          </p:cNvPr>
          <p:cNvSpPr txBox="1"/>
          <p:nvPr/>
        </p:nvSpPr>
        <p:spPr>
          <a:xfrm>
            <a:off x="3336366" y="220133"/>
            <a:ext cx="5672634" cy="4587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Gerichtete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Zyklen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führen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zu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Problemen</a:t>
            </a: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Wenn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Zyklen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haben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kommt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zu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endloser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Rekursion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ohne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dass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uns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merken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in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welchen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Räumen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bereits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waren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Wie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merken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uns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welchen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Räumen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bereits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waren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Später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Sets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Jetzt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Benutzen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eines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>
                <a:solidFill>
                  <a:schemeClr val="tx1"/>
                </a:solidFill>
                <a:latin typeface="Consolas" panose="020B0609020204030204" pitchFamily="49" charset="0"/>
                <a:ea typeface="+mn-ea"/>
                <a:cs typeface="+mn-cs"/>
              </a:rPr>
              <a:t>visited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Attributs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Google Shape;2468;p187">
            <a:extLst>
              <a:ext uri="{FF2B5EF4-FFF2-40B4-BE49-F238E27FC236}">
                <a16:creationId xmlns:a16="http://schemas.microsoft.com/office/drawing/2014/main" id="{530025BB-7798-B8E0-0583-E4073FE8BF1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Tx/>
              <a:buSzTx/>
              <a:defRPr/>
            </a:pPr>
            <a:fld id="{00000000-1234-1234-1234-123412341234}" type="slidenum">
              <a:rPr lang="en-US" sz="7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  <a:sym typeface="Calibri"/>
              </a:rPr>
              <a:pPr>
                <a:lnSpc>
                  <a:spcPct val="90000"/>
                </a:lnSpc>
                <a:spcAft>
                  <a:spcPts val="600"/>
                </a:spcAft>
                <a:buClrTx/>
                <a:buSzTx/>
                <a:defRPr/>
              </a:pPr>
              <a:t>42</a:t>
            </a:fld>
            <a:endParaRPr lang="en-US" sz="700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  <a:sym typeface="Times New Roman"/>
            </a:endParaRPr>
          </a:p>
        </p:txBody>
      </p:sp>
      <p:pic>
        <p:nvPicPr>
          <p:cNvPr id="7" name="Picture 6" descr="A room with many doors&#10;&#10;Description automatically generated">
            <a:extLst>
              <a:ext uri="{FF2B5EF4-FFF2-40B4-BE49-F238E27FC236}">
                <a16:creationId xmlns:a16="http://schemas.microsoft.com/office/drawing/2014/main" id="{70F39699-916D-40E1-BED7-9A496A73D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895" y="2291580"/>
            <a:ext cx="560340" cy="560340"/>
          </a:xfrm>
          <a:prstGeom prst="rect">
            <a:avLst/>
          </a:prstGeom>
        </p:spPr>
      </p:pic>
      <p:pic>
        <p:nvPicPr>
          <p:cNvPr id="8" name="Picture 7" descr="A room with many doors&#10;&#10;Description automatically generated">
            <a:extLst>
              <a:ext uri="{FF2B5EF4-FFF2-40B4-BE49-F238E27FC236}">
                <a16:creationId xmlns:a16="http://schemas.microsoft.com/office/drawing/2014/main" id="{2EFCDD67-F2BC-1993-7243-81A537453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65" y="1473136"/>
            <a:ext cx="560340" cy="560340"/>
          </a:xfrm>
          <a:prstGeom prst="rect">
            <a:avLst/>
          </a:prstGeom>
        </p:spPr>
      </p:pic>
      <p:pic>
        <p:nvPicPr>
          <p:cNvPr id="9" name="Picture 8" descr="A room with many doors&#10;&#10;Description automatically generated">
            <a:extLst>
              <a:ext uri="{FF2B5EF4-FFF2-40B4-BE49-F238E27FC236}">
                <a16:creationId xmlns:a16="http://schemas.microsoft.com/office/drawing/2014/main" id="{BA90792B-535B-C2FF-7F59-79BDD302F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2376" y="2030590"/>
            <a:ext cx="560340" cy="560340"/>
          </a:xfrm>
          <a:prstGeom prst="rect">
            <a:avLst/>
          </a:prstGeom>
        </p:spPr>
      </p:pic>
      <p:pic>
        <p:nvPicPr>
          <p:cNvPr id="11" name="Picture 10" descr="A room with many doors&#10;&#10;Description automatically generated">
            <a:extLst>
              <a:ext uri="{FF2B5EF4-FFF2-40B4-BE49-F238E27FC236}">
                <a16:creationId xmlns:a16="http://schemas.microsoft.com/office/drawing/2014/main" id="{4881D8C2-BBAD-19D1-E19A-9318EA9FB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420" y="1009204"/>
            <a:ext cx="560340" cy="560340"/>
          </a:xfrm>
          <a:prstGeom prst="rect">
            <a:avLst/>
          </a:prstGeom>
        </p:spPr>
      </p:pic>
      <p:pic>
        <p:nvPicPr>
          <p:cNvPr id="12" name="Picture 11" descr="A room with many doors&#10;&#10;Description automatically generated">
            <a:extLst>
              <a:ext uri="{FF2B5EF4-FFF2-40B4-BE49-F238E27FC236}">
                <a16:creationId xmlns:a16="http://schemas.microsoft.com/office/drawing/2014/main" id="{1359C027-E8E8-2D13-47EC-03AB7A92F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381" y="462534"/>
            <a:ext cx="560340" cy="560340"/>
          </a:xfrm>
          <a:prstGeom prst="rect">
            <a:avLst/>
          </a:prstGeom>
        </p:spPr>
      </p:pic>
      <p:pic>
        <p:nvPicPr>
          <p:cNvPr id="13" name="Picture 12" descr="A room with many doors&#10;&#10;Description automatically generated">
            <a:extLst>
              <a:ext uri="{FF2B5EF4-FFF2-40B4-BE49-F238E27FC236}">
                <a16:creationId xmlns:a16="http://schemas.microsoft.com/office/drawing/2014/main" id="{C9133B91-94E8-F045-285F-4C48A3B9C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114" y="298846"/>
            <a:ext cx="560340" cy="560340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802328C-7F76-15F4-A211-FB5EBCF2A8CC}"/>
              </a:ext>
            </a:extLst>
          </p:cNvPr>
          <p:cNvCxnSpPr>
            <a:stCxn id="13" idx="3"/>
            <a:endCxn id="12" idx="1"/>
          </p:cNvCxnSpPr>
          <p:nvPr/>
        </p:nvCxnSpPr>
        <p:spPr>
          <a:xfrm>
            <a:off x="872454" y="579016"/>
            <a:ext cx="387927" cy="1636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7373C7E-CAF4-4950-AA52-082D521035AC}"/>
              </a:ext>
            </a:extLst>
          </p:cNvPr>
          <p:cNvCxnSpPr>
            <a:stCxn id="12" idx="2"/>
            <a:endCxn id="8" idx="0"/>
          </p:cNvCxnSpPr>
          <p:nvPr/>
        </p:nvCxnSpPr>
        <p:spPr>
          <a:xfrm>
            <a:off x="1540551" y="1022874"/>
            <a:ext cx="9684" cy="4502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EFE192B-16A1-64C0-2782-2A9B6384A380}"/>
              </a:ext>
            </a:extLst>
          </p:cNvPr>
          <p:cNvCxnSpPr>
            <a:stCxn id="8" idx="2"/>
            <a:endCxn id="7" idx="0"/>
          </p:cNvCxnSpPr>
          <p:nvPr/>
        </p:nvCxnSpPr>
        <p:spPr>
          <a:xfrm flipH="1">
            <a:off x="1270065" y="2033476"/>
            <a:ext cx="280170" cy="2581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895A901-8202-9937-BEA6-F7EC90603263}"/>
              </a:ext>
            </a:extLst>
          </p:cNvPr>
          <p:cNvCxnSpPr>
            <a:stCxn id="7" idx="3"/>
            <a:endCxn id="9" idx="1"/>
          </p:cNvCxnSpPr>
          <p:nvPr/>
        </p:nvCxnSpPr>
        <p:spPr>
          <a:xfrm flipV="1">
            <a:off x="1550235" y="2310760"/>
            <a:ext cx="572141" cy="2609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9" name="Picture 38" descr="A room with many doors&#10;&#10;Description automatically generated">
            <a:extLst>
              <a:ext uri="{FF2B5EF4-FFF2-40B4-BE49-F238E27FC236}">
                <a16:creationId xmlns:a16="http://schemas.microsoft.com/office/drawing/2014/main" id="{8059CE81-3343-2357-B1B4-077F8DB62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129" y="3269136"/>
            <a:ext cx="560340" cy="5603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B6E82EF-3E6B-3A87-7C94-7CD57AA87B5A}"/>
                  </a:ext>
                </a:extLst>
              </p:cNvPr>
              <p:cNvSpPr txBox="1"/>
              <p:nvPr/>
            </p:nvSpPr>
            <p:spPr>
              <a:xfrm>
                <a:off x="2318469" y="3395417"/>
                <a:ext cx="3823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B6E82EF-3E6B-3A87-7C94-7CD57AA87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469" y="3395417"/>
                <a:ext cx="382348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2F44B1F-7E02-E0EE-17ED-65C66165472F}"/>
                  </a:ext>
                </a:extLst>
              </p:cNvPr>
              <p:cNvSpPr txBox="1"/>
              <p:nvPr/>
            </p:nvSpPr>
            <p:spPr>
              <a:xfrm>
                <a:off x="-1951" y="354005"/>
                <a:ext cx="3781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2F44B1F-7E02-E0EE-17ED-65C6616547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51" y="354005"/>
                <a:ext cx="378180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AAF0A02-D90E-5CA9-9896-12C0023937A8}"/>
                  </a:ext>
                </a:extLst>
              </p:cNvPr>
              <p:cNvSpPr txBox="1"/>
              <p:nvPr/>
            </p:nvSpPr>
            <p:spPr>
              <a:xfrm>
                <a:off x="1373688" y="168561"/>
                <a:ext cx="3823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AAF0A02-D90E-5CA9-9896-12C0023937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688" y="168561"/>
                <a:ext cx="382348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1265FCF-96AB-1C98-3FF2-9C3AA2188F2F}"/>
                  </a:ext>
                </a:extLst>
              </p:cNvPr>
              <p:cNvSpPr txBox="1"/>
              <p:nvPr/>
            </p:nvSpPr>
            <p:spPr>
              <a:xfrm>
                <a:off x="1792188" y="1532645"/>
                <a:ext cx="3823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1265FCF-96AB-1C98-3FF2-9C3AA2188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188" y="1532645"/>
                <a:ext cx="382348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1A7AD70-E55E-EDC3-3A8D-1EB2A86423C9}"/>
                  </a:ext>
                </a:extLst>
              </p:cNvPr>
              <p:cNvSpPr txBox="1"/>
              <p:nvPr/>
            </p:nvSpPr>
            <p:spPr>
              <a:xfrm>
                <a:off x="1080975" y="2795106"/>
                <a:ext cx="3746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1A7AD70-E55E-EDC3-3A8D-1EB2A86423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975" y="2795106"/>
                <a:ext cx="374653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760F44E-0D5C-586E-6339-9ACB407C9496}"/>
                  </a:ext>
                </a:extLst>
              </p:cNvPr>
              <p:cNvSpPr txBox="1"/>
              <p:nvPr/>
            </p:nvSpPr>
            <p:spPr>
              <a:xfrm>
                <a:off x="2617982" y="2016787"/>
                <a:ext cx="3823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760F44E-0D5C-586E-6339-9ACB407C94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982" y="2016787"/>
                <a:ext cx="382348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540ACAA-08FE-2E24-F76C-1393069E51F0}"/>
              </a:ext>
            </a:extLst>
          </p:cNvPr>
          <p:cNvCxnSpPr>
            <a:stCxn id="9" idx="2"/>
            <a:endCxn id="39" idx="0"/>
          </p:cNvCxnSpPr>
          <p:nvPr/>
        </p:nvCxnSpPr>
        <p:spPr>
          <a:xfrm flipH="1">
            <a:off x="2038299" y="2590930"/>
            <a:ext cx="364247" cy="6782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D8C44E3-EBA4-BD0B-2418-BB1002C369C8}"/>
              </a:ext>
            </a:extLst>
          </p:cNvPr>
          <p:cNvCxnSpPr>
            <a:stCxn id="9" idx="0"/>
            <a:endCxn id="11" idx="2"/>
          </p:cNvCxnSpPr>
          <p:nvPr/>
        </p:nvCxnSpPr>
        <p:spPr>
          <a:xfrm flipV="1">
            <a:off x="2402546" y="1569544"/>
            <a:ext cx="158044" cy="4610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2001123-5070-1DA1-3E01-7B5E12597C92}"/>
              </a:ext>
            </a:extLst>
          </p:cNvPr>
          <p:cNvCxnSpPr>
            <a:stCxn id="11" idx="0"/>
            <a:endCxn id="12" idx="3"/>
          </p:cNvCxnSpPr>
          <p:nvPr/>
        </p:nvCxnSpPr>
        <p:spPr>
          <a:xfrm flipH="1" flipV="1">
            <a:off x="1820721" y="742704"/>
            <a:ext cx="739869" cy="2665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C0EE361-546E-FED2-646F-DEFECDF710B6}"/>
                  </a:ext>
                </a:extLst>
              </p:cNvPr>
              <p:cNvSpPr txBox="1"/>
              <p:nvPr/>
            </p:nvSpPr>
            <p:spPr>
              <a:xfrm>
                <a:off x="2845864" y="1094116"/>
                <a:ext cx="3823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C0EE361-546E-FED2-646F-DEFECDF710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5864" y="1094116"/>
                <a:ext cx="382348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55137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6">
          <a:extLst>
            <a:ext uri="{FF2B5EF4-FFF2-40B4-BE49-F238E27FC236}">
              <a16:creationId xmlns:a16="http://schemas.microsoft.com/office/drawing/2014/main" id="{BD45FC47-BB26-4668-78E1-069AAE98D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3" name="Rectangle 2472">
            <a:extLst>
              <a:ext uri="{FF2B5EF4-FFF2-40B4-BE49-F238E27FC236}">
                <a16:creationId xmlns:a16="http://schemas.microsoft.com/office/drawing/2014/main" id="{871ECB20-5C33-A469-7E50-CB144685E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8814"/>
            <a:ext cx="9144000" cy="552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744968BA-BBDF-F18D-1D22-A0D50287BB9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7399" y="482600"/>
            <a:ext cx="8408193" cy="55862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3600"/>
            </a:pPr>
            <a:r>
              <a:rPr lang="en-US" sz="2400" b="1" kern="120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Probleme</a:t>
            </a:r>
            <a:r>
              <a:rPr lang="en-US" sz="2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2400" b="1" kern="120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Lösen</a:t>
            </a:r>
            <a:r>
              <a:rPr lang="en-US" sz="2400" b="1" i="0" u="none" strike="noStrike" kern="1200" cap="none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: Labyrinth</a:t>
            </a:r>
            <a:endParaRPr lang="en-US" sz="2400" b="0" i="0" u="none" strike="noStrike" kern="1200" cap="none" dirty="0">
              <a:solidFill>
                <a:schemeClr val="bg1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4" name="Picture 3" descr="A white text with black text&#10;&#10;Description automatically generated">
            <a:extLst>
              <a:ext uri="{FF2B5EF4-FFF2-40B4-BE49-F238E27FC236}">
                <a16:creationId xmlns:a16="http://schemas.microsoft.com/office/drawing/2014/main" id="{213BF39B-EB35-EDC5-7602-41B058CE9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981" y="1256420"/>
            <a:ext cx="6526036" cy="3295649"/>
          </a:xfrm>
          <a:prstGeom prst="rect">
            <a:avLst/>
          </a:prstGeom>
        </p:spPr>
      </p:pic>
      <p:pic>
        <p:nvPicPr>
          <p:cNvPr id="13" name="Picture 12" descr="A close-up of a text&#10;&#10;Description automatically generated">
            <a:extLst>
              <a:ext uri="{FF2B5EF4-FFF2-40B4-BE49-F238E27FC236}">
                <a16:creationId xmlns:a16="http://schemas.microsoft.com/office/drawing/2014/main" id="{F5AFBACA-8F20-B24C-E86D-DEABB80B6C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3879" y="1273041"/>
            <a:ext cx="6255410" cy="926997"/>
          </a:xfrm>
          <a:prstGeom prst="rect">
            <a:avLst/>
          </a:prstGeom>
        </p:spPr>
      </p:pic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E2477237-2C56-D9CD-1D6A-3915D67199C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43</a:t>
            </a:fld>
            <a:endParaRPr lang="en-US" sz="700" b="0" i="0" u="none" strike="noStrike" kern="1200" cap="none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EACF4AC-448E-F6EA-C4C7-AAF8A82C85AD}"/>
                  </a:ext>
                </a:extLst>
              </p14:cNvPr>
              <p14:cNvContentPartPr/>
              <p14:nvPr/>
            </p14:nvContentPartPr>
            <p14:xfrm>
              <a:off x="4046504" y="1417254"/>
              <a:ext cx="1939680" cy="14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EACF4AC-448E-F6EA-C4C7-AAF8A82C85A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92504" y="1311888"/>
                <a:ext cx="2047320" cy="2247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17D83A6-0F41-09F8-96BF-932271ECA503}"/>
                  </a:ext>
                </a:extLst>
              </p14:cNvPr>
              <p14:cNvContentPartPr/>
              <p14:nvPr/>
            </p14:nvContentPartPr>
            <p14:xfrm>
              <a:off x="4478684" y="1578520"/>
              <a:ext cx="1391040" cy="194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17D83A6-0F41-09F8-96BF-932271ECA50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24684" y="1472484"/>
                <a:ext cx="1498680" cy="2311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BF98DF3-A525-E9BA-08F0-6EE1B0A883F6}"/>
                  </a:ext>
                </a:extLst>
              </p14:cNvPr>
              <p14:cNvContentPartPr/>
              <p14:nvPr/>
            </p14:nvContentPartPr>
            <p14:xfrm>
              <a:off x="6156270" y="1597960"/>
              <a:ext cx="301680" cy="11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BF98DF3-A525-E9BA-08F0-6EE1B0A883F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02270" y="1489960"/>
                <a:ext cx="40932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8612DCD-0264-5D82-F5D3-A87F79090CB2}"/>
                  </a:ext>
                </a:extLst>
              </p14:cNvPr>
              <p14:cNvContentPartPr/>
              <p14:nvPr/>
            </p14:nvContentPartPr>
            <p14:xfrm>
              <a:off x="7311522" y="1427729"/>
              <a:ext cx="237960" cy="68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8612DCD-0264-5D82-F5D3-A87F79090CB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257522" y="1313729"/>
                <a:ext cx="345600" cy="2344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1124AB4-E07C-F9F4-F5B8-6A44A35132CD}"/>
                  </a:ext>
                </a:extLst>
              </p14:cNvPr>
              <p14:cNvContentPartPr/>
              <p14:nvPr/>
            </p14:nvContentPartPr>
            <p14:xfrm>
              <a:off x="2433524" y="1888120"/>
              <a:ext cx="1141560" cy="15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1124AB4-E07C-F9F4-F5B8-6A44A35132C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79524" y="1780120"/>
                <a:ext cx="124920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3FBECD9-9CAF-D58F-A4CB-0F17C23DC801}"/>
                  </a:ext>
                </a:extLst>
              </p14:cNvPr>
              <p14:cNvContentPartPr/>
              <p14:nvPr/>
            </p14:nvContentPartPr>
            <p14:xfrm>
              <a:off x="5731124" y="1869760"/>
              <a:ext cx="1048680" cy="280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3FBECD9-9CAF-D58F-A4CB-0F17C23DC80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677124" y="1761760"/>
                <a:ext cx="115632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4A29D21-9DC2-169D-9B37-542D18107920}"/>
                  </a:ext>
                </a:extLst>
              </p14:cNvPr>
              <p14:cNvContentPartPr/>
              <p14:nvPr/>
            </p14:nvContentPartPr>
            <p14:xfrm>
              <a:off x="2687684" y="2022040"/>
              <a:ext cx="1427040" cy="38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4A29D21-9DC2-169D-9B37-542D1810792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633684" y="1913011"/>
                <a:ext cx="1534680" cy="2558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72B99A7-DF7C-165E-17FC-3F8F4F454258}"/>
                  </a:ext>
                </a:extLst>
              </p14:cNvPr>
              <p14:cNvContentPartPr/>
              <p14:nvPr/>
            </p14:nvContentPartPr>
            <p14:xfrm>
              <a:off x="2622884" y="2150200"/>
              <a:ext cx="349200" cy="118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72B99A7-DF7C-165E-17FC-3F8F4F45425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613875" y="2141465"/>
                <a:ext cx="366858" cy="290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A01AC58-AF7C-E916-ACC2-CB184743CB26}"/>
                  </a:ext>
                </a:extLst>
              </p14:cNvPr>
              <p14:cNvContentPartPr/>
              <p14:nvPr/>
            </p14:nvContentPartPr>
            <p14:xfrm>
              <a:off x="4068284" y="2359000"/>
              <a:ext cx="1896120" cy="396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A01AC58-AF7C-E916-ACC2-CB184743CB2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014284" y="2251000"/>
                <a:ext cx="200376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6CCE181-68FE-C118-2A03-9931660E131C}"/>
                  </a:ext>
                </a:extLst>
              </p14:cNvPr>
              <p14:cNvContentPartPr/>
              <p14:nvPr/>
            </p14:nvContentPartPr>
            <p14:xfrm>
              <a:off x="7301084" y="2350360"/>
              <a:ext cx="22608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6CCE181-68FE-C118-2A03-9931660E131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247084" y="2242360"/>
                <a:ext cx="3337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9C90CB5-019F-94FB-DB4B-02FDD7229B83}"/>
                  </a:ext>
                </a:extLst>
              </p14:cNvPr>
              <p14:cNvContentPartPr/>
              <p14:nvPr/>
            </p14:nvContentPartPr>
            <p14:xfrm>
              <a:off x="4183844" y="2530000"/>
              <a:ext cx="1191240" cy="140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9C90CB5-019F-94FB-DB4B-02FDD7229B8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129844" y="2422000"/>
                <a:ext cx="129888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75D8E31-6143-F467-1CF0-B04A266C9C2E}"/>
                  </a:ext>
                </a:extLst>
              </p14:cNvPr>
              <p14:cNvContentPartPr/>
              <p14:nvPr/>
            </p14:nvContentPartPr>
            <p14:xfrm>
              <a:off x="7264364" y="2526040"/>
              <a:ext cx="332640" cy="241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75D8E31-6143-F467-1CF0-B04A266C9C2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210364" y="2418040"/>
                <a:ext cx="44028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79F7A99-C474-451E-3AA2-AE5934DE3F9A}"/>
                  </a:ext>
                </a:extLst>
              </p14:cNvPr>
              <p14:cNvContentPartPr/>
              <p14:nvPr/>
            </p14:nvContentPartPr>
            <p14:xfrm>
              <a:off x="2904764" y="2955520"/>
              <a:ext cx="119880" cy="464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79F7A99-C474-451E-3AA2-AE5934DE3F9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850764" y="2848351"/>
                <a:ext cx="227520" cy="2604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70D9263-87BE-4278-FE71-126917F84DDC}"/>
                  </a:ext>
                </a:extLst>
              </p14:cNvPr>
              <p14:cNvContentPartPr/>
              <p14:nvPr/>
            </p14:nvContentPartPr>
            <p14:xfrm>
              <a:off x="3343604" y="2978560"/>
              <a:ext cx="97560" cy="180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70D9263-87BE-4278-FE71-126917F84DDC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289604" y="2872678"/>
                <a:ext cx="205200" cy="2294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BC7371C-A945-C820-130F-97655AEFD3EF}"/>
                  </a:ext>
                </a:extLst>
              </p14:cNvPr>
              <p14:cNvContentPartPr/>
              <p14:nvPr/>
            </p14:nvContentPartPr>
            <p14:xfrm>
              <a:off x="4170164" y="2973880"/>
              <a:ext cx="762840" cy="39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BC7371C-A945-C820-130F-97655AEFD3EF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116164" y="2874880"/>
                <a:ext cx="870480" cy="2016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83B4184-3F0D-E83C-886D-520FBCDAF006}"/>
                  </a:ext>
                </a:extLst>
              </p14:cNvPr>
              <p14:cNvContentPartPr/>
              <p14:nvPr/>
            </p14:nvContentPartPr>
            <p14:xfrm>
              <a:off x="2419844" y="3217960"/>
              <a:ext cx="984600" cy="244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83B4184-3F0D-E83C-886D-520FBCDAF006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365844" y="3109960"/>
                <a:ext cx="109224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30506E9-FE17-E9A1-AD26-5A773E6BCCF8}"/>
                  </a:ext>
                </a:extLst>
              </p14:cNvPr>
              <p14:cNvContentPartPr/>
              <p14:nvPr/>
            </p14:nvContentPartPr>
            <p14:xfrm>
              <a:off x="4927604" y="3246040"/>
              <a:ext cx="103320" cy="140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30506E9-FE17-E9A1-AD26-5A773E6BCCF8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873604" y="3138040"/>
                <a:ext cx="21096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F40F56E-A1AC-D8E5-F604-CB15AF62E96A}"/>
                  </a:ext>
                </a:extLst>
              </p14:cNvPr>
              <p14:cNvContentPartPr/>
              <p14:nvPr/>
            </p14:nvContentPartPr>
            <p14:xfrm>
              <a:off x="5329004" y="3214360"/>
              <a:ext cx="80640" cy="165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F40F56E-A1AC-D8E5-F604-CB15AF62E96A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275004" y="3106360"/>
                <a:ext cx="18828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C0FEA86-8ECB-EA76-21E7-9F93B3BCA4F1}"/>
                  </a:ext>
                </a:extLst>
              </p14:cNvPr>
              <p14:cNvContentPartPr/>
              <p14:nvPr/>
            </p14:nvContentPartPr>
            <p14:xfrm>
              <a:off x="5463284" y="3181600"/>
              <a:ext cx="937440" cy="374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C0FEA86-8ECB-EA76-21E7-9F93B3BCA4F1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409284" y="3073600"/>
                <a:ext cx="104508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5542A35-E00D-66C4-A329-D90A4E5C9034}"/>
                  </a:ext>
                </a:extLst>
              </p14:cNvPr>
              <p14:cNvContentPartPr/>
              <p14:nvPr/>
            </p14:nvContentPartPr>
            <p14:xfrm>
              <a:off x="1523804" y="3648160"/>
              <a:ext cx="4054680" cy="658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5542A35-E00D-66C4-A329-D90A4E5C9034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469804" y="3540160"/>
                <a:ext cx="416232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3E7AFBE-A21A-58C5-9183-85C8F235EBE9}"/>
                  </a:ext>
                </a:extLst>
              </p14:cNvPr>
              <p14:cNvContentPartPr/>
              <p14:nvPr/>
            </p14:nvContentPartPr>
            <p14:xfrm>
              <a:off x="3389684" y="4017520"/>
              <a:ext cx="507960" cy="100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3E7AFBE-A21A-58C5-9183-85C8F235EBE9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335684" y="3909520"/>
                <a:ext cx="61560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EAD2FF8-DE11-988E-AC69-1B83BA4A65A2}"/>
                  </a:ext>
                </a:extLst>
              </p14:cNvPr>
              <p14:cNvContentPartPr/>
              <p14:nvPr/>
            </p14:nvContentPartPr>
            <p14:xfrm>
              <a:off x="4008524" y="4007800"/>
              <a:ext cx="3495600" cy="669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EAD2FF8-DE11-988E-AC69-1B83BA4A65A2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954524" y="3899800"/>
                <a:ext cx="360324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9C554A5-DEFC-72EB-8462-754875192C30}"/>
                  </a:ext>
                </a:extLst>
              </p14:cNvPr>
              <p14:cNvContentPartPr/>
              <p14:nvPr/>
            </p14:nvContentPartPr>
            <p14:xfrm>
              <a:off x="1496084" y="4188160"/>
              <a:ext cx="3278880" cy="331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9C554A5-DEFC-72EB-8462-754875192C30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442084" y="4080160"/>
                <a:ext cx="3386520" cy="248760"/>
              </a:xfrm>
              <a:prstGeom prst="rect">
                <a:avLst/>
              </a:prstGeom>
            </p:spPr>
          </p:pic>
        </mc:Fallback>
      </mc:AlternateContent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82E7C14F-6D53-3476-200B-6A1845DE24CE}"/>
              </a:ext>
            </a:extLst>
          </p:cNvPr>
          <p:cNvCxnSpPr/>
          <p:nvPr/>
        </p:nvCxnSpPr>
        <p:spPr>
          <a:xfrm>
            <a:off x="840509" y="3495964"/>
            <a:ext cx="591127" cy="1847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82777D8-4A5A-19C8-1549-DFAC6E2CC367}"/>
              </a:ext>
            </a:extLst>
          </p:cNvPr>
          <p:cNvSpPr txBox="1"/>
          <p:nvPr/>
        </p:nvSpPr>
        <p:spPr>
          <a:xfrm>
            <a:off x="170424" y="2936885"/>
            <a:ext cx="1487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Das </a:t>
            </a:r>
            <a:r>
              <a:rPr lang="en-GB" dirty="0" err="1">
                <a:solidFill>
                  <a:srgbClr val="FF0000"/>
                </a:solidFill>
              </a:rPr>
              <a:t>können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wir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ausnutzen</a:t>
            </a:r>
            <a:r>
              <a:rPr lang="en-GB" dirty="0">
                <a:solidFill>
                  <a:srgbClr val="FF0000"/>
                </a:solidFill>
              </a:rPr>
              <a:t>!</a:t>
            </a:r>
            <a:endParaRPr lang="en-C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12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E328B-9D9C-F085-3EB4-E78E77591C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7799213-C28C-5B2B-4FB3-03C42B71C20D}"/>
              </a:ext>
            </a:extLst>
          </p:cNvPr>
          <p:cNvSpPr>
            <a:spLocks/>
          </p:cNvSpPr>
          <p:nvPr/>
        </p:nvSpPr>
        <p:spPr>
          <a:xfrm>
            <a:off x="1" y="0"/>
            <a:ext cx="4659330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CC16C1-49FA-BA2F-B7CB-858DD471CB12}"/>
              </a:ext>
            </a:extLst>
          </p:cNvPr>
          <p:cNvSpPr txBox="1"/>
          <p:nvPr/>
        </p:nvSpPr>
        <p:spPr>
          <a:xfrm>
            <a:off x="212437" y="-60037"/>
            <a:ext cx="4484254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Room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   </a:t>
            </a:r>
            <a:r>
              <a:rPr lang="en-GB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boolean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visited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false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age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Room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[] </a:t>
            </a:r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doorsTo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>
              <a:lnSpc>
                <a:spcPts val="2400"/>
              </a:lnSpc>
            </a:pPr>
            <a:b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Room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age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Room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[] </a:t>
            </a:r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doorsTo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GB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age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age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GB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doorsTo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doorsTo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}</a:t>
            </a:r>
            <a:b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boolean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isExit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doorsTo</a:t>
            </a:r>
            <a:r>
              <a:rPr lang="en-GB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length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==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}</a:t>
            </a:r>
            <a:b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getAge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age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>
              <a:lnSpc>
                <a:spcPts val="2400"/>
              </a:lnSpc>
            </a:pPr>
            <a:b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019A7F-A18F-748C-A93A-771FC3F25FCE}"/>
              </a:ext>
            </a:extLst>
          </p:cNvPr>
          <p:cNvSpPr txBox="1"/>
          <p:nvPr/>
        </p:nvSpPr>
        <p:spPr>
          <a:xfrm>
            <a:off x="4871767" y="189345"/>
            <a:ext cx="421681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/>
              <a:t>Wir</a:t>
            </a:r>
            <a:r>
              <a:rPr lang="en-GB" b="1" dirty="0"/>
              <a:t> </a:t>
            </a:r>
            <a:r>
              <a:rPr lang="en-GB" b="1" dirty="0" err="1"/>
              <a:t>modifizieren</a:t>
            </a:r>
            <a:r>
              <a:rPr lang="en-GB" b="1" dirty="0"/>
              <a:t> die </a:t>
            </a:r>
            <a:r>
              <a:rPr lang="en-GB" b="1" dirty="0" err="1"/>
              <a:t>Klasse</a:t>
            </a:r>
            <a:r>
              <a:rPr lang="en-GB" b="1" dirty="0"/>
              <a:t> </a:t>
            </a:r>
            <a:r>
              <a:rPr lang="en-GB" b="1" dirty="0">
                <a:latin typeface="Consolas" panose="020B0609020204030204" pitchFamily="49" charset="0"/>
              </a:rPr>
              <a:t>Room</a:t>
            </a:r>
            <a:r>
              <a:rPr lang="en-GB" b="1" dirty="0"/>
              <a:t>.</a:t>
            </a:r>
          </a:p>
          <a:p>
            <a:endParaRPr lang="en-GB" b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latin typeface="+mn-lt"/>
              </a:rPr>
              <a:t>Wir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fügen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ein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Consolas" panose="020B0609020204030204" pitchFamily="49" charset="0"/>
              </a:rPr>
              <a:t>boolean</a:t>
            </a:r>
            <a:r>
              <a:rPr lang="en-GB" dirty="0">
                <a:latin typeface="+mn-lt"/>
              </a:rPr>
              <a:t> </a:t>
            </a:r>
            <a:r>
              <a:rPr lang="en-GB" dirty="0">
                <a:latin typeface="Consolas" panose="020B0609020204030204" pitchFamily="49" charset="0"/>
              </a:rPr>
              <a:t>visited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Attribut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hinzu</a:t>
            </a:r>
            <a:r>
              <a:rPr lang="en-GB" dirty="0">
                <a:latin typeface="+mn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latin typeface="+mn-lt"/>
              </a:rPr>
              <a:t>Wir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setzen</a:t>
            </a:r>
            <a:r>
              <a:rPr lang="en-GB" dirty="0">
                <a:latin typeface="+mn-lt"/>
              </a:rPr>
              <a:t> visited auf </a:t>
            </a:r>
            <a:r>
              <a:rPr lang="en-GB" dirty="0">
                <a:latin typeface="Consolas" panose="020B0609020204030204" pitchFamily="49" charset="0"/>
              </a:rPr>
              <a:t>false</a:t>
            </a:r>
            <a:r>
              <a:rPr lang="en-GB" dirty="0">
                <a:latin typeface="+mn-lt"/>
              </a:rPr>
              <a:t> für </a:t>
            </a:r>
            <a:r>
              <a:rPr lang="en-GB" dirty="0" err="1">
                <a:latin typeface="+mn-lt"/>
              </a:rPr>
              <a:t>jedes</a:t>
            </a:r>
            <a:r>
              <a:rPr lang="en-GB" dirty="0">
                <a:latin typeface="+mn-lt"/>
              </a:rPr>
              <a:t> </a:t>
            </a:r>
            <a:r>
              <a:rPr lang="en-GB" dirty="0">
                <a:latin typeface="Consolas" panose="020B0609020204030204" pitchFamily="49" charset="0"/>
              </a:rPr>
              <a:t>Room</a:t>
            </a:r>
            <a:r>
              <a:rPr lang="en-GB" dirty="0">
                <a:latin typeface="+mn-lt"/>
              </a:rPr>
              <a:t>-</a:t>
            </a:r>
            <a:r>
              <a:rPr lang="en-GB" dirty="0" err="1">
                <a:latin typeface="+mn-lt"/>
              </a:rPr>
              <a:t>Objekt</a:t>
            </a:r>
            <a:r>
              <a:rPr lang="en-GB" dirty="0">
                <a:latin typeface="+mn-lt"/>
              </a:rPr>
              <a:t> und auf </a:t>
            </a:r>
            <a:r>
              <a:rPr lang="en-GB" dirty="0">
                <a:latin typeface="Consolas" panose="020B0609020204030204" pitchFamily="49" charset="0"/>
              </a:rPr>
              <a:t>true</a:t>
            </a:r>
            <a:r>
              <a:rPr lang="en-GB" dirty="0">
                <a:latin typeface="+mn-lt"/>
              </a:rPr>
              <a:t>, </a:t>
            </a:r>
            <a:r>
              <a:rPr lang="en-GB" dirty="0" err="1">
                <a:latin typeface="+mn-lt"/>
              </a:rPr>
              <a:t>wenn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wir</a:t>
            </a:r>
            <a:r>
              <a:rPr lang="en-GB" dirty="0">
                <a:latin typeface="+mn-lt"/>
              </a:rPr>
              <a:t> den Raum </a:t>
            </a:r>
            <a:r>
              <a:rPr lang="en-GB" dirty="0" err="1">
                <a:latin typeface="+mn-lt"/>
              </a:rPr>
              <a:t>besucht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haben</a:t>
            </a:r>
            <a:r>
              <a:rPr lang="en-GB" dirty="0">
                <a:latin typeface="+mn-lt"/>
              </a:rPr>
              <a:t>.</a:t>
            </a:r>
          </a:p>
        </p:txBody>
      </p:sp>
      <p:sp>
        <p:nvSpPr>
          <p:cNvPr id="13" name="Google Shape;2468;p187">
            <a:extLst>
              <a:ext uri="{FF2B5EF4-FFF2-40B4-BE49-F238E27FC236}">
                <a16:creationId xmlns:a16="http://schemas.microsoft.com/office/drawing/2014/main" id="{D2258248-3241-74BD-A508-14F31B866DF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44</a:t>
            </a:fld>
            <a:endParaRPr lang="en-US" sz="700" b="0" i="0" u="none" strike="noStrike" kern="1200" cap="none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198565-E3CE-8525-7C19-276CEFE7E0C4}"/>
              </a:ext>
            </a:extLst>
          </p:cNvPr>
          <p:cNvSpPr/>
          <p:nvPr/>
        </p:nvSpPr>
        <p:spPr>
          <a:xfrm>
            <a:off x="586509" y="290945"/>
            <a:ext cx="2586182" cy="355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50CB69C-A88A-CD71-568E-8B103F7D9D63}"/>
              </a:ext>
            </a:extLst>
          </p:cNvPr>
          <p:cNvCxnSpPr/>
          <p:nvPr/>
        </p:nvCxnSpPr>
        <p:spPr>
          <a:xfrm flipH="1" flipV="1">
            <a:off x="3283527" y="688109"/>
            <a:ext cx="2359891" cy="20643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B09D796-8536-6606-8E4A-4F59734BD90E}"/>
              </a:ext>
            </a:extLst>
          </p:cNvPr>
          <p:cNvSpPr txBox="1"/>
          <p:nvPr/>
        </p:nvSpPr>
        <p:spPr>
          <a:xfrm>
            <a:off x="5597028" y="2830498"/>
            <a:ext cx="2766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FF0000"/>
                </a:solidFill>
              </a:rPr>
              <a:t>Initialisiert</a:t>
            </a:r>
            <a:r>
              <a:rPr lang="en-GB" dirty="0">
                <a:solidFill>
                  <a:srgbClr val="FF0000"/>
                </a:solidFill>
              </a:rPr>
              <a:t> das 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visited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Attribut</a:t>
            </a:r>
            <a:r>
              <a:rPr lang="en-GB" dirty="0">
                <a:solidFill>
                  <a:srgbClr val="FF0000"/>
                </a:solidFill>
              </a:rPr>
              <a:t> für </a:t>
            </a:r>
            <a:r>
              <a:rPr lang="en-GB" dirty="0" err="1">
                <a:solidFill>
                  <a:srgbClr val="FF0000"/>
                </a:solidFill>
              </a:rPr>
              <a:t>jedes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Objekt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mit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false</a:t>
            </a:r>
            <a:r>
              <a:rPr lang="en-GB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00576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B15D32-ACF7-2ABC-00C2-4642F1D6A5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2DE6FA9-A456-2817-0C20-EE16A7892250}"/>
              </a:ext>
            </a:extLst>
          </p:cNvPr>
          <p:cNvSpPr>
            <a:spLocks/>
          </p:cNvSpPr>
          <p:nvPr/>
        </p:nvSpPr>
        <p:spPr>
          <a:xfrm>
            <a:off x="0" y="0"/>
            <a:ext cx="5837382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3" name="Google Shape;2468;p187">
            <a:extLst>
              <a:ext uri="{FF2B5EF4-FFF2-40B4-BE49-F238E27FC236}">
                <a16:creationId xmlns:a16="http://schemas.microsoft.com/office/drawing/2014/main" id="{B0E31CF1-BA9A-E25A-3B14-D05FA656368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45</a:t>
            </a:fld>
            <a:endParaRPr lang="en-US" sz="700" b="0" i="0" u="none" strike="noStrike" kern="1200" cap="none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BBD29B7-D7FE-E236-8EA2-50D03244CB2C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2148254" y="389792"/>
            <a:ext cx="4091775" cy="3898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05368FF-A462-6198-A44D-0FDE0F0F6012}"/>
              </a:ext>
            </a:extLst>
          </p:cNvPr>
          <p:cNvSpPr txBox="1"/>
          <p:nvPr/>
        </p:nvSpPr>
        <p:spPr>
          <a:xfrm>
            <a:off x="6240029" y="518030"/>
            <a:ext cx="2761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FF0000"/>
                </a:solidFill>
              </a:rPr>
              <a:t>Wir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prüfen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ob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room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bereits</a:t>
            </a:r>
            <a:r>
              <a:rPr lang="en-GB" dirty="0">
                <a:solidFill>
                  <a:srgbClr val="FF0000"/>
                </a:solidFill>
              </a:rPr>
              <a:t> auf </a:t>
            </a:r>
            <a:r>
              <a:rPr lang="en-GB" dirty="0" err="1">
                <a:solidFill>
                  <a:srgbClr val="FF0000"/>
                </a:solidFill>
              </a:rPr>
              <a:t>unserem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Pfad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liegt</a:t>
            </a:r>
            <a:r>
              <a:rPr lang="en-GB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773198-AECE-4FA2-1869-A4D2967CCEFC}"/>
              </a:ext>
            </a:extLst>
          </p:cNvPr>
          <p:cNvSpPr txBox="1"/>
          <p:nvPr/>
        </p:nvSpPr>
        <p:spPr>
          <a:xfrm>
            <a:off x="-46182" y="-115450"/>
            <a:ext cx="5816867" cy="5255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50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569CD6"/>
                </a:solidFill>
                <a:latin typeface="Consolas" panose="020B0609020204030204" pitchFamily="49" charset="0"/>
              </a:rPr>
              <a:t>static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 err="1">
                <a:solidFill>
                  <a:srgbClr val="4EC9B0"/>
                </a:solidFill>
                <a:latin typeface="Consolas" panose="020B0609020204030204" pitchFamily="49" charset="0"/>
              </a:rPr>
              <a:t>boolean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DCDCAA"/>
                </a:solidFill>
                <a:latin typeface="Consolas" panose="020B0609020204030204" pitchFamily="49" charset="0"/>
              </a:rPr>
              <a:t>solve1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sz="1250" dirty="0">
                <a:solidFill>
                  <a:srgbClr val="4EC9B0"/>
                </a:solidFill>
                <a:latin typeface="Consolas" panose="020B0609020204030204" pitchFamily="49" charset="0"/>
              </a:rPr>
              <a:t>Room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 err="1">
                <a:solidFill>
                  <a:srgbClr val="9CDCFE"/>
                </a:solidFill>
                <a:latin typeface="Consolas" panose="020B0609020204030204" pitchFamily="49" charset="0"/>
              </a:rPr>
              <a:t>room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, </a:t>
            </a:r>
            <a:r>
              <a:rPr lang="en-GB" sz="1250" dirty="0">
                <a:solidFill>
                  <a:srgbClr val="4EC9B0"/>
                </a:solidFill>
                <a:latin typeface="Consolas" panose="020B0609020204030204" pitchFamily="49" charset="0"/>
              </a:rPr>
              <a:t>int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9CDCFE"/>
                </a:solidFill>
                <a:latin typeface="Consolas" panose="020B0609020204030204" pitchFamily="49" charset="0"/>
              </a:rPr>
              <a:t>sum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)  {</a:t>
            </a:r>
          </a:p>
          <a:p>
            <a:pPr>
              <a:lnSpc>
                <a:spcPct val="150000"/>
              </a:lnSpc>
            </a:pP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    </a:t>
            </a:r>
            <a:r>
              <a:rPr lang="en-GB" sz="1250" dirty="0">
                <a:solidFill>
                  <a:srgbClr val="C586C0"/>
                </a:solidFill>
                <a:latin typeface="Consolas" panose="020B0609020204030204" pitchFamily="49" charset="0"/>
              </a:rPr>
              <a:t>if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sz="1250" dirty="0">
                <a:solidFill>
                  <a:srgbClr val="D4D4D4"/>
                </a:solidFill>
                <a:latin typeface="Consolas" panose="020B0609020204030204" pitchFamily="49" charset="0"/>
              </a:rPr>
              <a:t>!</a:t>
            </a:r>
            <a:r>
              <a:rPr lang="en-GB" sz="1250" dirty="0" err="1">
                <a:solidFill>
                  <a:srgbClr val="9CDCFE"/>
                </a:solidFill>
                <a:latin typeface="Consolas" panose="020B0609020204030204" pitchFamily="49" charset="0"/>
              </a:rPr>
              <a:t>room</a:t>
            </a:r>
            <a:r>
              <a:rPr lang="en-GB" sz="1250" dirty="0" err="1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sz="1250" dirty="0" err="1">
                <a:solidFill>
                  <a:srgbClr val="9CDCFE"/>
                </a:solidFill>
                <a:latin typeface="Consolas" panose="020B0609020204030204" pitchFamily="49" charset="0"/>
              </a:rPr>
              <a:t>visited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) {</a:t>
            </a:r>
          </a:p>
          <a:p>
            <a:pPr>
              <a:lnSpc>
                <a:spcPct val="150000"/>
              </a:lnSpc>
            </a:pP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        </a:t>
            </a:r>
            <a:r>
              <a:rPr lang="en-GB" sz="1250" dirty="0" err="1">
                <a:solidFill>
                  <a:srgbClr val="9CDCFE"/>
                </a:solidFill>
                <a:latin typeface="Consolas" panose="020B0609020204030204" pitchFamily="49" charset="0"/>
              </a:rPr>
              <a:t>room</a:t>
            </a:r>
            <a:r>
              <a:rPr lang="en-GB" sz="1250" dirty="0" err="1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sz="1250" dirty="0" err="1">
                <a:solidFill>
                  <a:srgbClr val="9CDCFE"/>
                </a:solidFill>
                <a:latin typeface="Consolas" panose="020B0609020204030204" pitchFamily="49" charset="0"/>
              </a:rPr>
              <a:t>visited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569CD6"/>
                </a:solidFill>
                <a:latin typeface="Consolas" panose="020B0609020204030204" pitchFamily="49" charset="0"/>
              </a:rPr>
              <a:t>true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        </a:t>
            </a:r>
            <a:r>
              <a:rPr lang="en-GB" sz="1250" dirty="0">
                <a:solidFill>
                  <a:srgbClr val="9CDCFE"/>
                </a:solidFill>
                <a:latin typeface="Consolas" panose="020B0609020204030204" pitchFamily="49" charset="0"/>
              </a:rPr>
              <a:t>sum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9CDCFE"/>
                </a:solidFill>
                <a:latin typeface="Consolas" panose="020B0609020204030204" pitchFamily="49" charset="0"/>
              </a:rPr>
              <a:t>sum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D4D4D4"/>
                </a:solidFill>
                <a:latin typeface="Consolas" panose="020B0609020204030204" pitchFamily="49" charset="0"/>
              </a:rPr>
              <a:t>+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 err="1">
                <a:solidFill>
                  <a:srgbClr val="9CDCFE"/>
                </a:solidFill>
                <a:latin typeface="Consolas" panose="020B0609020204030204" pitchFamily="49" charset="0"/>
              </a:rPr>
              <a:t>room</a:t>
            </a:r>
            <a:r>
              <a:rPr lang="en-GB" sz="1250" dirty="0" err="1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sz="1250" dirty="0" err="1">
                <a:solidFill>
                  <a:srgbClr val="9CDCFE"/>
                </a:solidFill>
                <a:latin typeface="Consolas" panose="020B0609020204030204" pitchFamily="49" charset="0"/>
              </a:rPr>
              <a:t>age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150000"/>
              </a:lnSpc>
            </a:pPr>
            <a:endParaRPr lang="en-GB" sz="1250" dirty="0">
              <a:solidFill>
                <a:srgbClr val="CCCCCC"/>
              </a:solidFill>
              <a:latin typeface="Consolas" panose="020B0609020204030204" pitchFamily="49" charset="0"/>
            </a:endParaRPr>
          </a:p>
          <a:p>
            <a:pPr>
              <a:lnSpc>
                <a:spcPct val="150000"/>
              </a:lnSpc>
            </a:pP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        </a:t>
            </a:r>
            <a:r>
              <a:rPr lang="en-GB" sz="1250" dirty="0">
                <a:solidFill>
                  <a:srgbClr val="C586C0"/>
                </a:solidFill>
                <a:latin typeface="Consolas" panose="020B0609020204030204" pitchFamily="49" charset="0"/>
              </a:rPr>
              <a:t>if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sz="1250" dirty="0">
                <a:solidFill>
                  <a:srgbClr val="9CDCFE"/>
                </a:solidFill>
                <a:latin typeface="Consolas" panose="020B0609020204030204" pitchFamily="49" charset="0"/>
              </a:rPr>
              <a:t>sum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D4D4D4"/>
                </a:solidFill>
                <a:latin typeface="Consolas" panose="020B0609020204030204" pitchFamily="49" charset="0"/>
              </a:rPr>
              <a:t>%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B5CEA8"/>
                </a:solidFill>
                <a:latin typeface="Consolas" panose="020B0609020204030204" pitchFamily="49" charset="0"/>
              </a:rPr>
              <a:t>3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D4D4D4"/>
                </a:solidFill>
                <a:latin typeface="Consolas" panose="020B0609020204030204" pitchFamily="49" charset="0"/>
              </a:rPr>
              <a:t>==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B5CEA8"/>
                </a:solidFill>
                <a:latin typeface="Consolas" panose="020B0609020204030204" pitchFamily="49" charset="0"/>
              </a:rPr>
              <a:t>0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) {</a:t>
            </a:r>
            <a:r>
              <a:rPr lang="en-GB" sz="1250" dirty="0" err="1">
                <a:solidFill>
                  <a:srgbClr val="9CDCFE"/>
                </a:solidFill>
                <a:latin typeface="Consolas" panose="020B0609020204030204" pitchFamily="49" charset="0"/>
              </a:rPr>
              <a:t>room</a:t>
            </a:r>
            <a:r>
              <a:rPr lang="en-GB" sz="1250" dirty="0" err="1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sz="1250" dirty="0" err="1">
                <a:solidFill>
                  <a:srgbClr val="9CDCFE"/>
                </a:solidFill>
                <a:latin typeface="Consolas" panose="020B0609020204030204" pitchFamily="49" charset="0"/>
              </a:rPr>
              <a:t>visited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569CD6"/>
                </a:solidFill>
                <a:latin typeface="Consolas" panose="020B0609020204030204" pitchFamily="49" charset="0"/>
              </a:rPr>
              <a:t>false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; </a:t>
            </a:r>
            <a:r>
              <a:rPr lang="en-GB" sz="1250" dirty="0">
                <a:solidFill>
                  <a:srgbClr val="C586C0"/>
                </a:solidFill>
                <a:latin typeface="Consolas" panose="020B0609020204030204" pitchFamily="49" charset="0"/>
              </a:rPr>
              <a:t>return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569CD6"/>
                </a:solidFill>
                <a:latin typeface="Consolas" panose="020B0609020204030204" pitchFamily="49" charset="0"/>
              </a:rPr>
              <a:t>false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; }</a:t>
            </a:r>
          </a:p>
          <a:p>
            <a:pPr>
              <a:lnSpc>
                <a:spcPct val="150000"/>
              </a:lnSpc>
            </a:pP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        </a:t>
            </a:r>
            <a:r>
              <a:rPr lang="en-GB" sz="1250" dirty="0">
                <a:solidFill>
                  <a:srgbClr val="C586C0"/>
                </a:solidFill>
                <a:latin typeface="Consolas" panose="020B0609020204030204" pitchFamily="49" charset="0"/>
              </a:rPr>
              <a:t>if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sz="1250" dirty="0" err="1">
                <a:solidFill>
                  <a:srgbClr val="9CDCFE"/>
                </a:solidFill>
                <a:latin typeface="Consolas" panose="020B0609020204030204" pitchFamily="49" charset="0"/>
              </a:rPr>
              <a:t>room</a:t>
            </a:r>
            <a:r>
              <a:rPr lang="en-GB" sz="1250" dirty="0" err="1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sz="1250" dirty="0" err="1">
                <a:solidFill>
                  <a:srgbClr val="DCDCAA"/>
                </a:solidFill>
                <a:latin typeface="Consolas" panose="020B0609020204030204" pitchFamily="49" charset="0"/>
              </a:rPr>
              <a:t>isExit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()) {</a:t>
            </a:r>
            <a:r>
              <a:rPr lang="en-GB" sz="1250" dirty="0" err="1">
                <a:solidFill>
                  <a:srgbClr val="9CDCFE"/>
                </a:solidFill>
                <a:latin typeface="Consolas" panose="020B0609020204030204" pitchFamily="49" charset="0"/>
              </a:rPr>
              <a:t>room</a:t>
            </a:r>
            <a:r>
              <a:rPr lang="en-GB" sz="1250" dirty="0" err="1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sz="1250" dirty="0" err="1">
                <a:solidFill>
                  <a:srgbClr val="9CDCFE"/>
                </a:solidFill>
                <a:latin typeface="Consolas" panose="020B0609020204030204" pitchFamily="49" charset="0"/>
              </a:rPr>
              <a:t>visited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569CD6"/>
                </a:solidFill>
                <a:latin typeface="Consolas" panose="020B0609020204030204" pitchFamily="49" charset="0"/>
              </a:rPr>
              <a:t>false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; </a:t>
            </a:r>
            <a:r>
              <a:rPr lang="en-GB" sz="1250" dirty="0">
                <a:solidFill>
                  <a:srgbClr val="C586C0"/>
                </a:solidFill>
                <a:latin typeface="Consolas" panose="020B0609020204030204" pitchFamily="49" charset="0"/>
              </a:rPr>
              <a:t>return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569CD6"/>
                </a:solidFill>
                <a:latin typeface="Consolas" panose="020B0609020204030204" pitchFamily="49" charset="0"/>
              </a:rPr>
              <a:t>true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; }</a:t>
            </a:r>
          </a:p>
          <a:p>
            <a:pPr>
              <a:lnSpc>
                <a:spcPct val="150000"/>
              </a:lnSpc>
            </a:pPr>
            <a:endParaRPr lang="en-GB" sz="1250" dirty="0">
              <a:solidFill>
                <a:srgbClr val="CCCCCC"/>
              </a:solidFill>
              <a:latin typeface="Consolas" panose="020B0609020204030204" pitchFamily="49" charset="0"/>
            </a:endParaRPr>
          </a:p>
          <a:p>
            <a:pPr>
              <a:lnSpc>
                <a:spcPct val="150000"/>
              </a:lnSpc>
            </a:pP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        </a:t>
            </a:r>
            <a:r>
              <a:rPr lang="en-GB" sz="1250" dirty="0">
                <a:solidFill>
                  <a:srgbClr val="C586C0"/>
                </a:solidFill>
                <a:latin typeface="Consolas" panose="020B0609020204030204" pitchFamily="49" charset="0"/>
              </a:rPr>
              <a:t>for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sz="1250" dirty="0">
                <a:solidFill>
                  <a:srgbClr val="4EC9B0"/>
                </a:solidFill>
                <a:latin typeface="Consolas" panose="020B0609020204030204" pitchFamily="49" charset="0"/>
              </a:rPr>
              <a:t>int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 err="1">
                <a:solidFill>
                  <a:srgbClr val="9CDCFE"/>
                </a:solidFill>
                <a:latin typeface="Consolas" panose="020B0609020204030204" pitchFamily="49" charset="0"/>
              </a:rPr>
              <a:t>i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B5CEA8"/>
                </a:solidFill>
                <a:latin typeface="Consolas" panose="020B0609020204030204" pitchFamily="49" charset="0"/>
              </a:rPr>
              <a:t>0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; </a:t>
            </a:r>
            <a:r>
              <a:rPr lang="en-GB" sz="1250" dirty="0" err="1">
                <a:solidFill>
                  <a:srgbClr val="9CDCFE"/>
                </a:solidFill>
                <a:latin typeface="Consolas" panose="020B0609020204030204" pitchFamily="49" charset="0"/>
              </a:rPr>
              <a:t>i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D4D4D4"/>
                </a:solidFill>
                <a:latin typeface="Consolas" panose="020B0609020204030204" pitchFamily="49" charset="0"/>
              </a:rPr>
              <a:t>&lt;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 err="1">
                <a:solidFill>
                  <a:srgbClr val="9CDCFE"/>
                </a:solidFill>
                <a:latin typeface="Consolas" panose="020B0609020204030204" pitchFamily="49" charset="0"/>
              </a:rPr>
              <a:t>room</a:t>
            </a:r>
            <a:r>
              <a:rPr lang="en-GB" sz="1250" dirty="0" err="1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sz="1250" dirty="0" err="1">
                <a:solidFill>
                  <a:srgbClr val="9CDCFE"/>
                </a:solidFill>
                <a:latin typeface="Consolas" panose="020B0609020204030204" pitchFamily="49" charset="0"/>
              </a:rPr>
              <a:t>doorsTo</a:t>
            </a:r>
            <a:r>
              <a:rPr lang="en-GB" sz="1250" dirty="0" err="1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sz="1250" dirty="0" err="1">
                <a:solidFill>
                  <a:srgbClr val="4FC1FF"/>
                </a:solidFill>
                <a:latin typeface="Consolas" panose="020B0609020204030204" pitchFamily="49" charset="0"/>
              </a:rPr>
              <a:t>length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; </a:t>
            </a:r>
            <a:r>
              <a:rPr lang="en-GB" sz="1250" dirty="0">
                <a:solidFill>
                  <a:srgbClr val="D4D4D4"/>
                </a:solidFill>
                <a:latin typeface="Consolas" panose="020B0609020204030204" pitchFamily="49" charset="0"/>
              </a:rPr>
              <a:t>++</a:t>
            </a:r>
            <a:r>
              <a:rPr lang="en-GB" sz="1250" dirty="0" err="1">
                <a:solidFill>
                  <a:srgbClr val="9CDCFE"/>
                </a:solidFill>
                <a:latin typeface="Consolas" panose="020B0609020204030204" pitchFamily="49" charset="0"/>
              </a:rPr>
              <a:t>i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) {</a:t>
            </a:r>
          </a:p>
          <a:p>
            <a:pPr>
              <a:lnSpc>
                <a:spcPct val="150000"/>
              </a:lnSpc>
            </a:pP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          	</a:t>
            </a:r>
            <a:r>
              <a:rPr lang="en-GB" sz="1250" dirty="0">
                <a:solidFill>
                  <a:srgbClr val="C586C0"/>
                </a:solidFill>
                <a:latin typeface="Consolas" panose="020B0609020204030204" pitchFamily="49" charset="0"/>
              </a:rPr>
              <a:t>if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sz="1250" dirty="0">
                <a:solidFill>
                  <a:srgbClr val="DCDCAA"/>
                </a:solidFill>
                <a:latin typeface="Consolas" panose="020B0609020204030204" pitchFamily="49" charset="0"/>
              </a:rPr>
              <a:t>solve1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sz="1250" dirty="0" err="1">
                <a:solidFill>
                  <a:srgbClr val="9CDCFE"/>
                </a:solidFill>
                <a:latin typeface="Consolas" panose="020B0609020204030204" pitchFamily="49" charset="0"/>
              </a:rPr>
              <a:t>room</a:t>
            </a:r>
            <a:r>
              <a:rPr lang="en-GB" sz="1250" dirty="0" err="1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sz="1250" dirty="0" err="1">
                <a:solidFill>
                  <a:srgbClr val="9CDCFE"/>
                </a:solidFill>
                <a:latin typeface="Consolas" panose="020B0609020204030204" pitchFamily="49" charset="0"/>
              </a:rPr>
              <a:t>doorsTo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[</a:t>
            </a:r>
            <a:r>
              <a:rPr lang="en-GB" sz="1250" dirty="0" err="1">
                <a:solidFill>
                  <a:srgbClr val="9CDCFE"/>
                </a:solidFill>
                <a:latin typeface="Consolas" panose="020B0609020204030204" pitchFamily="49" charset="0"/>
              </a:rPr>
              <a:t>i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], </a:t>
            </a:r>
            <a:r>
              <a:rPr lang="en-GB" sz="1250" dirty="0">
                <a:solidFill>
                  <a:srgbClr val="9CDCFE"/>
                </a:solidFill>
                <a:latin typeface="Consolas" panose="020B0609020204030204" pitchFamily="49" charset="0"/>
              </a:rPr>
              <a:t>sum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)) {</a:t>
            </a:r>
          </a:p>
          <a:p>
            <a:pPr>
              <a:lnSpc>
                <a:spcPct val="150000"/>
              </a:lnSpc>
            </a:pP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	   </a:t>
            </a:r>
            <a:r>
              <a:rPr lang="en-GB" sz="1250" dirty="0" err="1">
                <a:solidFill>
                  <a:srgbClr val="9CDCFE"/>
                </a:solidFill>
                <a:latin typeface="Consolas" panose="020B0609020204030204" pitchFamily="49" charset="0"/>
              </a:rPr>
              <a:t>room</a:t>
            </a:r>
            <a:r>
              <a:rPr lang="en-GB" sz="1250" dirty="0" err="1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sz="1250" dirty="0" err="1">
                <a:solidFill>
                  <a:srgbClr val="9CDCFE"/>
                </a:solidFill>
                <a:latin typeface="Consolas" panose="020B0609020204030204" pitchFamily="49" charset="0"/>
              </a:rPr>
              <a:t>visited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569CD6"/>
                </a:solidFill>
                <a:latin typeface="Consolas" panose="020B0609020204030204" pitchFamily="49" charset="0"/>
              </a:rPr>
              <a:t>false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	   </a:t>
            </a:r>
            <a:r>
              <a:rPr lang="en-GB" sz="1250" dirty="0">
                <a:solidFill>
                  <a:srgbClr val="C586C0"/>
                </a:solidFill>
                <a:latin typeface="Consolas" panose="020B0609020204030204" pitchFamily="49" charset="0"/>
              </a:rPr>
              <a:t>return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569CD6"/>
                </a:solidFill>
                <a:latin typeface="Consolas" panose="020B0609020204030204" pitchFamily="49" charset="0"/>
              </a:rPr>
              <a:t>true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            }</a:t>
            </a:r>
          </a:p>
          <a:p>
            <a:pPr>
              <a:lnSpc>
                <a:spcPct val="150000"/>
              </a:lnSpc>
            </a:pP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        }</a:t>
            </a:r>
          </a:p>
          <a:p>
            <a:pPr>
              <a:lnSpc>
                <a:spcPct val="150000"/>
              </a:lnSpc>
            </a:pP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       </a:t>
            </a:r>
            <a:r>
              <a:rPr lang="en-GB" sz="1250" dirty="0" err="1">
                <a:solidFill>
                  <a:srgbClr val="9CDCFE"/>
                </a:solidFill>
                <a:latin typeface="Consolas" panose="020B0609020204030204" pitchFamily="49" charset="0"/>
              </a:rPr>
              <a:t>room</a:t>
            </a:r>
            <a:r>
              <a:rPr lang="en-GB" sz="1250" dirty="0" err="1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sz="1250" dirty="0" err="1">
                <a:solidFill>
                  <a:srgbClr val="9CDCFE"/>
                </a:solidFill>
                <a:latin typeface="Consolas" panose="020B0609020204030204" pitchFamily="49" charset="0"/>
              </a:rPr>
              <a:t>visited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569CD6"/>
                </a:solidFill>
                <a:latin typeface="Consolas" panose="020B0609020204030204" pitchFamily="49" charset="0"/>
              </a:rPr>
              <a:t>false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    }</a:t>
            </a:r>
          </a:p>
          <a:p>
            <a:pPr>
              <a:lnSpc>
                <a:spcPct val="150000"/>
              </a:lnSpc>
            </a:pP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    </a:t>
            </a:r>
            <a:r>
              <a:rPr lang="en-GB" sz="1250" dirty="0">
                <a:solidFill>
                  <a:srgbClr val="C586C0"/>
                </a:solidFill>
                <a:latin typeface="Consolas" panose="020B0609020204030204" pitchFamily="49" charset="0"/>
              </a:rPr>
              <a:t>return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569CD6"/>
                </a:solidFill>
                <a:latin typeface="Consolas" panose="020B0609020204030204" pitchFamily="49" charset="0"/>
              </a:rPr>
              <a:t>false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0561151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1D3B29-753E-448F-020E-56710A1F9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AA6A727-1824-1CB5-DEC5-6FA282559C3C}"/>
              </a:ext>
            </a:extLst>
          </p:cNvPr>
          <p:cNvSpPr>
            <a:spLocks/>
          </p:cNvSpPr>
          <p:nvPr/>
        </p:nvSpPr>
        <p:spPr>
          <a:xfrm>
            <a:off x="0" y="0"/>
            <a:ext cx="5837382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3" name="Google Shape;2468;p187">
            <a:extLst>
              <a:ext uri="{FF2B5EF4-FFF2-40B4-BE49-F238E27FC236}">
                <a16:creationId xmlns:a16="http://schemas.microsoft.com/office/drawing/2014/main" id="{CBEA960A-EB51-54B2-44E2-68A19E33575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46</a:t>
            </a:fld>
            <a:endParaRPr lang="en-US" sz="700" b="0" i="0" u="none" strike="noStrike" kern="1200" cap="none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99D090C-799B-7796-FC62-49A291FAC732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2587869" y="688731"/>
            <a:ext cx="3697476" cy="3533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34216D3-FFD2-C7A0-DEF7-0356CC848A56}"/>
              </a:ext>
            </a:extLst>
          </p:cNvPr>
          <p:cNvSpPr txBox="1"/>
          <p:nvPr/>
        </p:nvSpPr>
        <p:spPr>
          <a:xfrm>
            <a:off x="6285345" y="780473"/>
            <a:ext cx="2761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FF0000"/>
                </a:solidFill>
              </a:rPr>
              <a:t>Wir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merken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uns</a:t>
            </a:r>
            <a:r>
              <a:rPr lang="en-GB" dirty="0">
                <a:solidFill>
                  <a:srgbClr val="FF0000"/>
                </a:solidFill>
              </a:rPr>
              <a:t>, </a:t>
            </a:r>
            <a:r>
              <a:rPr lang="en-GB" dirty="0" err="1">
                <a:solidFill>
                  <a:srgbClr val="FF0000"/>
                </a:solidFill>
              </a:rPr>
              <a:t>dass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room</a:t>
            </a:r>
            <a:r>
              <a:rPr lang="en-GB" dirty="0">
                <a:solidFill>
                  <a:srgbClr val="FF0000"/>
                </a:solidFill>
              </a:rPr>
              <a:t> neu auf </a:t>
            </a:r>
            <a:r>
              <a:rPr lang="en-GB" dirty="0" err="1">
                <a:solidFill>
                  <a:srgbClr val="FF0000"/>
                </a:solidFill>
              </a:rPr>
              <a:t>unserem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Pfad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liegt</a:t>
            </a:r>
            <a:r>
              <a:rPr lang="en-GB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3B6AF3-433A-ACCB-B0C5-0C9AFE1D8D5E}"/>
              </a:ext>
            </a:extLst>
          </p:cNvPr>
          <p:cNvSpPr txBox="1"/>
          <p:nvPr/>
        </p:nvSpPr>
        <p:spPr>
          <a:xfrm>
            <a:off x="-46181" y="-115450"/>
            <a:ext cx="6004436" cy="5461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50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569CD6"/>
                </a:solidFill>
                <a:latin typeface="Consolas" panose="020B0609020204030204" pitchFamily="49" charset="0"/>
              </a:rPr>
              <a:t>static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 err="1">
                <a:solidFill>
                  <a:srgbClr val="4EC9B0"/>
                </a:solidFill>
                <a:latin typeface="Consolas" panose="020B0609020204030204" pitchFamily="49" charset="0"/>
              </a:rPr>
              <a:t>boolean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DCDCAA"/>
                </a:solidFill>
                <a:latin typeface="Consolas" panose="020B0609020204030204" pitchFamily="49" charset="0"/>
              </a:rPr>
              <a:t>solve1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sz="1250" dirty="0">
                <a:solidFill>
                  <a:srgbClr val="4EC9B0"/>
                </a:solidFill>
                <a:latin typeface="Consolas" panose="020B0609020204030204" pitchFamily="49" charset="0"/>
              </a:rPr>
              <a:t>Room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 err="1">
                <a:solidFill>
                  <a:srgbClr val="9CDCFE"/>
                </a:solidFill>
                <a:latin typeface="Consolas" panose="020B0609020204030204" pitchFamily="49" charset="0"/>
              </a:rPr>
              <a:t>room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, </a:t>
            </a:r>
            <a:r>
              <a:rPr lang="en-GB" sz="1250" dirty="0">
                <a:solidFill>
                  <a:srgbClr val="4EC9B0"/>
                </a:solidFill>
                <a:latin typeface="Consolas" panose="020B0609020204030204" pitchFamily="49" charset="0"/>
              </a:rPr>
              <a:t>int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9CDCFE"/>
                </a:solidFill>
                <a:latin typeface="Consolas" panose="020B0609020204030204" pitchFamily="49" charset="0"/>
              </a:rPr>
              <a:t>sum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)  {</a:t>
            </a:r>
          </a:p>
          <a:p>
            <a:pPr>
              <a:lnSpc>
                <a:spcPct val="150000"/>
              </a:lnSpc>
            </a:pP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    </a:t>
            </a:r>
            <a:r>
              <a:rPr lang="en-GB" sz="1250" dirty="0">
                <a:solidFill>
                  <a:srgbClr val="C586C0"/>
                </a:solidFill>
                <a:latin typeface="Consolas" panose="020B0609020204030204" pitchFamily="49" charset="0"/>
              </a:rPr>
              <a:t>if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sz="1250" dirty="0">
                <a:solidFill>
                  <a:srgbClr val="D4D4D4"/>
                </a:solidFill>
                <a:latin typeface="Consolas" panose="020B0609020204030204" pitchFamily="49" charset="0"/>
              </a:rPr>
              <a:t>!</a:t>
            </a:r>
            <a:r>
              <a:rPr lang="en-GB" sz="1250" dirty="0" err="1">
                <a:solidFill>
                  <a:srgbClr val="9CDCFE"/>
                </a:solidFill>
                <a:latin typeface="Consolas" panose="020B0609020204030204" pitchFamily="49" charset="0"/>
              </a:rPr>
              <a:t>room</a:t>
            </a:r>
            <a:r>
              <a:rPr lang="en-GB" sz="1250" dirty="0" err="1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sz="1250" dirty="0" err="1">
                <a:solidFill>
                  <a:srgbClr val="9CDCFE"/>
                </a:solidFill>
                <a:latin typeface="Consolas" panose="020B0609020204030204" pitchFamily="49" charset="0"/>
              </a:rPr>
              <a:t>visited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) {</a:t>
            </a:r>
          </a:p>
          <a:p>
            <a:pPr>
              <a:lnSpc>
                <a:spcPct val="150000"/>
              </a:lnSpc>
            </a:pP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        </a:t>
            </a:r>
            <a:r>
              <a:rPr lang="en-GB" sz="1250" dirty="0" err="1">
                <a:solidFill>
                  <a:srgbClr val="9CDCFE"/>
                </a:solidFill>
                <a:latin typeface="Consolas" panose="020B0609020204030204" pitchFamily="49" charset="0"/>
              </a:rPr>
              <a:t>room</a:t>
            </a:r>
            <a:r>
              <a:rPr lang="en-GB" sz="1250" dirty="0" err="1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sz="1250" dirty="0" err="1">
                <a:solidFill>
                  <a:srgbClr val="9CDCFE"/>
                </a:solidFill>
                <a:latin typeface="Consolas" panose="020B0609020204030204" pitchFamily="49" charset="0"/>
              </a:rPr>
              <a:t>visited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569CD6"/>
                </a:solidFill>
                <a:latin typeface="Consolas" panose="020B0609020204030204" pitchFamily="49" charset="0"/>
              </a:rPr>
              <a:t>true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        </a:t>
            </a:r>
            <a:r>
              <a:rPr lang="en-GB" sz="1250" dirty="0">
                <a:solidFill>
                  <a:srgbClr val="9CDCFE"/>
                </a:solidFill>
                <a:latin typeface="Consolas" panose="020B0609020204030204" pitchFamily="49" charset="0"/>
              </a:rPr>
              <a:t>sum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9CDCFE"/>
                </a:solidFill>
                <a:latin typeface="Consolas" panose="020B0609020204030204" pitchFamily="49" charset="0"/>
              </a:rPr>
              <a:t>sum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D4D4D4"/>
                </a:solidFill>
                <a:latin typeface="Consolas" panose="020B0609020204030204" pitchFamily="49" charset="0"/>
              </a:rPr>
              <a:t>+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 err="1">
                <a:solidFill>
                  <a:srgbClr val="9CDCFE"/>
                </a:solidFill>
                <a:latin typeface="Consolas" panose="020B0609020204030204" pitchFamily="49" charset="0"/>
              </a:rPr>
              <a:t>room</a:t>
            </a:r>
            <a:r>
              <a:rPr lang="en-GB" sz="1250" dirty="0" err="1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sz="1250" dirty="0" err="1">
                <a:solidFill>
                  <a:srgbClr val="9CDCFE"/>
                </a:solidFill>
                <a:latin typeface="Consolas" panose="020B0609020204030204" pitchFamily="49" charset="0"/>
              </a:rPr>
              <a:t>age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150000"/>
              </a:lnSpc>
            </a:pPr>
            <a:endParaRPr lang="en-GB" sz="1250" dirty="0">
              <a:solidFill>
                <a:srgbClr val="CCCCCC"/>
              </a:solidFill>
              <a:latin typeface="Consolas" panose="020B0609020204030204" pitchFamily="49" charset="0"/>
            </a:endParaRPr>
          </a:p>
          <a:p>
            <a:pPr>
              <a:lnSpc>
                <a:spcPct val="150000"/>
              </a:lnSpc>
            </a:pP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        </a:t>
            </a:r>
            <a:r>
              <a:rPr lang="en-GB" sz="1250" dirty="0">
                <a:solidFill>
                  <a:srgbClr val="C586C0"/>
                </a:solidFill>
                <a:latin typeface="Consolas" panose="020B0609020204030204" pitchFamily="49" charset="0"/>
              </a:rPr>
              <a:t>if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sz="1250" dirty="0">
                <a:solidFill>
                  <a:srgbClr val="9CDCFE"/>
                </a:solidFill>
                <a:latin typeface="Consolas" panose="020B0609020204030204" pitchFamily="49" charset="0"/>
              </a:rPr>
              <a:t>sum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D4D4D4"/>
                </a:solidFill>
                <a:latin typeface="Consolas" panose="020B0609020204030204" pitchFamily="49" charset="0"/>
              </a:rPr>
              <a:t>%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B5CEA8"/>
                </a:solidFill>
                <a:latin typeface="Consolas" panose="020B0609020204030204" pitchFamily="49" charset="0"/>
              </a:rPr>
              <a:t>3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D4D4D4"/>
                </a:solidFill>
                <a:latin typeface="Consolas" panose="020B0609020204030204" pitchFamily="49" charset="0"/>
              </a:rPr>
              <a:t>==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B5CEA8"/>
                </a:solidFill>
                <a:latin typeface="Consolas" panose="020B0609020204030204" pitchFamily="49" charset="0"/>
              </a:rPr>
              <a:t>0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) {</a:t>
            </a:r>
            <a:r>
              <a:rPr lang="en-GB" sz="1250" dirty="0" err="1">
                <a:solidFill>
                  <a:srgbClr val="9CDCFE"/>
                </a:solidFill>
                <a:latin typeface="Consolas" panose="020B0609020204030204" pitchFamily="49" charset="0"/>
              </a:rPr>
              <a:t>room</a:t>
            </a:r>
            <a:r>
              <a:rPr lang="en-GB" sz="1250" dirty="0" err="1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sz="1250" dirty="0" err="1">
                <a:solidFill>
                  <a:srgbClr val="9CDCFE"/>
                </a:solidFill>
                <a:latin typeface="Consolas" panose="020B0609020204030204" pitchFamily="49" charset="0"/>
              </a:rPr>
              <a:t>visited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569CD6"/>
                </a:solidFill>
                <a:latin typeface="Consolas" panose="020B0609020204030204" pitchFamily="49" charset="0"/>
              </a:rPr>
              <a:t>false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; </a:t>
            </a:r>
            <a:r>
              <a:rPr lang="en-GB" sz="1250" dirty="0">
                <a:solidFill>
                  <a:srgbClr val="C586C0"/>
                </a:solidFill>
                <a:latin typeface="Consolas" panose="020B0609020204030204" pitchFamily="49" charset="0"/>
              </a:rPr>
              <a:t>return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569CD6"/>
                </a:solidFill>
                <a:latin typeface="Consolas" panose="020B0609020204030204" pitchFamily="49" charset="0"/>
              </a:rPr>
              <a:t>false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; }</a:t>
            </a:r>
          </a:p>
          <a:p>
            <a:pPr>
              <a:lnSpc>
                <a:spcPct val="150000"/>
              </a:lnSpc>
            </a:pP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        </a:t>
            </a:r>
            <a:r>
              <a:rPr lang="en-GB" sz="1250" dirty="0">
                <a:solidFill>
                  <a:srgbClr val="C586C0"/>
                </a:solidFill>
                <a:latin typeface="Consolas" panose="020B0609020204030204" pitchFamily="49" charset="0"/>
              </a:rPr>
              <a:t>if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sz="1250" dirty="0" err="1">
                <a:solidFill>
                  <a:srgbClr val="9CDCFE"/>
                </a:solidFill>
                <a:latin typeface="Consolas" panose="020B0609020204030204" pitchFamily="49" charset="0"/>
              </a:rPr>
              <a:t>room</a:t>
            </a:r>
            <a:r>
              <a:rPr lang="en-GB" sz="1250" dirty="0" err="1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sz="1250" dirty="0" err="1">
                <a:solidFill>
                  <a:srgbClr val="DCDCAA"/>
                </a:solidFill>
                <a:latin typeface="Consolas" panose="020B0609020204030204" pitchFamily="49" charset="0"/>
              </a:rPr>
              <a:t>isExit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()) {</a:t>
            </a:r>
            <a:r>
              <a:rPr lang="en-GB" sz="1250" dirty="0" err="1">
                <a:solidFill>
                  <a:srgbClr val="9CDCFE"/>
                </a:solidFill>
                <a:latin typeface="Consolas" panose="020B0609020204030204" pitchFamily="49" charset="0"/>
              </a:rPr>
              <a:t>room</a:t>
            </a:r>
            <a:r>
              <a:rPr lang="en-GB" sz="1250" dirty="0" err="1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sz="1250" dirty="0" err="1">
                <a:solidFill>
                  <a:srgbClr val="9CDCFE"/>
                </a:solidFill>
                <a:latin typeface="Consolas" panose="020B0609020204030204" pitchFamily="49" charset="0"/>
              </a:rPr>
              <a:t>visited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569CD6"/>
                </a:solidFill>
                <a:latin typeface="Consolas" panose="020B0609020204030204" pitchFamily="49" charset="0"/>
              </a:rPr>
              <a:t>false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; </a:t>
            </a:r>
            <a:r>
              <a:rPr lang="en-GB" sz="1250" dirty="0">
                <a:solidFill>
                  <a:srgbClr val="C586C0"/>
                </a:solidFill>
                <a:latin typeface="Consolas" panose="020B0609020204030204" pitchFamily="49" charset="0"/>
              </a:rPr>
              <a:t>return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569CD6"/>
                </a:solidFill>
                <a:latin typeface="Consolas" panose="020B0609020204030204" pitchFamily="49" charset="0"/>
              </a:rPr>
              <a:t>true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; }</a:t>
            </a:r>
          </a:p>
          <a:p>
            <a:pPr>
              <a:lnSpc>
                <a:spcPct val="150000"/>
              </a:lnSpc>
            </a:pPr>
            <a:endParaRPr lang="en-GB" sz="1250" dirty="0">
              <a:solidFill>
                <a:srgbClr val="CCCCCC"/>
              </a:solidFill>
              <a:latin typeface="Consolas" panose="020B0609020204030204" pitchFamily="49" charset="0"/>
            </a:endParaRPr>
          </a:p>
          <a:p>
            <a:pPr>
              <a:lnSpc>
                <a:spcPct val="150000"/>
              </a:lnSpc>
            </a:pP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        </a:t>
            </a:r>
            <a:r>
              <a:rPr lang="en-GB" sz="1250" dirty="0">
                <a:solidFill>
                  <a:srgbClr val="C586C0"/>
                </a:solidFill>
                <a:latin typeface="Consolas" panose="020B0609020204030204" pitchFamily="49" charset="0"/>
              </a:rPr>
              <a:t>for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sz="1250" dirty="0">
                <a:solidFill>
                  <a:srgbClr val="4EC9B0"/>
                </a:solidFill>
                <a:latin typeface="Consolas" panose="020B0609020204030204" pitchFamily="49" charset="0"/>
              </a:rPr>
              <a:t>int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 err="1">
                <a:solidFill>
                  <a:srgbClr val="9CDCFE"/>
                </a:solidFill>
                <a:latin typeface="Consolas" panose="020B0609020204030204" pitchFamily="49" charset="0"/>
              </a:rPr>
              <a:t>i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B5CEA8"/>
                </a:solidFill>
                <a:latin typeface="Consolas" panose="020B0609020204030204" pitchFamily="49" charset="0"/>
              </a:rPr>
              <a:t>0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; </a:t>
            </a:r>
            <a:r>
              <a:rPr lang="en-GB" sz="1250" dirty="0" err="1">
                <a:solidFill>
                  <a:srgbClr val="9CDCFE"/>
                </a:solidFill>
                <a:latin typeface="Consolas" panose="020B0609020204030204" pitchFamily="49" charset="0"/>
              </a:rPr>
              <a:t>i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D4D4D4"/>
                </a:solidFill>
                <a:latin typeface="Consolas" panose="020B0609020204030204" pitchFamily="49" charset="0"/>
              </a:rPr>
              <a:t>&lt;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 err="1">
                <a:solidFill>
                  <a:srgbClr val="9CDCFE"/>
                </a:solidFill>
                <a:latin typeface="Consolas" panose="020B0609020204030204" pitchFamily="49" charset="0"/>
              </a:rPr>
              <a:t>room</a:t>
            </a:r>
            <a:r>
              <a:rPr lang="en-GB" sz="1250" dirty="0" err="1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sz="1250" dirty="0" err="1">
                <a:solidFill>
                  <a:srgbClr val="9CDCFE"/>
                </a:solidFill>
                <a:latin typeface="Consolas" panose="020B0609020204030204" pitchFamily="49" charset="0"/>
              </a:rPr>
              <a:t>doorsTo</a:t>
            </a:r>
            <a:r>
              <a:rPr lang="en-GB" sz="1250" dirty="0" err="1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sz="1250" dirty="0" err="1">
                <a:solidFill>
                  <a:srgbClr val="4FC1FF"/>
                </a:solidFill>
                <a:latin typeface="Consolas" panose="020B0609020204030204" pitchFamily="49" charset="0"/>
              </a:rPr>
              <a:t>length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; </a:t>
            </a:r>
            <a:r>
              <a:rPr lang="en-GB" sz="1250" dirty="0">
                <a:solidFill>
                  <a:srgbClr val="D4D4D4"/>
                </a:solidFill>
                <a:latin typeface="Consolas" panose="020B0609020204030204" pitchFamily="49" charset="0"/>
              </a:rPr>
              <a:t>++</a:t>
            </a:r>
            <a:r>
              <a:rPr lang="en-GB" sz="1250" dirty="0" err="1">
                <a:solidFill>
                  <a:srgbClr val="9CDCFE"/>
                </a:solidFill>
                <a:latin typeface="Consolas" panose="020B0609020204030204" pitchFamily="49" charset="0"/>
              </a:rPr>
              <a:t>i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) {</a:t>
            </a:r>
          </a:p>
          <a:p>
            <a:pPr>
              <a:lnSpc>
                <a:spcPct val="150000"/>
              </a:lnSpc>
            </a:pP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          	</a:t>
            </a:r>
            <a:r>
              <a:rPr lang="en-GB" sz="1250" dirty="0">
                <a:solidFill>
                  <a:srgbClr val="C586C0"/>
                </a:solidFill>
                <a:latin typeface="Consolas" panose="020B0609020204030204" pitchFamily="49" charset="0"/>
              </a:rPr>
              <a:t>if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sz="1250" dirty="0">
                <a:solidFill>
                  <a:srgbClr val="DCDCAA"/>
                </a:solidFill>
                <a:latin typeface="Consolas" panose="020B0609020204030204" pitchFamily="49" charset="0"/>
              </a:rPr>
              <a:t>solve1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sz="1250" dirty="0" err="1">
                <a:solidFill>
                  <a:srgbClr val="9CDCFE"/>
                </a:solidFill>
                <a:latin typeface="Consolas" panose="020B0609020204030204" pitchFamily="49" charset="0"/>
              </a:rPr>
              <a:t>room</a:t>
            </a:r>
            <a:r>
              <a:rPr lang="en-GB" sz="1250" dirty="0" err="1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sz="1250" dirty="0" err="1">
                <a:solidFill>
                  <a:srgbClr val="9CDCFE"/>
                </a:solidFill>
                <a:latin typeface="Consolas" panose="020B0609020204030204" pitchFamily="49" charset="0"/>
              </a:rPr>
              <a:t>doorsTo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[</a:t>
            </a:r>
            <a:r>
              <a:rPr lang="en-GB" sz="1250" dirty="0" err="1">
                <a:solidFill>
                  <a:srgbClr val="9CDCFE"/>
                </a:solidFill>
                <a:latin typeface="Consolas" panose="020B0609020204030204" pitchFamily="49" charset="0"/>
              </a:rPr>
              <a:t>i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], </a:t>
            </a:r>
            <a:r>
              <a:rPr lang="en-GB" sz="1250" dirty="0">
                <a:solidFill>
                  <a:srgbClr val="9CDCFE"/>
                </a:solidFill>
                <a:latin typeface="Consolas" panose="020B0609020204030204" pitchFamily="49" charset="0"/>
              </a:rPr>
              <a:t>sum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)) {</a:t>
            </a:r>
          </a:p>
          <a:p>
            <a:pPr>
              <a:lnSpc>
                <a:spcPct val="150000"/>
              </a:lnSpc>
            </a:pP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	   </a:t>
            </a:r>
            <a:r>
              <a:rPr lang="en-GB" sz="1250" dirty="0" err="1">
                <a:solidFill>
                  <a:srgbClr val="9CDCFE"/>
                </a:solidFill>
                <a:latin typeface="Consolas" panose="020B0609020204030204" pitchFamily="49" charset="0"/>
              </a:rPr>
              <a:t>room</a:t>
            </a:r>
            <a:r>
              <a:rPr lang="en-GB" sz="1250" dirty="0" err="1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sz="1250" dirty="0" err="1">
                <a:solidFill>
                  <a:srgbClr val="9CDCFE"/>
                </a:solidFill>
                <a:latin typeface="Consolas" panose="020B0609020204030204" pitchFamily="49" charset="0"/>
              </a:rPr>
              <a:t>visited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569CD6"/>
                </a:solidFill>
                <a:latin typeface="Consolas" panose="020B0609020204030204" pitchFamily="49" charset="0"/>
              </a:rPr>
              <a:t>false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	   </a:t>
            </a:r>
            <a:r>
              <a:rPr lang="en-GB" sz="1250" dirty="0">
                <a:solidFill>
                  <a:srgbClr val="C586C0"/>
                </a:solidFill>
                <a:latin typeface="Consolas" panose="020B0609020204030204" pitchFamily="49" charset="0"/>
              </a:rPr>
              <a:t>return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569CD6"/>
                </a:solidFill>
                <a:latin typeface="Consolas" panose="020B0609020204030204" pitchFamily="49" charset="0"/>
              </a:rPr>
              <a:t>true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            }</a:t>
            </a:r>
          </a:p>
          <a:p>
            <a:pPr>
              <a:lnSpc>
                <a:spcPct val="150000"/>
              </a:lnSpc>
            </a:pP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        }</a:t>
            </a:r>
          </a:p>
          <a:p>
            <a:pPr>
              <a:lnSpc>
                <a:spcPct val="150000"/>
              </a:lnSpc>
            </a:pP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    }</a:t>
            </a:r>
          </a:p>
          <a:p>
            <a:pPr>
              <a:lnSpc>
                <a:spcPct val="150000"/>
              </a:lnSpc>
            </a:pP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    </a:t>
            </a:r>
            <a:r>
              <a:rPr lang="en-GB" sz="1250" dirty="0" err="1">
                <a:solidFill>
                  <a:srgbClr val="9CDCFE"/>
                </a:solidFill>
                <a:latin typeface="Consolas" panose="020B0609020204030204" pitchFamily="49" charset="0"/>
              </a:rPr>
              <a:t>room</a:t>
            </a:r>
            <a:r>
              <a:rPr lang="en-GB" sz="1250" dirty="0" err="1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sz="1250" dirty="0" err="1">
                <a:solidFill>
                  <a:srgbClr val="9CDCFE"/>
                </a:solidFill>
                <a:latin typeface="Consolas" panose="020B0609020204030204" pitchFamily="49" charset="0"/>
              </a:rPr>
              <a:t>visited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569CD6"/>
                </a:solidFill>
                <a:latin typeface="Consolas" panose="020B0609020204030204" pitchFamily="49" charset="0"/>
              </a:rPr>
              <a:t>false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    </a:t>
            </a:r>
            <a:r>
              <a:rPr lang="en-GB" sz="1250" dirty="0">
                <a:solidFill>
                  <a:srgbClr val="C586C0"/>
                </a:solidFill>
                <a:latin typeface="Consolas" panose="020B0609020204030204" pitchFamily="49" charset="0"/>
              </a:rPr>
              <a:t>return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569CD6"/>
                </a:solidFill>
                <a:latin typeface="Consolas" panose="020B0609020204030204" pitchFamily="49" charset="0"/>
              </a:rPr>
              <a:t>false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5049797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746B98-6594-AD3F-4A47-EB1E82A6DB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DC61001-D307-AC02-FFEB-F955195EDBEA}"/>
              </a:ext>
            </a:extLst>
          </p:cNvPr>
          <p:cNvSpPr>
            <a:spLocks/>
          </p:cNvSpPr>
          <p:nvPr/>
        </p:nvSpPr>
        <p:spPr>
          <a:xfrm>
            <a:off x="0" y="0"/>
            <a:ext cx="5837382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3" name="Google Shape;2468;p187">
            <a:extLst>
              <a:ext uri="{FF2B5EF4-FFF2-40B4-BE49-F238E27FC236}">
                <a16:creationId xmlns:a16="http://schemas.microsoft.com/office/drawing/2014/main" id="{06AF47B8-F6FC-DE76-8700-2019FCB0159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47</a:t>
            </a:fld>
            <a:endParaRPr lang="en-US" sz="700" b="0" i="0" u="none" strike="noStrike" kern="1200" cap="none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9BEFE7-339D-EB07-A696-F4099AAF7ABA}"/>
              </a:ext>
            </a:extLst>
          </p:cNvPr>
          <p:cNvSpPr txBox="1"/>
          <p:nvPr/>
        </p:nvSpPr>
        <p:spPr>
          <a:xfrm>
            <a:off x="5975927" y="2165244"/>
            <a:ext cx="2761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FF0000"/>
                </a:solidFill>
              </a:rPr>
              <a:t>Wir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führen</a:t>
            </a:r>
            <a:r>
              <a:rPr lang="en-GB" dirty="0">
                <a:solidFill>
                  <a:srgbClr val="FF0000"/>
                </a:solidFill>
              </a:rPr>
              <a:t> den </a:t>
            </a:r>
            <a:r>
              <a:rPr lang="en-GB" dirty="0" err="1">
                <a:solidFill>
                  <a:srgbClr val="FF0000"/>
                </a:solidFill>
              </a:rPr>
              <a:t>gleichen</a:t>
            </a:r>
            <a:r>
              <a:rPr lang="en-GB" dirty="0">
                <a:solidFill>
                  <a:srgbClr val="FF0000"/>
                </a:solidFill>
              </a:rPr>
              <a:t> Code </a:t>
            </a:r>
            <a:r>
              <a:rPr lang="en-GB" dirty="0" err="1">
                <a:solidFill>
                  <a:srgbClr val="FF0000"/>
                </a:solidFill>
              </a:rPr>
              <a:t>wie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vorhin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aus.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1E5A8C-E0FB-C022-6CAE-23FB3A41EF98}"/>
              </a:ext>
            </a:extLst>
          </p:cNvPr>
          <p:cNvSpPr/>
          <p:nvPr/>
        </p:nvSpPr>
        <p:spPr>
          <a:xfrm>
            <a:off x="586564" y="825154"/>
            <a:ext cx="5028366" cy="32033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ACD409-F38C-17A2-F72E-B9699C49A696}"/>
              </a:ext>
            </a:extLst>
          </p:cNvPr>
          <p:cNvSpPr txBox="1"/>
          <p:nvPr/>
        </p:nvSpPr>
        <p:spPr>
          <a:xfrm>
            <a:off x="-46182" y="-115450"/>
            <a:ext cx="5764993" cy="5255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50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569CD6"/>
                </a:solidFill>
                <a:latin typeface="Consolas" panose="020B0609020204030204" pitchFamily="49" charset="0"/>
              </a:rPr>
              <a:t>static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 err="1">
                <a:solidFill>
                  <a:srgbClr val="4EC9B0"/>
                </a:solidFill>
                <a:latin typeface="Consolas" panose="020B0609020204030204" pitchFamily="49" charset="0"/>
              </a:rPr>
              <a:t>boolean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DCDCAA"/>
                </a:solidFill>
                <a:latin typeface="Consolas" panose="020B0609020204030204" pitchFamily="49" charset="0"/>
              </a:rPr>
              <a:t>solve1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sz="1250" dirty="0">
                <a:solidFill>
                  <a:srgbClr val="4EC9B0"/>
                </a:solidFill>
                <a:latin typeface="Consolas" panose="020B0609020204030204" pitchFamily="49" charset="0"/>
              </a:rPr>
              <a:t>Room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 err="1">
                <a:solidFill>
                  <a:srgbClr val="9CDCFE"/>
                </a:solidFill>
                <a:latin typeface="Consolas" panose="020B0609020204030204" pitchFamily="49" charset="0"/>
              </a:rPr>
              <a:t>room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, </a:t>
            </a:r>
            <a:r>
              <a:rPr lang="en-GB" sz="1250" dirty="0">
                <a:solidFill>
                  <a:srgbClr val="4EC9B0"/>
                </a:solidFill>
                <a:latin typeface="Consolas" panose="020B0609020204030204" pitchFamily="49" charset="0"/>
              </a:rPr>
              <a:t>int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9CDCFE"/>
                </a:solidFill>
                <a:latin typeface="Consolas" panose="020B0609020204030204" pitchFamily="49" charset="0"/>
              </a:rPr>
              <a:t>sum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)  {</a:t>
            </a:r>
          </a:p>
          <a:p>
            <a:pPr>
              <a:lnSpc>
                <a:spcPct val="150000"/>
              </a:lnSpc>
            </a:pP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    </a:t>
            </a:r>
            <a:r>
              <a:rPr lang="en-GB" sz="1250" dirty="0">
                <a:solidFill>
                  <a:srgbClr val="C586C0"/>
                </a:solidFill>
                <a:latin typeface="Consolas" panose="020B0609020204030204" pitchFamily="49" charset="0"/>
              </a:rPr>
              <a:t>if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sz="1250" dirty="0">
                <a:solidFill>
                  <a:srgbClr val="D4D4D4"/>
                </a:solidFill>
                <a:latin typeface="Consolas" panose="020B0609020204030204" pitchFamily="49" charset="0"/>
              </a:rPr>
              <a:t>!</a:t>
            </a:r>
            <a:r>
              <a:rPr lang="en-GB" sz="1250" dirty="0" err="1">
                <a:solidFill>
                  <a:srgbClr val="9CDCFE"/>
                </a:solidFill>
                <a:latin typeface="Consolas" panose="020B0609020204030204" pitchFamily="49" charset="0"/>
              </a:rPr>
              <a:t>room</a:t>
            </a:r>
            <a:r>
              <a:rPr lang="en-GB" sz="1250" dirty="0" err="1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sz="1250" dirty="0" err="1">
                <a:solidFill>
                  <a:srgbClr val="9CDCFE"/>
                </a:solidFill>
                <a:latin typeface="Consolas" panose="020B0609020204030204" pitchFamily="49" charset="0"/>
              </a:rPr>
              <a:t>visited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) {</a:t>
            </a:r>
          </a:p>
          <a:p>
            <a:pPr>
              <a:lnSpc>
                <a:spcPct val="150000"/>
              </a:lnSpc>
            </a:pP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        </a:t>
            </a:r>
            <a:r>
              <a:rPr lang="en-GB" sz="1250" dirty="0" err="1">
                <a:solidFill>
                  <a:srgbClr val="9CDCFE"/>
                </a:solidFill>
                <a:latin typeface="Consolas" panose="020B0609020204030204" pitchFamily="49" charset="0"/>
              </a:rPr>
              <a:t>room</a:t>
            </a:r>
            <a:r>
              <a:rPr lang="en-GB" sz="1250" dirty="0" err="1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sz="1250" dirty="0" err="1">
                <a:solidFill>
                  <a:srgbClr val="9CDCFE"/>
                </a:solidFill>
                <a:latin typeface="Consolas" panose="020B0609020204030204" pitchFamily="49" charset="0"/>
              </a:rPr>
              <a:t>visited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569CD6"/>
                </a:solidFill>
                <a:latin typeface="Consolas" panose="020B0609020204030204" pitchFamily="49" charset="0"/>
              </a:rPr>
              <a:t>true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        </a:t>
            </a:r>
            <a:r>
              <a:rPr lang="en-GB" sz="1250" dirty="0">
                <a:solidFill>
                  <a:srgbClr val="9CDCFE"/>
                </a:solidFill>
                <a:latin typeface="Consolas" panose="020B0609020204030204" pitchFamily="49" charset="0"/>
              </a:rPr>
              <a:t>sum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9CDCFE"/>
                </a:solidFill>
                <a:latin typeface="Consolas" panose="020B0609020204030204" pitchFamily="49" charset="0"/>
              </a:rPr>
              <a:t>sum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D4D4D4"/>
                </a:solidFill>
                <a:latin typeface="Consolas" panose="020B0609020204030204" pitchFamily="49" charset="0"/>
              </a:rPr>
              <a:t>+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 err="1">
                <a:solidFill>
                  <a:srgbClr val="9CDCFE"/>
                </a:solidFill>
                <a:latin typeface="Consolas" panose="020B0609020204030204" pitchFamily="49" charset="0"/>
              </a:rPr>
              <a:t>room</a:t>
            </a:r>
            <a:r>
              <a:rPr lang="en-GB" sz="1250" dirty="0" err="1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sz="1250" dirty="0" err="1">
                <a:solidFill>
                  <a:srgbClr val="9CDCFE"/>
                </a:solidFill>
                <a:latin typeface="Consolas" panose="020B0609020204030204" pitchFamily="49" charset="0"/>
              </a:rPr>
              <a:t>age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150000"/>
              </a:lnSpc>
            </a:pPr>
            <a:endParaRPr lang="en-GB" sz="1250" dirty="0">
              <a:solidFill>
                <a:srgbClr val="CCCCCC"/>
              </a:solidFill>
              <a:latin typeface="Consolas" panose="020B0609020204030204" pitchFamily="49" charset="0"/>
            </a:endParaRPr>
          </a:p>
          <a:p>
            <a:pPr>
              <a:lnSpc>
                <a:spcPct val="150000"/>
              </a:lnSpc>
            </a:pP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        </a:t>
            </a:r>
            <a:r>
              <a:rPr lang="en-GB" sz="1250" dirty="0">
                <a:solidFill>
                  <a:srgbClr val="C586C0"/>
                </a:solidFill>
                <a:latin typeface="Consolas" panose="020B0609020204030204" pitchFamily="49" charset="0"/>
              </a:rPr>
              <a:t>if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sz="1250" dirty="0">
                <a:solidFill>
                  <a:srgbClr val="9CDCFE"/>
                </a:solidFill>
                <a:latin typeface="Consolas" panose="020B0609020204030204" pitchFamily="49" charset="0"/>
              </a:rPr>
              <a:t>sum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D4D4D4"/>
                </a:solidFill>
                <a:latin typeface="Consolas" panose="020B0609020204030204" pitchFamily="49" charset="0"/>
              </a:rPr>
              <a:t>%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B5CEA8"/>
                </a:solidFill>
                <a:latin typeface="Consolas" panose="020B0609020204030204" pitchFamily="49" charset="0"/>
              </a:rPr>
              <a:t>3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D4D4D4"/>
                </a:solidFill>
                <a:latin typeface="Consolas" panose="020B0609020204030204" pitchFamily="49" charset="0"/>
              </a:rPr>
              <a:t>==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B5CEA8"/>
                </a:solidFill>
                <a:latin typeface="Consolas" panose="020B0609020204030204" pitchFamily="49" charset="0"/>
              </a:rPr>
              <a:t>0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) {</a:t>
            </a:r>
            <a:r>
              <a:rPr lang="en-GB" sz="1250" dirty="0" err="1">
                <a:solidFill>
                  <a:srgbClr val="9CDCFE"/>
                </a:solidFill>
                <a:latin typeface="Consolas" panose="020B0609020204030204" pitchFamily="49" charset="0"/>
              </a:rPr>
              <a:t>room</a:t>
            </a:r>
            <a:r>
              <a:rPr lang="en-GB" sz="1250" dirty="0" err="1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sz="1250" dirty="0" err="1">
                <a:solidFill>
                  <a:srgbClr val="9CDCFE"/>
                </a:solidFill>
                <a:latin typeface="Consolas" panose="020B0609020204030204" pitchFamily="49" charset="0"/>
              </a:rPr>
              <a:t>visited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569CD6"/>
                </a:solidFill>
                <a:latin typeface="Consolas" panose="020B0609020204030204" pitchFamily="49" charset="0"/>
              </a:rPr>
              <a:t>false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; </a:t>
            </a:r>
            <a:r>
              <a:rPr lang="en-GB" sz="1250" dirty="0">
                <a:solidFill>
                  <a:srgbClr val="C586C0"/>
                </a:solidFill>
                <a:latin typeface="Consolas" panose="020B0609020204030204" pitchFamily="49" charset="0"/>
              </a:rPr>
              <a:t>return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569CD6"/>
                </a:solidFill>
                <a:latin typeface="Consolas" panose="020B0609020204030204" pitchFamily="49" charset="0"/>
              </a:rPr>
              <a:t>false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; }</a:t>
            </a:r>
          </a:p>
          <a:p>
            <a:pPr>
              <a:lnSpc>
                <a:spcPct val="150000"/>
              </a:lnSpc>
            </a:pP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        </a:t>
            </a:r>
            <a:r>
              <a:rPr lang="en-GB" sz="1250" dirty="0">
                <a:solidFill>
                  <a:srgbClr val="C586C0"/>
                </a:solidFill>
                <a:latin typeface="Consolas" panose="020B0609020204030204" pitchFamily="49" charset="0"/>
              </a:rPr>
              <a:t>if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sz="1250" dirty="0" err="1">
                <a:solidFill>
                  <a:srgbClr val="9CDCFE"/>
                </a:solidFill>
                <a:latin typeface="Consolas" panose="020B0609020204030204" pitchFamily="49" charset="0"/>
              </a:rPr>
              <a:t>room</a:t>
            </a:r>
            <a:r>
              <a:rPr lang="en-GB" sz="1250" dirty="0" err="1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sz="1250" dirty="0" err="1">
                <a:solidFill>
                  <a:srgbClr val="DCDCAA"/>
                </a:solidFill>
                <a:latin typeface="Consolas" panose="020B0609020204030204" pitchFamily="49" charset="0"/>
              </a:rPr>
              <a:t>isExit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()) {</a:t>
            </a:r>
            <a:r>
              <a:rPr lang="en-GB" sz="1250" dirty="0" err="1">
                <a:solidFill>
                  <a:srgbClr val="9CDCFE"/>
                </a:solidFill>
                <a:latin typeface="Consolas" panose="020B0609020204030204" pitchFamily="49" charset="0"/>
              </a:rPr>
              <a:t>room</a:t>
            </a:r>
            <a:r>
              <a:rPr lang="en-GB" sz="1250" dirty="0" err="1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sz="1250" dirty="0" err="1">
                <a:solidFill>
                  <a:srgbClr val="9CDCFE"/>
                </a:solidFill>
                <a:latin typeface="Consolas" panose="020B0609020204030204" pitchFamily="49" charset="0"/>
              </a:rPr>
              <a:t>visited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569CD6"/>
                </a:solidFill>
                <a:latin typeface="Consolas" panose="020B0609020204030204" pitchFamily="49" charset="0"/>
              </a:rPr>
              <a:t>false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; </a:t>
            </a:r>
            <a:r>
              <a:rPr lang="en-GB" sz="1250" dirty="0">
                <a:solidFill>
                  <a:srgbClr val="C586C0"/>
                </a:solidFill>
                <a:latin typeface="Consolas" panose="020B0609020204030204" pitchFamily="49" charset="0"/>
              </a:rPr>
              <a:t>return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569CD6"/>
                </a:solidFill>
                <a:latin typeface="Consolas" panose="020B0609020204030204" pitchFamily="49" charset="0"/>
              </a:rPr>
              <a:t>true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; }</a:t>
            </a:r>
          </a:p>
          <a:p>
            <a:pPr>
              <a:lnSpc>
                <a:spcPct val="150000"/>
              </a:lnSpc>
            </a:pPr>
            <a:endParaRPr lang="en-GB" sz="1250" dirty="0">
              <a:solidFill>
                <a:srgbClr val="CCCCCC"/>
              </a:solidFill>
              <a:latin typeface="Consolas" panose="020B0609020204030204" pitchFamily="49" charset="0"/>
            </a:endParaRPr>
          </a:p>
          <a:p>
            <a:pPr>
              <a:lnSpc>
                <a:spcPct val="150000"/>
              </a:lnSpc>
            </a:pP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        </a:t>
            </a:r>
            <a:r>
              <a:rPr lang="en-GB" sz="1250" dirty="0">
                <a:solidFill>
                  <a:srgbClr val="C586C0"/>
                </a:solidFill>
                <a:latin typeface="Consolas" panose="020B0609020204030204" pitchFamily="49" charset="0"/>
              </a:rPr>
              <a:t>for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sz="1250" dirty="0">
                <a:solidFill>
                  <a:srgbClr val="4EC9B0"/>
                </a:solidFill>
                <a:latin typeface="Consolas" panose="020B0609020204030204" pitchFamily="49" charset="0"/>
              </a:rPr>
              <a:t>int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 err="1">
                <a:solidFill>
                  <a:srgbClr val="9CDCFE"/>
                </a:solidFill>
                <a:latin typeface="Consolas" panose="020B0609020204030204" pitchFamily="49" charset="0"/>
              </a:rPr>
              <a:t>i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B5CEA8"/>
                </a:solidFill>
                <a:latin typeface="Consolas" panose="020B0609020204030204" pitchFamily="49" charset="0"/>
              </a:rPr>
              <a:t>0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; </a:t>
            </a:r>
            <a:r>
              <a:rPr lang="en-GB" sz="1250" dirty="0" err="1">
                <a:solidFill>
                  <a:srgbClr val="9CDCFE"/>
                </a:solidFill>
                <a:latin typeface="Consolas" panose="020B0609020204030204" pitchFamily="49" charset="0"/>
              </a:rPr>
              <a:t>i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D4D4D4"/>
                </a:solidFill>
                <a:latin typeface="Consolas" panose="020B0609020204030204" pitchFamily="49" charset="0"/>
              </a:rPr>
              <a:t>&lt;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 err="1">
                <a:solidFill>
                  <a:srgbClr val="9CDCFE"/>
                </a:solidFill>
                <a:latin typeface="Consolas" panose="020B0609020204030204" pitchFamily="49" charset="0"/>
              </a:rPr>
              <a:t>room</a:t>
            </a:r>
            <a:r>
              <a:rPr lang="en-GB" sz="1250" dirty="0" err="1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sz="1250" dirty="0" err="1">
                <a:solidFill>
                  <a:srgbClr val="9CDCFE"/>
                </a:solidFill>
                <a:latin typeface="Consolas" panose="020B0609020204030204" pitchFamily="49" charset="0"/>
              </a:rPr>
              <a:t>doorsTo</a:t>
            </a:r>
            <a:r>
              <a:rPr lang="en-GB" sz="1250" dirty="0" err="1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sz="1250" dirty="0" err="1">
                <a:solidFill>
                  <a:srgbClr val="4FC1FF"/>
                </a:solidFill>
                <a:latin typeface="Consolas" panose="020B0609020204030204" pitchFamily="49" charset="0"/>
              </a:rPr>
              <a:t>length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; </a:t>
            </a:r>
            <a:r>
              <a:rPr lang="en-GB" sz="1250" dirty="0">
                <a:solidFill>
                  <a:srgbClr val="D4D4D4"/>
                </a:solidFill>
                <a:latin typeface="Consolas" panose="020B0609020204030204" pitchFamily="49" charset="0"/>
              </a:rPr>
              <a:t>++</a:t>
            </a:r>
            <a:r>
              <a:rPr lang="en-GB" sz="1250" dirty="0" err="1">
                <a:solidFill>
                  <a:srgbClr val="9CDCFE"/>
                </a:solidFill>
                <a:latin typeface="Consolas" panose="020B0609020204030204" pitchFamily="49" charset="0"/>
              </a:rPr>
              <a:t>i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) {</a:t>
            </a:r>
          </a:p>
          <a:p>
            <a:pPr>
              <a:lnSpc>
                <a:spcPct val="150000"/>
              </a:lnSpc>
            </a:pP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          	</a:t>
            </a:r>
            <a:r>
              <a:rPr lang="en-GB" sz="1250" dirty="0">
                <a:solidFill>
                  <a:srgbClr val="C586C0"/>
                </a:solidFill>
                <a:latin typeface="Consolas" panose="020B0609020204030204" pitchFamily="49" charset="0"/>
              </a:rPr>
              <a:t>if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sz="1250" dirty="0">
                <a:solidFill>
                  <a:srgbClr val="DCDCAA"/>
                </a:solidFill>
                <a:latin typeface="Consolas" panose="020B0609020204030204" pitchFamily="49" charset="0"/>
              </a:rPr>
              <a:t>solve1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sz="1250" dirty="0" err="1">
                <a:solidFill>
                  <a:srgbClr val="9CDCFE"/>
                </a:solidFill>
                <a:latin typeface="Consolas" panose="020B0609020204030204" pitchFamily="49" charset="0"/>
              </a:rPr>
              <a:t>room</a:t>
            </a:r>
            <a:r>
              <a:rPr lang="en-GB" sz="1250" dirty="0" err="1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sz="1250" dirty="0" err="1">
                <a:solidFill>
                  <a:srgbClr val="9CDCFE"/>
                </a:solidFill>
                <a:latin typeface="Consolas" panose="020B0609020204030204" pitchFamily="49" charset="0"/>
              </a:rPr>
              <a:t>doorsTo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[</a:t>
            </a:r>
            <a:r>
              <a:rPr lang="en-GB" sz="1250" dirty="0" err="1">
                <a:solidFill>
                  <a:srgbClr val="9CDCFE"/>
                </a:solidFill>
                <a:latin typeface="Consolas" panose="020B0609020204030204" pitchFamily="49" charset="0"/>
              </a:rPr>
              <a:t>i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], </a:t>
            </a:r>
            <a:r>
              <a:rPr lang="en-GB" sz="1250" dirty="0">
                <a:solidFill>
                  <a:srgbClr val="9CDCFE"/>
                </a:solidFill>
                <a:latin typeface="Consolas" panose="020B0609020204030204" pitchFamily="49" charset="0"/>
              </a:rPr>
              <a:t>sum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)) {</a:t>
            </a:r>
          </a:p>
          <a:p>
            <a:pPr>
              <a:lnSpc>
                <a:spcPct val="150000"/>
              </a:lnSpc>
            </a:pP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	   </a:t>
            </a:r>
            <a:r>
              <a:rPr lang="en-GB" sz="1250" dirty="0" err="1">
                <a:solidFill>
                  <a:srgbClr val="9CDCFE"/>
                </a:solidFill>
                <a:latin typeface="Consolas" panose="020B0609020204030204" pitchFamily="49" charset="0"/>
              </a:rPr>
              <a:t>room</a:t>
            </a:r>
            <a:r>
              <a:rPr lang="en-GB" sz="1250" dirty="0" err="1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sz="1250" dirty="0" err="1">
                <a:solidFill>
                  <a:srgbClr val="9CDCFE"/>
                </a:solidFill>
                <a:latin typeface="Consolas" panose="020B0609020204030204" pitchFamily="49" charset="0"/>
              </a:rPr>
              <a:t>visited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569CD6"/>
                </a:solidFill>
                <a:latin typeface="Consolas" panose="020B0609020204030204" pitchFamily="49" charset="0"/>
              </a:rPr>
              <a:t>false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	   </a:t>
            </a:r>
            <a:r>
              <a:rPr lang="en-GB" sz="1250" dirty="0">
                <a:solidFill>
                  <a:srgbClr val="C586C0"/>
                </a:solidFill>
                <a:latin typeface="Consolas" panose="020B0609020204030204" pitchFamily="49" charset="0"/>
              </a:rPr>
              <a:t>return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569CD6"/>
                </a:solidFill>
                <a:latin typeface="Consolas" panose="020B0609020204030204" pitchFamily="49" charset="0"/>
              </a:rPr>
              <a:t>true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            }</a:t>
            </a:r>
          </a:p>
          <a:p>
            <a:pPr>
              <a:lnSpc>
                <a:spcPct val="150000"/>
              </a:lnSpc>
            </a:pP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        }</a:t>
            </a:r>
          </a:p>
          <a:p>
            <a:pPr>
              <a:lnSpc>
                <a:spcPct val="150000"/>
              </a:lnSpc>
            </a:pP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    }</a:t>
            </a:r>
          </a:p>
          <a:p>
            <a:pPr>
              <a:lnSpc>
                <a:spcPct val="150000"/>
              </a:lnSpc>
            </a:pP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    </a:t>
            </a:r>
            <a:r>
              <a:rPr lang="en-GB" sz="1250" dirty="0" err="1">
                <a:solidFill>
                  <a:srgbClr val="9CDCFE"/>
                </a:solidFill>
                <a:latin typeface="Consolas" panose="020B0609020204030204" pitchFamily="49" charset="0"/>
              </a:rPr>
              <a:t>room</a:t>
            </a:r>
            <a:r>
              <a:rPr lang="en-GB" sz="1250" dirty="0" err="1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sz="1250" dirty="0" err="1">
                <a:solidFill>
                  <a:srgbClr val="9CDCFE"/>
                </a:solidFill>
                <a:latin typeface="Consolas" panose="020B0609020204030204" pitchFamily="49" charset="0"/>
              </a:rPr>
              <a:t>visited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569CD6"/>
                </a:solidFill>
                <a:latin typeface="Consolas" panose="020B0609020204030204" pitchFamily="49" charset="0"/>
              </a:rPr>
              <a:t>false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    </a:t>
            </a:r>
            <a:r>
              <a:rPr lang="en-GB" sz="1250" dirty="0">
                <a:solidFill>
                  <a:srgbClr val="C586C0"/>
                </a:solidFill>
                <a:latin typeface="Consolas" panose="020B0609020204030204" pitchFamily="49" charset="0"/>
              </a:rPr>
              <a:t>return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569CD6"/>
                </a:solidFill>
                <a:latin typeface="Consolas" panose="020B0609020204030204" pitchFamily="49" charset="0"/>
              </a:rPr>
              <a:t>false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0492689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0BA542-A350-717C-C1FC-AB02E90F0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298A46C-377B-61E5-9EDD-E18F32B9C034}"/>
              </a:ext>
            </a:extLst>
          </p:cNvPr>
          <p:cNvSpPr>
            <a:spLocks/>
          </p:cNvSpPr>
          <p:nvPr/>
        </p:nvSpPr>
        <p:spPr>
          <a:xfrm>
            <a:off x="0" y="0"/>
            <a:ext cx="5837382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3" name="Google Shape;2468;p187">
            <a:extLst>
              <a:ext uri="{FF2B5EF4-FFF2-40B4-BE49-F238E27FC236}">
                <a16:creationId xmlns:a16="http://schemas.microsoft.com/office/drawing/2014/main" id="{E703768D-59D1-40A7-37BD-F121928A647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48</a:t>
            </a:fld>
            <a:endParaRPr lang="en-US" sz="700" b="0" i="0" u="none" strike="noStrike" kern="1200" cap="none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DDD88A8-27D2-47DF-1712-E453CA079AE9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2576946" y="4065626"/>
            <a:ext cx="3519054" cy="3124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03C75CB-D65E-9FF9-26D5-0EBCD5AC98F5}"/>
              </a:ext>
            </a:extLst>
          </p:cNvPr>
          <p:cNvSpPr txBox="1"/>
          <p:nvPr/>
        </p:nvSpPr>
        <p:spPr>
          <a:xfrm>
            <a:off x="6096000" y="3588572"/>
            <a:ext cx="27616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FF0000"/>
                </a:solidFill>
              </a:rPr>
              <a:t>Wir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setzen</a:t>
            </a:r>
            <a:r>
              <a:rPr lang="en-GB" dirty="0">
                <a:solidFill>
                  <a:srgbClr val="FF0000"/>
                </a:solidFill>
              </a:rPr>
              <a:t> das </a:t>
            </a:r>
            <a:r>
              <a:rPr lang="en-GB" dirty="0" err="1">
                <a:solidFill>
                  <a:srgbClr val="FF0000"/>
                </a:solidFill>
              </a:rPr>
              <a:t>Attribut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wieder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zurück</a:t>
            </a:r>
            <a:r>
              <a:rPr lang="en-GB" dirty="0">
                <a:solidFill>
                  <a:srgbClr val="FF0000"/>
                </a:solidFill>
              </a:rPr>
              <a:t>, da </a:t>
            </a:r>
            <a:r>
              <a:rPr lang="en-GB" dirty="0" err="1">
                <a:solidFill>
                  <a:srgbClr val="FF0000"/>
                </a:solidFill>
              </a:rPr>
              <a:t>wir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solve1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mehrmals</a:t>
            </a:r>
            <a:r>
              <a:rPr lang="en-GB" dirty="0">
                <a:solidFill>
                  <a:srgbClr val="FF0000"/>
                </a:solidFill>
              </a:rPr>
              <a:t> auf </a:t>
            </a:r>
            <a:r>
              <a:rPr lang="en-GB" dirty="0" err="1">
                <a:solidFill>
                  <a:srgbClr val="FF0000"/>
                </a:solidFill>
              </a:rPr>
              <a:t>dem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gleichen</a:t>
            </a:r>
            <a:r>
              <a:rPr lang="en-GB" dirty="0">
                <a:solidFill>
                  <a:srgbClr val="FF0000"/>
                </a:solidFill>
              </a:rPr>
              <a:t> Labyrinth </a:t>
            </a:r>
            <a:r>
              <a:rPr lang="en-GB" dirty="0" err="1">
                <a:solidFill>
                  <a:srgbClr val="FF0000"/>
                </a:solidFill>
              </a:rPr>
              <a:t>ausführen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wollen</a:t>
            </a:r>
            <a:r>
              <a:rPr lang="en-GB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4D71A2-76E5-ADD6-FECE-94E63E632E48}"/>
              </a:ext>
            </a:extLst>
          </p:cNvPr>
          <p:cNvSpPr txBox="1"/>
          <p:nvPr/>
        </p:nvSpPr>
        <p:spPr>
          <a:xfrm>
            <a:off x="-46181" y="-115450"/>
            <a:ext cx="5837382" cy="5461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50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569CD6"/>
                </a:solidFill>
                <a:latin typeface="Consolas" panose="020B0609020204030204" pitchFamily="49" charset="0"/>
              </a:rPr>
              <a:t>static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 err="1">
                <a:solidFill>
                  <a:srgbClr val="4EC9B0"/>
                </a:solidFill>
                <a:latin typeface="Consolas" panose="020B0609020204030204" pitchFamily="49" charset="0"/>
              </a:rPr>
              <a:t>boolean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DCDCAA"/>
                </a:solidFill>
                <a:latin typeface="Consolas" panose="020B0609020204030204" pitchFamily="49" charset="0"/>
              </a:rPr>
              <a:t>solve1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sz="1250" dirty="0">
                <a:solidFill>
                  <a:srgbClr val="4EC9B0"/>
                </a:solidFill>
                <a:latin typeface="Consolas" panose="020B0609020204030204" pitchFamily="49" charset="0"/>
              </a:rPr>
              <a:t>Room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 err="1">
                <a:solidFill>
                  <a:srgbClr val="9CDCFE"/>
                </a:solidFill>
                <a:latin typeface="Consolas" panose="020B0609020204030204" pitchFamily="49" charset="0"/>
              </a:rPr>
              <a:t>room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, </a:t>
            </a:r>
            <a:r>
              <a:rPr lang="en-GB" sz="1250" dirty="0">
                <a:solidFill>
                  <a:srgbClr val="4EC9B0"/>
                </a:solidFill>
                <a:latin typeface="Consolas" panose="020B0609020204030204" pitchFamily="49" charset="0"/>
              </a:rPr>
              <a:t>int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9CDCFE"/>
                </a:solidFill>
                <a:latin typeface="Consolas" panose="020B0609020204030204" pitchFamily="49" charset="0"/>
              </a:rPr>
              <a:t>sum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)  {</a:t>
            </a:r>
          </a:p>
          <a:p>
            <a:pPr>
              <a:lnSpc>
                <a:spcPct val="150000"/>
              </a:lnSpc>
            </a:pP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    </a:t>
            </a:r>
            <a:r>
              <a:rPr lang="en-GB" sz="1250" dirty="0">
                <a:solidFill>
                  <a:srgbClr val="C586C0"/>
                </a:solidFill>
                <a:latin typeface="Consolas" panose="020B0609020204030204" pitchFamily="49" charset="0"/>
              </a:rPr>
              <a:t>if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sz="1250" dirty="0">
                <a:solidFill>
                  <a:srgbClr val="D4D4D4"/>
                </a:solidFill>
                <a:latin typeface="Consolas" panose="020B0609020204030204" pitchFamily="49" charset="0"/>
              </a:rPr>
              <a:t>!</a:t>
            </a:r>
            <a:r>
              <a:rPr lang="en-GB" sz="1250" dirty="0" err="1">
                <a:solidFill>
                  <a:srgbClr val="9CDCFE"/>
                </a:solidFill>
                <a:latin typeface="Consolas" panose="020B0609020204030204" pitchFamily="49" charset="0"/>
              </a:rPr>
              <a:t>room</a:t>
            </a:r>
            <a:r>
              <a:rPr lang="en-GB" sz="1250" dirty="0" err="1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sz="1250" dirty="0" err="1">
                <a:solidFill>
                  <a:srgbClr val="9CDCFE"/>
                </a:solidFill>
                <a:latin typeface="Consolas" panose="020B0609020204030204" pitchFamily="49" charset="0"/>
              </a:rPr>
              <a:t>visited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) {</a:t>
            </a:r>
          </a:p>
          <a:p>
            <a:pPr>
              <a:lnSpc>
                <a:spcPct val="150000"/>
              </a:lnSpc>
            </a:pP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        </a:t>
            </a:r>
            <a:r>
              <a:rPr lang="en-GB" sz="1250" dirty="0" err="1">
                <a:solidFill>
                  <a:srgbClr val="9CDCFE"/>
                </a:solidFill>
                <a:latin typeface="Consolas" panose="020B0609020204030204" pitchFamily="49" charset="0"/>
              </a:rPr>
              <a:t>room</a:t>
            </a:r>
            <a:r>
              <a:rPr lang="en-GB" sz="1250" dirty="0" err="1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sz="1250" dirty="0" err="1">
                <a:solidFill>
                  <a:srgbClr val="9CDCFE"/>
                </a:solidFill>
                <a:latin typeface="Consolas" panose="020B0609020204030204" pitchFamily="49" charset="0"/>
              </a:rPr>
              <a:t>visited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569CD6"/>
                </a:solidFill>
                <a:latin typeface="Consolas" panose="020B0609020204030204" pitchFamily="49" charset="0"/>
              </a:rPr>
              <a:t>true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        </a:t>
            </a:r>
            <a:r>
              <a:rPr lang="en-GB" sz="1250" dirty="0">
                <a:solidFill>
                  <a:srgbClr val="9CDCFE"/>
                </a:solidFill>
                <a:latin typeface="Consolas" panose="020B0609020204030204" pitchFamily="49" charset="0"/>
              </a:rPr>
              <a:t>sum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9CDCFE"/>
                </a:solidFill>
                <a:latin typeface="Consolas" panose="020B0609020204030204" pitchFamily="49" charset="0"/>
              </a:rPr>
              <a:t>sum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D4D4D4"/>
                </a:solidFill>
                <a:latin typeface="Consolas" panose="020B0609020204030204" pitchFamily="49" charset="0"/>
              </a:rPr>
              <a:t>+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 err="1">
                <a:solidFill>
                  <a:srgbClr val="9CDCFE"/>
                </a:solidFill>
                <a:latin typeface="Consolas" panose="020B0609020204030204" pitchFamily="49" charset="0"/>
              </a:rPr>
              <a:t>room</a:t>
            </a:r>
            <a:r>
              <a:rPr lang="en-GB" sz="1250" dirty="0" err="1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sz="1250" dirty="0" err="1">
                <a:solidFill>
                  <a:srgbClr val="9CDCFE"/>
                </a:solidFill>
                <a:latin typeface="Consolas" panose="020B0609020204030204" pitchFamily="49" charset="0"/>
              </a:rPr>
              <a:t>age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150000"/>
              </a:lnSpc>
            </a:pPr>
            <a:endParaRPr lang="en-GB" sz="1250" dirty="0">
              <a:solidFill>
                <a:srgbClr val="CCCCCC"/>
              </a:solidFill>
              <a:latin typeface="Consolas" panose="020B0609020204030204" pitchFamily="49" charset="0"/>
            </a:endParaRPr>
          </a:p>
          <a:p>
            <a:pPr>
              <a:lnSpc>
                <a:spcPct val="150000"/>
              </a:lnSpc>
            </a:pP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        </a:t>
            </a:r>
            <a:r>
              <a:rPr lang="en-GB" sz="1250" dirty="0">
                <a:solidFill>
                  <a:srgbClr val="C586C0"/>
                </a:solidFill>
                <a:latin typeface="Consolas" panose="020B0609020204030204" pitchFamily="49" charset="0"/>
              </a:rPr>
              <a:t>if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sz="1250" dirty="0">
                <a:solidFill>
                  <a:srgbClr val="9CDCFE"/>
                </a:solidFill>
                <a:latin typeface="Consolas" panose="020B0609020204030204" pitchFamily="49" charset="0"/>
              </a:rPr>
              <a:t>sum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D4D4D4"/>
                </a:solidFill>
                <a:latin typeface="Consolas" panose="020B0609020204030204" pitchFamily="49" charset="0"/>
              </a:rPr>
              <a:t>%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B5CEA8"/>
                </a:solidFill>
                <a:latin typeface="Consolas" panose="020B0609020204030204" pitchFamily="49" charset="0"/>
              </a:rPr>
              <a:t>3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D4D4D4"/>
                </a:solidFill>
                <a:latin typeface="Consolas" panose="020B0609020204030204" pitchFamily="49" charset="0"/>
              </a:rPr>
              <a:t>==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B5CEA8"/>
                </a:solidFill>
                <a:latin typeface="Consolas" panose="020B0609020204030204" pitchFamily="49" charset="0"/>
              </a:rPr>
              <a:t>0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) {</a:t>
            </a:r>
            <a:r>
              <a:rPr lang="en-GB" sz="1250" dirty="0" err="1">
                <a:solidFill>
                  <a:srgbClr val="9CDCFE"/>
                </a:solidFill>
                <a:latin typeface="Consolas" panose="020B0609020204030204" pitchFamily="49" charset="0"/>
              </a:rPr>
              <a:t>room</a:t>
            </a:r>
            <a:r>
              <a:rPr lang="en-GB" sz="1250" dirty="0" err="1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sz="1250" dirty="0" err="1">
                <a:solidFill>
                  <a:srgbClr val="9CDCFE"/>
                </a:solidFill>
                <a:latin typeface="Consolas" panose="020B0609020204030204" pitchFamily="49" charset="0"/>
              </a:rPr>
              <a:t>visited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569CD6"/>
                </a:solidFill>
                <a:latin typeface="Consolas" panose="020B0609020204030204" pitchFamily="49" charset="0"/>
              </a:rPr>
              <a:t>false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; </a:t>
            </a:r>
            <a:r>
              <a:rPr lang="en-GB" sz="1250" dirty="0">
                <a:solidFill>
                  <a:srgbClr val="C586C0"/>
                </a:solidFill>
                <a:latin typeface="Consolas" panose="020B0609020204030204" pitchFamily="49" charset="0"/>
              </a:rPr>
              <a:t>return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569CD6"/>
                </a:solidFill>
                <a:latin typeface="Consolas" panose="020B0609020204030204" pitchFamily="49" charset="0"/>
              </a:rPr>
              <a:t>false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; }</a:t>
            </a:r>
          </a:p>
          <a:p>
            <a:pPr>
              <a:lnSpc>
                <a:spcPct val="150000"/>
              </a:lnSpc>
            </a:pP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        </a:t>
            </a:r>
            <a:r>
              <a:rPr lang="en-GB" sz="1250" dirty="0">
                <a:solidFill>
                  <a:srgbClr val="C586C0"/>
                </a:solidFill>
                <a:latin typeface="Consolas" panose="020B0609020204030204" pitchFamily="49" charset="0"/>
              </a:rPr>
              <a:t>if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sz="1250" dirty="0" err="1">
                <a:solidFill>
                  <a:srgbClr val="9CDCFE"/>
                </a:solidFill>
                <a:latin typeface="Consolas" panose="020B0609020204030204" pitchFamily="49" charset="0"/>
              </a:rPr>
              <a:t>room</a:t>
            </a:r>
            <a:r>
              <a:rPr lang="en-GB" sz="1250" dirty="0" err="1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sz="1250" dirty="0" err="1">
                <a:solidFill>
                  <a:srgbClr val="DCDCAA"/>
                </a:solidFill>
                <a:latin typeface="Consolas" panose="020B0609020204030204" pitchFamily="49" charset="0"/>
              </a:rPr>
              <a:t>isExit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()) {</a:t>
            </a:r>
            <a:r>
              <a:rPr lang="en-GB" sz="1250" dirty="0" err="1">
                <a:solidFill>
                  <a:srgbClr val="9CDCFE"/>
                </a:solidFill>
                <a:latin typeface="Consolas" panose="020B0609020204030204" pitchFamily="49" charset="0"/>
              </a:rPr>
              <a:t>room</a:t>
            </a:r>
            <a:r>
              <a:rPr lang="en-GB" sz="1250" dirty="0" err="1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sz="1250" dirty="0" err="1">
                <a:solidFill>
                  <a:srgbClr val="9CDCFE"/>
                </a:solidFill>
                <a:latin typeface="Consolas" panose="020B0609020204030204" pitchFamily="49" charset="0"/>
              </a:rPr>
              <a:t>visited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569CD6"/>
                </a:solidFill>
                <a:latin typeface="Consolas" panose="020B0609020204030204" pitchFamily="49" charset="0"/>
              </a:rPr>
              <a:t>false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; </a:t>
            </a:r>
            <a:r>
              <a:rPr lang="en-GB" sz="1250" dirty="0">
                <a:solidFill>
                  <a:srgbClr val="C586C0"/>
                </a:solidFill>
                <a:latin typeface="Consolas" panose="020B0609020204030204" pitchFamily="49" charset="0"/>
              </a:rPr>
              <a:t>return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569CD6"/>
                </a:solidFill>
                <a:latin typeface="Consolas" panose="020B0609020204030204" pitchFamily="49" charset="0"/>
              </a:rPr>
              <a:t>true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; }</a:t>
            </a:r>
          </a:p>
          <a:p>
            <a:pPr>
              <a:lnSpc>
                <a:spcPct val="150000"/>
              </a:lnSpc>
            </a:pPr>
            <a:endParaRPr lang="en-GB" sz="1250" dirty="0">
              <a:solidFill>
                <a:srgbClr val="CCCCCC"/>
              </a:solidFill>
              <a:latin typeface="Consolas" panose="020B0609020204030204" pitchFamily="49" charset="0"/>
            </a:endParaRPr>
          </a:p>
          <a:p>
            <a:pPr>
              <a:lnSpc>
                <a:spcPct val="150000"/>
              </a:lnSpc>
            </a:pP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        </a:t>
            </a:r>
            <a:r>
              <a:rPr lang="en-GB" sz="1250" dirty="0">
                <a:solidFill>
                  <a:srgbClr val="C586C0"/>
                </a:solidFill>
                <a:latin typeface="Consolas" panose="020B0609020204030204" pitchFamily="49" charset="0"/>
              </a:rPr>
              <a:t>for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sz="1250" dirty="0">
                <a:solidFill>
                  <a:srgbClr val="4EC9B0"/>
                </a:solidFill>
                <a:latin typeface="Consolas" panose="020B0609020204030204" pitchFamily="49" charset="0"/>
              </a:rPr>
              <a:t>int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 err="1">
                <a:solidFill>
                  <a:srgbClr val="9CDCFE"/>
                </a:solidFill>
                <a:latin typeface="Consolas" panose="020B0609020204030204" pitchFamily="49" charset="0"/>
              </a:rPr>
              <a:t>i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B5CEA8"/>
                </a:solidFill>
                <a:latin typeface="Consolas" panose="020B0609020204030204" pitchFamily="49" charset="0"/>
              </a:rPr>
              <a:t>0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; </a:t>
            </a:r>
            <a:r>
              <a:rPr lang="en-GB" sz="1250" dirty="0" err="1">
                <a:solidFill>
                  <a:srgbClr val="9CDCFE"/>
                </a:solidFill>
                <a:latin typeface="Consolas" panose="020B0609020204030204" pitchFamily="49" charset="0"/>
              </a:rPr>
              <a:t>i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D4D4D4"/>
                </a:solidFill>
                <a:latin typeface="Consolas" panose="020B0609020204030204" pitchFamily="49" charset="0"/>
              </a:rPr>
              <a:t>&lt;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 err="1">
                <a:solidFill>
                  <a:srgbClr val="9CDCFE"/>
                </a:solidFill>
                <a:latin typeface="Consolas" panose="020B0609020204030204" pitchFamily="49" charset="0"/>
              </a:rPr>
              <a:t>room</a:t>
            </a:r>
            <a:r>
              <a:rPr lang="en-GB" sz="1250" dirty="0" err="1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sz="1250" dirty="0" err="1">
                <a:solidFill>
                  <a:srgbClr val="9CDCFE"/>
                </a:solidFill>
                <a:latin typeface="Consolas" panose="020B0609020204030204" pitchFamily="49" charset="0"/>
              </a:rPr>
              <a:t>doorsTo</a:t>
            </a:r>
            <a:r>
              <a:rPr lang="en-GB" sz="1250" dirty="0" err="1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sz="1250" dirty="0" err="1">
                <a:solidFill>
                  <a:srgbClr val="4FC1FF"/>
                </a:solidFill>
                <a:latin typeface="Consolas" panose="020B0609020204030204" pitchFamily="49" charset="0"/>
              </a:rPr>
              <a:t>length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; </a:t>
            </a:r>
            <a:r>
              <a:rPr lang="en-GB" sz="1250" dirty="0">
                <a:solidFill>
                  <a:srgbClr val="D4D4D4"/>
                </a:solidFill>
                <a:latin typeface="Consolas" panose="020B0609020204030204" pitchFamily="49" charset="0"/>
              </a:rPr>
              <a:t>++</a:t>
            </a:r>
            <a:r>
              <a:rPr lang="en-GB" sz="1250" dirty="0" err="1">
                <a:solidFill>
                  <a:srgbClr val="9CDCFE"/>
                </a:solidFill>
                <a:latin typeface="Consolas" panose="020B0609020204030204" pitchFamily="49" charset="0"/>
              </a:rPr>
              <a:t>i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) {</a:t>
            </a:r>
          </a:p>
          <a:p>
            <a:pPr>
              <a:lnSpc>
                <a:spcPct val="150000"/>
              </a:lnSpc>
            </a:pP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          	</a:t>
            </a:r>
            <a:r>
              <a:rPr lang="en-GB" sz="1250" dirty="0">
                <a:solidFill>
                  <a:srgbClr val="C586C0"/>
                </a:solidFill>
                <a:latin typeface="Consolas" panose="020B0609020204030204" pitchFamily="49" charset="0"/>
              </a:rPr>
              <a:t>if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sz="1250" dirty="0">
                <a:solidFill>
                  <a:srgbClr val="DCDCAA"/>
                </a:solidFill>
                <a:latin typeface="Consolas" panose="020B0609020204030204" pitchFamily="49" charset="0"/>
              </a:rPr>
              <a:t>solve1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sz="1250" dirty="0" err="1">
                <a:solidFill>
                  <a:srgbClr val="9CDCFE"/>
                </a:solidFill>
                <a:latin typeface="Consolas" panose="020B0609020204030204" pitchFamily="49" charset="0"/>
              </a:rPr>
              <a:t>room</a:t>
            </a:r>
            <a:r>
              <a:rPr lang="en-GB" sz="1250" dirty="0" err="1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sz="1250" dirty="0" err="1">
                <a:solidFill>
                  <a:srgbClr val="9CDCFE"/>
                </a:solidFill>
                <a:latin typeface="Consolas" panose="020B0609020204030204" pitchFamily="49" charset="0"/>
              </a:rPr>
              <a:t>doorsTo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[</a:t>
            </a:r>
            <a:r>
              <a:rPr lang="en-GB" sz="1250" dirty="0" err="1">
                <a:solidFill>
                  <a:srgbClr val="9CDCFE"/>
                </a:solidFill>
                <a:latin typeface="Consolas" panose="020B0609020204030204" pitchFamily="49" charset="0"/>
              </a:rPr>
              <a:t>i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], </a:t>
            </a:r>
            <a:r>
              <a:rPr lang="en-GB" sz="1250" dirty="0">
                <a:solidFill>
                  <a:srgbClr val="9CDCFE"/>
                </a:solidFill>
                <a:latin typeface="Consolas" panose="020B0609020204030204" pitchFamily="49" charset="0"/>
              </a:rPr>
              <a:t>sum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)) {</a:t>
            </a:r>
          </a:p>
          <a:p>
            <a:pPr>
              <a:lnSpc>
                <a:spcPct val="150000"/>
              </a:lnSpc>
            </a:pP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	   </a:t>
            </a:r>
            <a:r>
              <a:rPr lang="en-GB" sz="1250" dirty="0" err="1">
                <a:solidFill>
                  <a:srgbClr val="9CDCFE"/>
                </a:solidFill>
                <a:latin typeface="Consolas" panose="020B0609020204030204" pitchFamily="49" charset="0"/>
              </a:rPr>
              <a:t>room</a:t>
            </a:r>
            <a:r>
              <a:rPr lang="en-GB" sz="1250" dirty="0" err="1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sz="1250" dirty="0" err="1">
                <a:solidFill>
                  <a:srgbClr val="9CDCFE"/>
                </a:solidFill>
                <a:latin typeface="Consolas" panose="020B0609020204030204" pitchFamily="49" charset="0"/>
              </a:rPr>
              <a:t>visited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569CD6"/>
                </a:solidFill>
                <a:latin typeface="Consolas" panose="020B0609020204030204" pitchFamily="49" charset="0"/>
              </a:rPr>
              <a:t>false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	   </a:t>
            </a:r>
            <a:r>
              <a:rPr lang="en-GB" sz="1250" dirty="0">
                <a:solidFill>
                  <a:srgbClr val="C586C0"/>
                </a:solidFill>
                <a:latin typeface="Consolas" panose="020B0609020204030204" pitchFamily="49" charset="0"/>
              </a:rPr>
              <a:t>return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569CD6"/>
                </a:solidFill>
                <a:latin typeface="Consolas" panose="020B0609020204030204" pitchFamily="49" charset="0"/>
              </a:rPr>
              <a:t>true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            }</a:t>
            </a:r>
          </a:p>
          <a:p>
            <a:pPr>
              <a:lnSpc>
                <a:spcPct val="150000"/>
              </a:lnSpc>
            </a:pP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        }</a:t>
            </a:r>
          </a:p>
          <a:p>
            <a:pPr>
              <a:lnSpc>
                <a:spcPct val="150000"/>
              </a:lnSpc>
            </a:pP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    }</a:t>
            </a:r>
          </a:p>
          <a:p>
            <a:pPr>
              <a:lnSpc>
                <a:spcPct val="150000"/>
              </a:lnSpc>
            </a:pP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    </a:t>
            </a:r>
            <a:r>
              <a:rPr lang="en-GB" sz="1250" dirty="0" err="1">
                <a:solidFill>
                  <a:srgbClr val="9CDCFE"/>
                </a:solidFill>
                <a:latin typeface="Consolas" panose="020B0609020204030204" pitchFamily="49" charset="0"/>
              </a:rPr>
              <a:t>room</a:t>
            </a:r>
            <a:r>
              <a:rPr lang="en-GB" sz="1250" dirty="0" err="1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sz="1250" dirty="0" err="1">
                <a:solidFill>
                  <a:srgbClr val="9CDCFE"/>
                </a:solidFill>
                <a:latin typeface="Consolas" panose="020B0609020204030204" pitchFamily="49" charset="0"/>
              </a:rPr>
              <a:t>visited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569CD6"/>
                </a:solidFill>
                <a:latin typeface="Consolas" panose="020B0609020204030204" pitchFamily="49" charset="0"/>
              </a:rPr>
              <a:t>false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    </a:t>
            </a:r>
            <a:r>
              <a:rPr lang="en-GB" sz="1250" dirty="0">
                <a:solidFill>
                  <a:srgbClr val="C586C0"/>
                </a:solidFill>
                <a:latin typeface="Consolas" panose="020B0609020204030204" pitchFamily="49" charset="0"/>
              </a:rPr>
              <a:t>return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1250" dirty="0">
                <a:solidFill>
                  <a:srgbClr val="569CD6"/>
                </a:solidFill>
                <a:latin typeface="Consolas" panose="020B0609020204030204" pitchFamily="49" charset="0"/>
              </a:rPr>
              <a:t>false</a:t>
            </a: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GB" sz="1250" dirty="0">
                <a:solidFill>
                  <a:srgbClr val="CCCCCC"/>
                </a:solidFill>
                <a:latin typeface="Consolas" panose="020B0609020204030204" pitchFamily="49" charset="0"/>
              </a:rPr>
              <a:t>}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EA96F6A-4F54-E52B-C954-2B4E86CA4DAA}"/>
              </a:ext>
            </a:extLst>
          </p:cNvPr>
          <p:cNvCxnSpPr>
            <a:cxnSpLocks/>
          </p:cNvCxnSpPr>
          <p:nvPr/>
        </p:nvCxnSpPr>
        <p:spPr>
          <a:xfrm flipH="1" flipV="1">
            <a:off x="3099412" y="2948848"/>
            <a:ext cx="2963537" cy="8886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2D159C5-2FEC-36FA-2CE5-2715B9E2FF88}"/>
              </a:ext>
            </a:extLst>
          </p:cNvPr>
          <p:cNvCxnSpPr>
            <a:cxnSpLocks/>
          </p:cNvCxnSpPr>
          <p:nvPr/>
        </p:nvCxnSpPr>
        <p:spPr>
          <a:xfrm flipH="1" flipV="1">
            <a:off x="3220598" y="1961002"/>
            <a:ext cx="2842351" cy="16275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CDF0F13-BE4C-17C6-CA0E-6E474F25AA1A}"/>
              </a:ext>
            </a:extLst>
          </p:cNvPr>
          <p:cNvCxnSpPr>
            <a:cxnSpLocks/>
          </p:cNvCxnSpPr>
          <p:nvPr/>
        </p:nvCxnSpPr>
        <p:spPr>
          <a:xfrm flipH="1" flipV="1">
            <a:off x="3760424" y="1665378"/>
            <a:ext cx="2561143" cy="18416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0679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956A11-0E10-DC20-007E-CF7BF0231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94" descr="A room with many doors&#10;&#10;Description automatically generated">
            <a:extLst>
              <a:ext uri="{FF2B5EF4-FFF2-40B4-BE49-F238E27FC236}">
                <a16:creationId xmlns:a16="http://schemas.microsoft.com/office/drawing/2014/main" id="{897C237C-948C-DDB1-940F-DEA7D7EC2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999" y="2382995"/>
            <a:ext cx="579610" cy="5271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BD0420-1927-3644-2559-F06EC8463407}"/>
              </a:ext>
            </a:extLst>
          </p:cNvPr>
          <p:cNvSpPr txBox="1"/>
          <p:nvPr/>
        </p:nvSpPr>
        <p:spPr>
          <a:xfrm>
            <a:off x="5306291" y="220133"/>
            <a:ext cx="3702709" cy="4587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Wieso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funktioniert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das?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Betrachten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Beispiel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mit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nicht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visited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visited</a:t>
            </a:r>
          </a:p>
        </p:txBody>
      </p:sp>
      <p:sp>
        <p:nvSpPr>
          <p:cNvPr id="3" name="Google Shape;2468;p187">
            <a:extLst>
              <a:ext uri="{FF2B5EF4-FFF2-40B4-BE49-F238E27FC236}">
                <a16:creationId xmlns:a16="http://schemas.microsoft.com/office/drawing/2014/main" id="{A5894CF5-60D2-628F-D3A1-DA528CE4475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Tx/>
              <a:buSzTx/>
              <a:defRPr/>
            </a:pPr>
            <a:fld id="{00000000-1234-1234-1234-123412341234}" type="slidenum">
              <a:rPr lang="en-US" sz="7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  <a:sym typeface="Calibri"/>
              </a:rPr>
              <a:pPr>
                <a:lnSpc>
                  <a:spcPct val="90000"/>
                </a:lnSpc>
                <a:spcAft>
                  <a:spcPts val="600"/>
                </a:spcAft>
                <a:buClrTx/>
                <a:buSzTx/>
                <a:defRPr/>
              </a:pPr>
              <a:t>49</a:t>
            </a:fld>
            <a:endParaRPr lang="en-US" sz="700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  <a:sym typeface="Times New Roman"/>
            </a:endParaRPr>
          </a:p>
        </p:txBody>
      </p:sp>
      <p:pic>
        <p:nvPicPr>
          <p:cNvPr id="13" name="Picture 12" descr="A room with many doors&#10;&#10;Description automatically generated">
            <a:extLst>
              <a:ext uri="{FF2B5EF4-FFF2-40B4-BE49-F238E27FC236}">
                <a16:creationId xmlns:a16="http://schemas.microsoft.com/office/drawing/2014/main" id="{60D68526-5DDA-AB95-3685-99C9A89ED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610" y="106218"/>
            <a:ext cx="579610" cy="527190"/>
          </a:xfrm>
          <a:prstGeom prst="rect">
            <a:avLst/>
          </a:prstGeom>
        </p:spPr>
      </p:pic>
      <p:pic>
        <p:nvPicPr>
          <p:cNvPr id="10" name="Picture 9" descr="A room with many doors&#10;&#10;Description automatically generated">
            <a:extLst>
              <a:ext uri="{FF2B5EF4-FFF2-40B4-BE49-F238E27FC236}">
                <a16:creationId xmlns:a16="http://schemas.microsoft.com/office/drawing/2014/main" id="{7EF2EB43-134E-DB5A-8582-09B23E2F3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05" y="1020392"/>
            <a:ext cx="579610" cy="527190"/>
          </a:xfrm>
          <a:prstGeom prst="rect">
            <a:avLst/>
          </a:prstGeom>
        </p:spPr>
      </p:pic>
      <p:pic>
        <p:nvPicPr>
          <p:cNvPr id="17" name="Picture 16" descr="A room with many doors&#10;&#10;Description automatically generated">
            <a:extLst>
              <a:ext uri="{FF2B5EF4-FFF2-40B4-BE49-F238E27FC236}">
                <a16:creationId xmlns:a16="http://schemas.microsoft.com/office/drawing/2014/main" id="{003C3E61-3C84-DD67-6342-E0F080D83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967" y="1047031"/>
            <a:ext cx="579610" cy="527190"/>
          </a:xfrm>
          <a:prstGeom prst="rect">
            <a:avLst/>
          </a:prstGeom>
        </p:spPr>
      </p:pic>
      <p:pic>
        <p:nvPicPr>
          <p:cNvPr id="21" name="Picture 20" descr="A room with many doors&#10;&#10;Description automatically generated">
            <a:extLst>
              <a:ext uri="{FF2B5EF4-FFF2-40B4-BE49-F238E27FC236}">
                <a16:creationId xmlns:a16="http://schemas.microsoft.com/office/drawing/2014/main" id="{AAD06BC3-A772-37AA-B2F4-A83B2CE5F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772" y="212973"/>
            <a:ext cx="579610" cy="527190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513A149-8BB2-B2EE-CB8C-8CF88CDAC852}"/>
              </a:ext>
            </a:extLst>
          </p:cNvPr>
          <p:cNvCxnSpPr>
            <a:stCxn id="13" idx="2"/>
            <a:endCxn id="10" idx="0"/>
          </p:cNvCxnSpPr>
          <p:nvPr/>
        </p:nvCxnSpPr>
        <p:spPr>
          <a:xfrm flipH="1">
            <a:off x="714610" y="633408"/>
            <a:ext cx="289805" cy="386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D86CA82-75DB-C4EC-2CE0-0F0E52C7A569}"/>
              </a:ext>
            </a:extLst>
          </p:cNvPr>
          <p:cNvCxnSpPr>
            <a:endCxn id="17" idx="0"/>
          </p:cNvCxnSpPr>
          <p:nvPr/>
        </p:nvCxnSpPr>
        <p:spPr>
          <a:xfrm>
            <a:off x="1294220" y="633408"/>
            <a:ext cx="524552" cy="413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86737CE-135F-FD42-F255-2201B29233AF}"/>
              </a:ext>
            </a:extLst>
          </p:cNvPr>
          <p:cNvCxnSpPr>
            <a:stCxn id="13" idx="3"/>
            <a:endCxn id="21" idx="1"/>
          </p:cNvCxnSpPr>
          <p:nvPr/>
        </p:nvCxnSpPr>
        <p:spPr>
          <a:xfrm>
            <a:off x="1294220" y="369813"/>
            <a:ext cx="524552" cy="1067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" name="Picture 29" descr="A room with many doors&#10;&#10;Description automatically generated">
            <a:extLst>
              <a:ext uri="{FF2B5EF4-FFF2-40B4-BE49-F238E27FC236}">
                <a16:creationId xmlns:a16="http://schemas.microsoft.com/office/drawing/2014/main" id="{4734B9F3-6068-21D8-536B-59E0168E7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00" y="2131321"/>
            <a:ext cx="579610" cy="527190"/>
          </a:xfrm>
          <a:prstGeom prst="rect">
            <a:avLst/>
          </a:prstGeom>
        </p:spPr>
      </p:pic>
      <p:pic>
        <p:nvPicPr>
          <p:cNvPr id="31" name="Picture 30" descr="A room with many doors&#10;&#10;Description automatically generated">
            <a:extLst>
              <a:ext uri="{FF2B5EF4-FFF2-40B4-BE49-F238E27FC236}">
                <a16:creationId xmlns:a16="http://schemas.microsoft.com/office/drawing/2014/main" id="{718F7791-A2A1-E953-2E55-A960C215D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371" y="2426543"/>
            <a:ext cx="579610" cy="527190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2F33881-9989-639B-9602-AD776483D124}"/>
              </a:ext>
            </a:extLst>
          </p:cNvPr>
          <p:cNvCxnSpPr>
            <a:stCxn id="17" idx="1"/>
            <a:endCxn id="10" idx="3"/>
          </p:cNvCxnSpPr>
          <p:nvPr/>
        </p:nvCxnSpPr>
        <p:spPr>
          <a:xfrm flipH="1" flipV="1">
            <a:off x="1004415" y="1283988"/>
            <a:ext cx="524552" cy="266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0523A4D-D6F9-9C9B-DBF4-A8B125EE8C37}"/>
              </a:ext>
            </a:extLst>
          </p:cNvPr>
          <p:cNvCxnSpPr>
            <a:stCxn id="10" idx="2"/>
            <a:endCxn id="30" idx="0"/>
          </p:cNvCxnSpPr>
          <p:nvPr/>
        </p:nvCxnSpPr>
        <p:spPr>
          <a:xfrm flipH="1">
            <a:off x="424805" y="1547583"/>
            <a:ext cx="289805" cy="5837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05C6858-B001-4752-BD17-7CCB1E3FE7C9}"/>
              </a:ext>
            </a:extLst>
          </p:cNvPr>
          <p:cNvCxnSpPr>
            <a:stCxn id="30" idx="3"/>
            <a:endCxn id="31" idx="1"/>
          </p:cNvCxnSpPr>
          <p:nvPr/>
        </p:nvCxnSpPr>
        <p:spPr>
          <a:xfrm>
            <a:off x="714610" y="2394917"/>
            <a:ext cx="513761" cy="295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8204574-D844-D6F9-E24D-8ADBA62BF5D9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994683" y="1538731"/>
            <a:ext cx="523493" cy="887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4" name="Picture 43" descr="A room with many doors&#10;&#10;Description automatically generated">
            <a:extLst>
              <a:ext uri="{FF2B5EF4-FFF2-40B4-BE49-F238E27FC236}">
                <a16:creationId xmlns:a16="http://schemas.microsoft.com/office/drawing/2014/main" id="{29AA06BF-B159-2800-779D-FAC4FD296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750" y="1864934"/>
            <a:ext cx="579610" cy="527190"/>
          </a:xfrm>
          <a:prstGeom prst="rect">
            <a:avLst/>
          </a:prstGeom>
        </p:spPr>
      </p:pic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8916DD9-9714-1AA7-6272-BDF7928ED9EB}"/>
              </a:ext>
            </a:extLst>
          </p:cNvPr>
          <p:cNvCxnSpPr>
            <a:stCxn id="31" idx="3"/>
            <a:endCxn id="44" idx="2"/>
          </p:cNvCxnSpPr>
          <p:nvPr/>
        </p:nvCxnSpPr>
        <p:spPr>
          <a:xfrm flipV="1">
            <a:off x="1807981" y="2392124"/>
            <a:ext cx="459575" cy="2980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78E34D61-05DD-7DB6-C59D-1E5F64058D5F}"/>
              </a:ext>
            </a:extLst>
          </p:cNvPr>
          <p:cNvCxnSpPr>
            <a:stCxn id="44" idx="0"/>
            <a:endCxn id="17" idx="2"/>
          </p:cNvCxnSpPr>
          <p:nvPr/>
        </p:nvCxnSpPr>
        <p:spPr>
          <a:xfrm flipH="1" flipV="1">
            <a:off x="1818772" y="1574221"/>
            <a:ext cx="448783" cy="290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9" name="Picture 48" descr="A room with many doors&#10;&#10;Description automatically generated">
            <a:extLst>
              <a:ext uri="{FF2B5EF4-FFF2-40B4-BE49-F238E27FC236}">
                <a16:creationId xmlns:a16="http://schemas.microsoft.com/office/drawing/2014/main" id="{35E0BCD9-893D-4EFF-A415-39521A3E5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264" y="699835"/>
            <a:ext cx="579610" cy="527190"/>
          </a:xfrm>
          <a:prstGeom prst="rect">
            <a:avLst/>
          </a:prstGeom>
        </p:spPr>
      </p:pic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D7EE39B-40A3-DB57-D32E-BB48DC87CCA9}"/>
              </a:ext>
            </a:extLst>
          </p:cNvPr>
          <p:cNvCxnSpPr>
            <a:stCxn id="21" idx="3"/>
            <a:endCxn id="49" idx="1"/>
          </p:cNvCxnSpPr>
          <p:nvPr/>
        </p:nvCxnSpPr>
        <p:spPr>
          <a:xfrm>
            <a:off x="2398382" y="476569"/>
            <a:ext cx="506882" cy="4868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D820649E-096C-6657-72E2-18F5B4AA4CB7}"/>
              </a:ext>
            </a:extLst>
          </p:cNvPr>
          <p:cNvCxnSpPr>
            <a:stCxn id="49" idx="1"/>
            <a:endCxn id="17" idx="3"/>
          </p:cNvCxnSpPr>
          <p:nvPr/>
        </p:nvCxnSpPr>
        <p:spPr>
          <a:xfrm flipH="1">
            <a:off x="2108577" y="963430"/>
            <a:ext cx="796687" cy="3471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6D2920C-304F-05A2-FFA4-8EBC2733E06E}"/>
              </a:ext>
            </a:extLst>
          </p:cNvPr>
          <p:cNvCxnSpPr>
            <a:stCxn id="49" idx="2"/>
            <a:endCxn id="44" idx="0"/>
          </p:cNvCxnSpPr>
          <p:nvPr/>
        </p:nvCxnSpPr>
        <p:spPr>
          <a:xfrm flipH="1">
            <a:off x="2267555" y="1227025"/>
            <a:ext cx="927514" cy="6379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2" name="Picture 61" descr="A room with many doors&#10;&#10;Description automatically generated">
            <a:extLst>
              <a:ext uri="{FF2B5EF4-FFF2-40B4-BE49-F238E27FC236}">
                <a16:creationId xmlns:a16="http://schemas.microsoft.com/office/drawing/2014/main" id="{6EBF6FEF-E928-9E16-4A3F-ECFF45D5A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0167" y="1754215"/>
            <a:ext cx="579610" cy="527190"/>
          </a:xfrm>
          <a:prstGeom prst="rect">
            <a:avLst/>
          </a:prstGeom>
        </p:spPr>
      </p:pic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B7A9A11B-1B99-1D0B-6755-CC44B01F5E32}"/>
              </a:ext>
            </a:extLst>
          </p:cNvPr>
          <p:cNvCxnSpPr>
            <a:stCxn id="49" idx="2"/>
            <a:endCxn id="62" idx="0"/>
          </p:cNvCxnSpPr>
          <p:nvPr/>
        </p:nvCxnSpPr>
        <p:spPr>
          <a:xfrm>
            <a:off x="3195069" y="1227025"/>
            <a:ext cx="144903" cy="527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65BA1851-064F-A0EB-0882-C1A5F484B092}"/>
              </a:ext>
            </a:extLst>
          </p:cNvPr>
          <p:cNvCxnSpPr>
            <a:stCxn id="44" idx="3"/>
            <a:endCxn id="62" idx="1"/>
          </p:cNvCxnSpPr>
          <p:nvPr/>
        </p:nvCxnSpPr>
        <p:spPr>
          <a:xfrm flipV="1">
            <a:off x="2557360" y="2017811"/>
            <a:ext cx="492807" cy="1107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7" name="Picture 66" descr="A room with many doors&#10;&#10;Description automatically generated">
            <a:extLst>
              <a:ext uri="{FF2B5EF4-FFF2-40B4-BE49-F238E27FC236}">
                <a16:creationId xmlns:a16="http://schemas.microsoft.com/office/drawing/2014/main" id="{2986A959-AAFD-E8C3-0FA7-9FFB5F661F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000" y="2756560"/>
            <a:ext cx="579610" cy="527190"/>
          </a:xfrm>
          <a:prstGeom prst="rect">
            <a:avLst/>
          </a:prstGeom>
        </p:spPr>
      </p:pic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B0214817-1EF1-AB7F-20A7-8A56989E3FBF}"/>
              </a:ext>
            </a:extLst>
          </p:cNvPr>
          <p:cNvCxnSpPr>
            <a:stCxn id="62" idx="2"/>
            <a:endCxn id="67" idx="0"/>
          </p:cNvCxnSpPr>
          <p:nvPr/>
        </p:nvCxnSpPr>
        <p:spPr>
          <a:xfrm>
            <a:off x="3339972" y="2281406"/>
            <a:ext cx="145833" cy="4751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6BCDB18F-BEA4-30F6-6FB5-5D3FEC5BF0AF}"/>
              </a:ext>
            </a:extLst>
          </p:cNvPr>
          <p:cNvCxnSpPr>
            <a:stCxn id="44" idx="2"/>
            <a:endCxn id="67" idx="1"/>
          </p:cNvCxnSpPr>
          <p:nvPr/>
        </p:nvCxnSpPr>
        <p:spPr>
          <a:xfrm>
            <a:off x="2267555" y="2392124"/>
            <a:ext cx="928444" cy="628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2" name="Picture 71" descr="A room with many doors&#10;&#10;Description automatically generated">
            <a:extLst>
              <a:ext uri="{FF2B5EF4-FFF2-40B4-BE49-F238E27FC236}">
                <a16:creationId xmlns:a16="http://schemas.microsoft.com/office/drawing/2014/main" id="{9E7F0A43-FCF1-7919-C0D5-0C43D45D5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420" y="3361487"/>
            <a:ext cx="579610" cy="527190"/>
          </a:xfrm>
          <a:prstGeom prst="rect">
            <a:avLst/>
          </a:prstGeom>
        </p:spPr>
      </p:pic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864C814B-5C69-4199-F051-9D352B44FFAB}"/>
              </a:ext>
            </a:extLst>
          </p:cNvPr>
          <p:cNvCxnSpPr>
            <a:stCxn id="67" idx="2"/>
            <a:endCxn id="72" idx="3"/>
          </p:cNvCxnSpPr>
          <p:nvPr/>
        </p:nvCxnSpPr>
        <p:spPr>
          <a:xfrm flipH="1">
            <a:off x="2698030" y="3283751"/>
            <a:ext cx="787775" cy="341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18DFA56A-96F0-AEF1-2105-D3AC99FC4D8C}"/>
              </a:ext>
            </a:extLst>
          </p:cNvPr>
          <p:cNvCxnSpPr>
            <a:stCxn id="44" idx="2"/>
            <a:endCxn id="72" idx="0"/>
          </p:cNvCxnSpPr>
          <p:nvPr/>
        </p:nvCxnSpPr>
        <p:spPr>
          <a:xfrm>
            <a:off x="2267555" y="2392124"/>
            <a:ext cx="140669" cy="969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7" name="Picture 76" descr="A room with many doors&#10;&#10;Description automatically generated">
            <a:extLst>
              <a:ext uri="{FF2B5EF4-FFF2-40B4-BE49-F238E27FC236}">
                <a16:creationId xmlns:a16="http://schemas.microsoft.com/office/drawing/2014/main" id="{2C04645A-F3C9-3821-B2BF-45FE4C524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2426" y="1333729"/>
            <a:ext cx="579610" cy="527190"/>
          </a:xfrm>
          <a:prstGeom prst="rect">
            <a:avLst/>
          </a:prstGeom>
        </p:spPr>
      </p:pic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B1E59CC-28B8-A8D4-BB8C-0C314B94E497}"/>
              </a:ext>
            </a:extLst>
          </p:cNvPr>
          <p:cNvCxnSpPr>
            <a:stCxn id="62" idx="3"/>
            <a:endCxn id="77" idx="1"/>
          </p:cNvCxnSpPr>
          <p:nvPr/>
        </p:nvCxnSpPr>
        <p:spPr>
          <a:xfrm flipV="1">
            <a:off x="3629777" y="1597324"/>
            <a:ext cx="422649" cy="420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D5C726CA-3D43-47B0-5D04-FB78A396BBBB}"/>
              </a:ext>
            </a:extLst>
          </p:cNvPr>
          <p:cNvCxnSpPr>
            <a:stCxn id="77" idx="0"/>
            <a:endCxn id="49" idx="3"/>
          </p:cNvCxnSpPr>
          <p:nvPr/>
        </p:nvCxnSpPr>
        <p:spPr>
          <a:xfrm flipH="1" flipV="1">
            <a:off x="3484875" y="963430"/>
            <a:ext cx="857356" cy="3702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2" name="Picture 81" descr="A room with many doors&#10;&#10;Description automatically generated">
            <a:extLst>
              <a:ext uri="{FF2B5EF4-FFF2-40B4-BE49-F238E27FC236}">
                <a16:creationId xmlns:a16="http://schemas.microsoft.com/office/drawing/2014/main" id="{D0FC1151-D8CB-641F-503E-3B1124A56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61" y="3454416"/>
            <a:ext cx="579610" cy="527190"/>
          </a:xfrm>
          <a:prstGeom prst="rect">
            <a:avLst/>
          </a:prstGeom>
        </p:spPr>
      </p:pic>
      <p:pic>
        <p:nvPicPr>
          <p:cNvPr id="83" name="Picture 82" descr="A room with many doors&#10;&#10;Description automatically generated">
            <a:extLst>
              <a:ext uri="{FF2B5EF4-FFF2-40B4-BE49-F238E27FC236}">
                <a16:creationId xmlns:a16="http://schemas.microsoft.com/office/drawing/2014/main" id="{0AB09C6F-A32E-231D-18C3-77DE02A12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738" y="4513916"/>
            <a:ext cx="579610" cy="527190"/>
          </a:xfrm>
          <a:prstGeom prst="rect">
            <a:avLst/>
          </a:prstGeom>
        </p:spPr>
      </p:pic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2A4B583C-CDE4-9A3E-31DE-60F382123350}"/>
              </a:ext>
            </a:extLst>
          </p:cNvPr>
          <p:cNvCxnSpPr>
            <a:stCxn id="30" idx="2"/>
            <a:endCxn id="82" idx="0"/>
          </p:cNvCxnSpPr>
          <p:nvPr/>
        </p:nvCxnSpPr>
        <p:spPr>
          <a:xfrm>
            <a:off x="424805" y="2658512"/>
            <a:ext cx="513761" cy="7959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F4B71CCE-CF77-9C27-D67F-24EDF338734D}"/>
              </a:ext>
            </a:extLst>
          </p:cNvPr>
          <p:cNvCxnSpPr>
            <a:stCxn id="82" idx="2"/>
            <a:endCxn id="83" idx="0"/>
          </p:cNvCxnSpPr>
          <p:nvPr/>
        </p:nvCxnSpPr>
        <p:spPr>
          <a:xfrm>
            <a:off x="938566" y="3981606"/>
            <a:ext cx="499978" cy="532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29AD7DD7-0315-3DDF-AD6D-7EF4A27F14E3}"/>
              </a:ext>
            </a:extLst>
          </p:cNvPr>
          <p:cNvCxnSpPr>
            <a:stCxn id="82" idx="3"/>
            <a:endCxn id="72" idx="1"/>
          </p:cNvCxnSpPr>
          <p:nvPr/>
        </p:nvCxnSpPr>
        <p:spPr>
          <a:xfrm flipV="1">
            <a:off x="1228371" y="3625082"/>
            <a:ext cx="890049" cy="92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E00A8886-58A0-0857-1BFF-A6EF87E7414B}"/>
              </a:ext>
            </a:extLst>
          </p:cNvPr>
          <p:cNvCxnSpPr>
            <a:stCxn id="83" idx="3"/>
            <a:endCxn id="72" idx="2"/>
          </p:cNvCxnSpPr>
          <p:nvPr/>
        </p:nvCxnSpPr>
        <p:spPr>
          <a:xfrm flipV="1">
            <a:off x="1728348" y="3888677"/>
            <a:ext cx="679876" cy="888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3" name="Picture 92" descr="A room with many doors&#10;&#10;Description automatically generated">
            <a:extLst>
              <a:ext uri="{FF2B5EF4-FFF2-40B4-BE49-F238E27FC236}">
                <a16:creationId xmlns:a16="http://schemas.microsoft.com/office/drawing/2014/main" id="{8A7FCA3A-0727-8F26-7675-2DA9630A2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999" y="1455447"/>
            <a:ext cx="579610" cy="527190"/>
          </a:xfrm>
          <a:prstGeom prst="rect">
            <a:avLst/>
          </a:prstGeom>
        </p:spPr>
      </p:pic>
      <p:sp>
        <p:nvSpPr>
          <p:cNvPr id="94" name="Isosceles Triangle 93">
            <a:extLst>
              <a:ext uri="{FF2B5EF4-FFF2-40B4-BE49-F238E27FC236}">
                <a16:creationId xmlns:a16="http://schemas.microsoft.com/office/drawing/2014/main" id="{6DB2C09B-7EC6-FADC-8CD4-CDB3D47318B9}"/>
              </a:ext>
            </a:extLst>
          </p:cNvPr>
          <p:cNvSpPr/>
          <p:nvPr/>
        </p:nvSpPr>
        <p:spPr>
          <a:xfrm>
            <a:off x="5944930" y="2553735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469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>
          <a:extLst>
            <a:ext uri="{FF2B5EF4-FFF2-40B4-BE49-F238E27FC236}">
              <a16:creationId xmlns:a16="http://schemas.microsoft.com/office/drawing/2014/main" id="{94ADE707-4079-9214-DE9E-A2D997320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7">
            <a:extLst>
              <a:ext uri="{FF2B5EF4-FFF2-40B4-BE49-F238E27FC236}">
                <a16:creationId xmlns:a16="http://schemas.microsoft.com/office/drawing/2014/main" id="{C200DED1-2839-ABF3-D2C4-3E444E01CE8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GB" sz="36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Ablauf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67">
            <a:extLst>
              <a:ext uri="{FF2B5EF4-FFF2-40B4-BE49-F238E27FC236}">
                <a16:creationId xmlns:a16="http://schemas.microsoft.com/office/drawing/2014/main" id="{45B1A589-3E6E-1535-3E76-1ED7009CB6B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5000"/>
          </a:bodyPr>
          <a:lstStyle/>
          <a:p>
            <a:pPr marL="343080" marR="0" lvl="0" indent="-343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SzPct val="100000"/>
              <a:buFont typeface="Noto Sans Symbols"/>
              <a:buChar char="▪"/>
            </a:pPr>
            <a:r>
              <a:rPr lang="de-DE" sz="2400" b="1" dirty="0">
                <a:latin typeface="Calibri"/>
                <a:ea typeface="Calibri"/>
                <a:cs typeface="Calibri"/>
                <a:sym typeface="Calibri"/>
              </a:rPr>
              <a:t>Organisatorisches (</a:t>
            </a:r>
            <a:r>
              <a:rPr lang="de-DE" sz="2400" b="1" dirty="0" err="1">
                <a:latin typeface="Calibri"/>
                <a:ea typeface="Calibri"/>
                <a:cs typeface="Calibri"/>
                <a:sym typeface="Calibri"/>
              </a:rPr>
              <a:t>Timed</a:t>
            </a:r>
            <a:r>
              <a:rPr lang="de-DE" sz="2400" b="1" dirty="0">
                <a:latin typeface="Calibri"/>
                <a:ea typeface="Calibri"/>
                <a:cs typeface="Calibri"/>
                <a:sym typeface="Calibri"/>
              </a:rPr>
              <a:t> Bonus)</a:t>
            </a:r>
          </a:p>
          <a:p>
            <a:pPr marL="343080" marR="0" lvl="0" indent="-343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SzPct val="100000"/>
              <a:buFont typeface="Noto Sans Symbols"/>
              <a:buChar char="▪"/>
            </a:pPr>
            <a:r>
              <a:rPr lang="de-DE" sz="2400" b="1" dirty="0">
                <a:latin typeface="Calibri"/>
                <a:ea typeface="Calibri"/>
                <a:cs typeface="Calibri"/>
                <a:sym typeface="Calibri"/>
              </a:rPr>
              <a:t>Hilfreiche Java </a:t>
            </a:r>
            <a:r>
              <a:rPr lang="de-DE" sz="2400" b="1" dirty="0" err="1">
                <a:latin typeface="Calibri"/>
                <a:ea typeface="Calibri"/>
                <a:cs typeface="Calibri"/>
                <a:sym typeface="Calibri"/>
              </a:rPr>
              <a:t>features</a:t>
            </a:r>
            <a:endParaRPr lang="de-DE" sz="2400" b="1" dirty="0">
              <a:latin typeface="Calibri"/>
              <a:ea typeface="Calibri"/>
              <a:cs typeface="Calibri"/>
              <a:sym typeface="Calibri"/>
            </a:endParaRPr>
          </a:p>
          <a:p>
            <a:pPr marL="343080" marR="0" lvl="0" indent="-343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SzPct val="100000"/>
              <a:buFont typeface="Noto Sans Symbols"/>
              <a:buChar char="▪"/>
            </a:pPr>
            <a:r>
              <a:rPr lang="de-DE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Probleme Lösen / Programmieren</a:t>
            </a:r>
          </a:p>
          <a:p>
            <a:pPr marL="343080" marR="0" lvl="0" indent="-343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SzPct val="100000"/>
              <a:buFont typeface="Noto Sans Symbols"/>
              <a:buChar char="▪"/>
            </a:pPr>
            <a:r>
              <a:rPr lang="de-DE" sz="24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Enums</a:t>
            </a:r>
            <a:endParaRPr lang="de-DE" sz="2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3080" marR="0" lvl="0" indent="-343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SzPct val="100000"/>
              <a:buFont typeface="Noto Sans Symbols"/>
              <a:buChar char="▪"/>
            </a:pPr>
            <a:r>
              <a:rPr lang="de-DE" sz="1200" dirty="0">
                <a:latin typeface="Calibri"/>
                <a:ea typeface="Calibri"/>
                <a:cs typeface="Calibri"/>
                <a:sym typeface="Calibri"/>
              </a:rPr>
              <a:t>kleine</a:t>
            </a:r>
            <a:r>
              <a:rPr lang="de-DE" sz="2400" b="1" dirty="0">
                <a:latin typeface="Calibri"/>
                <a:ea typeface="Calibri"/>
                <a:cs typeface="Calibri"/>
                <a:sym typeface="Calibri"/>
              </a:rPr>
              <a:t> Loopinvariante Theorie Ergänzung</a:t>
            </a:r>
          </a:p>
          <a:p>
            <a:pPr marL="343080" marR="0" lvl="0" indent="-343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SzPct val="100000"/>
              <a:buFont typeface="Noto Sans Symbols"/>
              <a:buChar char="▪"/>
            </a:pPr>
            <a:r>
              <a:rPr lang="de-DE" sz="2400" b="1" dirty="0">
                <a:latin typeface="Calibri"/>
                <a:ea typeface="Calibri"/>
                <a:cs typeface="Calibri"/>
                <a:sym typeface="Calibri"/>
              </a:rPr>
              <a:t>Aufgaben Empfehlungen</a:t>
            </a:r>
          </a:p>
          <a:p>
            <a:pPr marL="343080" marR="0" lvl="0" indent="-343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SzPct val="100000"/>
              <a:buFont typeface="Noto Sans Symbols"/>
              <a:buChar char="▪"/>
            </a:pPr>
            <a:r>
              <a:rPr lang="de-DE" sz="2400" b="1" dirty="0" err="1">
                <a:latin typeface="Calibri"/>
                <a:ea typeface="Calibri"/>
                <a:cs typeface="Calibri"/>
                <a:sym typeface="Calibri"/>
              </a:rPr>
              <a:t>Kahoot</a:t>
            </a:r>
            <a:r>
              <a:rPr lang="de-DE" sz="2400" b="1" dirty="0">
                <a:latin typeface="Calibri"/>
                <a:ea typeface="Calibri"/>
                <a:cs typeface="Calibri"/>
                <a:sym typeface="Calibri"/>
              </a:rPr>
              <a:t> zu Verkettete Liste aka </a:t>
            </a:r>
            <a:r>
              <a:rPr lang="de-DE" sz="2400" b="1" dirty="0" err="1">
                <a:latin typeface="Calibri"/>
                <a:ea typeface="Calibri"/>
                <a:cs typeface="Calibri"/>
                <a:sym typeface="Calibri"/>
              </a:rPr>
              <a:t>Linked</a:t>
            </a:r>
            <a:r>
              <a:rPr lang="de-DE" sz="24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b="1" dirty="0" err="1">
                <a:latin typeface="Calibri"/>
                <a:ea typeface="Calibri"/>
                <a:cs typeface="Calibri"/>
                <a:sym typeface="Calibri"/>
              </a:rPr>
              <a:t>list</a:t>
            </a:r>
            <a:endParaRPr lang="de-DE" sz="2400" b="1" dirty="0">
              <a:latin typeface="Calibri"/>
              <a:ea typeface="Calibri"/>
              <a:cs typeface="Calibri"/>
              <a:sym typeface="Calibri"/>
            </a:endParaRPr>
          </a:p>
          <a:p>
            <a:pPr marL="343080" marR="0" lvl="0" indent="-343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SzPct val="100000"/>
              <a:buFont typeface="Noto Sans Symbols"/>
              <a:buChar char="▪"/>
            </a:pPr>
            <a:endParaRPr lang="de-DE" sz="2400" b="1" dirty="0">
              <a:latin typeface="Calibri"/>
              <a:ea typeface="Calibri"/>
              <a:cs typeface="Calibri"/>
              <a:sym typeface="Calibri"/>
            </a:endParaRPr>
          </a:p>
          <a:p>
            <a:pPr marL="343080" marR="0" lvl="0" indent="-343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SzPct val="100000"/>
              <a:buFont typeface="Noto Sans Symbols"/>
              <a:buChar char="▪"/>
            </a:pPr>
            <a:endParaRPr lang="de-DE" sz="2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3080" marR="0" lvl="0" indent="-343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SzPct val="100000"/>
              <a:buFont typeface="Noto Sans Symbols"/>
              <a:buChar char="▪"/>
            </a:pPr>
            <a:endParaRPr lang="de-DE" sz="2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3080" marR="0" lvl="0" indent="-343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SzPct val="100000"/>
              <a:buFont typeface="Noto Sans Symbols"/>
              <a:buChar char="▪"/>
            </a:pPr>
            <a:endParaRPr sz="2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67">
            <a:extLst>
              <a:ext uri="{FF2B5EF4-FFF2-40B4-BE49-F238E27FC236}">
                <a16:creationId xmlns:a16="http://schemas.microsoft.com/office/drawing/2014/main" id="{98AE9749-54B3-2EE1-8E0F-CAC28695B28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42065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D49E13-9616-8766-E347-02E084AAD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468;p187">
            <a:extLst>
              <a:ext uri="{FF2B5EF4-FFF2-40B4-BE49-F238E27FC236}">
                <a16:creationId xmlns:a16="http://schemas.microsoft.com/office/drawing/2014/main" id="{F27AB87B-FF99-97A6-EEFC-C0D752992D2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Tx/>
              <a:buSzTx/>
              <a:defRPr/>
            </a:pPr>
            <a:fld id="{00000000-1234-1234-1234-123412341234}" type="slidenum">
              <a:rPr lang="en-US" sz="7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  <a:sym typeface="Calibri"/>
              </a:rPr>
              <a:pPr>
                <a:lnSpc>
                  <a:spcPct val="90000"/>
                </a:lnSpc>
                <a:spcAft>
                  <a:spcPts val="600"/>
                </a:spcAft>
                <a:buClrTx/>
                <a:buSzTx/>
                <a:defRPr/>
              </a:pPr>
              <a:t>50</a:t>
            </a:fld>
            <a:endParaRPr lang="en-US" sz="700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  <a:sym typeface="Times New Roman"/>
            </a:endParaRPr>
          </a:p>
        </p:txBody>
      </p:sp>
      <p:pic>
        <p:nvPicPr>
          <p:cNvPr id="13" name="Picture 12" descr="A room with many doors&#10;&#10;Description automatically generated">
            <a:extLst>
              <a:ext uri="{FF2B5EF4-FFF2-40B4-BE49-F238E27FC236}">
                <a16:creationId xmlns:a16="http://schemas.microsoft.com/office/drawing/2014/main" id="{F784D4C2-4D4D-78BB-AA9F-1A2E7D8B0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610" y="106218"/>
            <a:ext cx="579610" cy="527190"/>
          </a:xfrm>
          <a:prstGeom prst="rect">
            <a:avLst/>
          </a:prstGeom>
        </p:spPr>
      </p:pic>
      <p:pic>
        <p:nvPicPr>
          <p:cNvPr id="10" name="Picture 9" descr="A room with many doors&#10;&#10;Description automatically generated">
            <a:extLst>
              <a:ext uri="{FF2B5EF4-FFF2-40B4-BE49-F238E27FC236}">
                <a16:creationId xmlns:a16="http://schemas.microsoft.com/office/drawing/2014/main" id="{97A040DE-5007-8A02-3C21-2F050652B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05" y="1020392"/>
            <a:ext cx="579610" cy="527190"/>
          </a:xfrm>
          <a:prstGeom prst="rect">
            <a:avLst/>
          </a:prstGeom>
        </p:spPr>
      </p:pic>
      <p:pic>
        <p:nvPicPr>
          <p:cNvPr id="17" name="Picture 16" descr="A room with many doors&#10;&#10;Description automatically generated">
            <a:extLst>
              <a:ext uri="{FF2B5EF4-FFF2-40B4-BE49-F238E27FC236}">
                <a16:creationId xmlns:a16="http://schemas.microsoft.com/office/drawing/2014/main" id="{85A69D35-13BD-446C-D567-059376ABC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967" y="1047031"/>
            <a:ext cx="579610" cy="527190"/>
          </a:xfrm>
          <a:prstGeom prst="rect">
            <a:avLst/>
          </a:prstGeom>
        </p:spPr>
      </p:pic>
      <p:pic>
        <p:nvPicPr>
          <p:cNvPr id="21" name="Picture 20" descr="A room with many doors&#10;&#10;Description automatically generated">
            <a:extLst>
              <a:ext uri="{FF2B5EF4-FFF2-40B4-BE49-F238E27FC236}">
                <a16:creationId xmlns:a16="http://schemas.microsoft.com/office/drawing/2014/main" id="{4D97D636-1FB9-E966-DDCF-8818CE482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772" y="212973"/>
            <a:ext cx="579610" cy="527190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1526F4F-533F-23D9-599F-A93C999D4A90}"/>
              </a:ext>
            </a:extLst>
          </p:cNvPr>
          <p:cNvCxnSpPr>
            <a:stCxn id="13" idx="2"/>
            <a:endCxn id="10" idx="0"/>
          </p:cNvCxnSpPr>
          <p:nvPr/>
        </p:nvCxnSpPr>
        <p:spPr>
          <a:xfrm flipH="1">
            <a:off x="714610" y="633408"/>
            <a:ext cx="289805" cy="386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67192BB-83E7-44C0-9E1C-42C8EA596506}"/>
              </a:ext>
            </a:extLst>
          </p:cNvPr>
          <p:cNvCxnSpPr>
            <a:endCxn id="17" idx="0"/>
          </p:cNvCxnSpPr>
          <p:nvPr/>
        </p:nvCxnSpPr>
        <p:spPr>
          <a:xfrm>
            <a:off x="1294220" y="633408"/>
            <a:ext cx="524552" cy="413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04AFCAD-D609-DE47-4DA1-F8E7875F8941}"/>
              </a:ext>
            </a:extLst>
          </p:cNvPr>
          <p:cNvCxnSpPr>
            <a:stCxn id="13" idx="3"/>
            <a:endCxn id="21" idx="1"/>
          </p:cNvCxnSpPr>
          <p:nvPr/>
        </p:nvCxnSpPr>
        <p:spPr>
          <a:xfrm>
            <a:off x="1294220" y="369813"/>
            <a:ext cx="524552" cy="1067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" name="Picture 29" descr="A room with many doors&#10;&#10;Description automatically generated">
            <a:extLst>
              <a:ext uri="{FF2B5EF4-FFF2-40B4-BE49-F238E27FC236}">
                <a16:creationId xmlns:a16="http://schemas.microsoft.com/office/drawing/2014/main" id="{EA732C21-1129-2F51-6D7D-B1E9788FB0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00" y="2131321"/>
            <a:ext cx="579610" cy="527190"/>
          </a:xfrm>
          <a:prstGeom prst="rect">
            <a:avLst/>
          </a:prstGeom>
        </p:spPr>
      </p:pic>
      <p:pic>
        <p:nvPicPr>
          <p:cNvPr id="31" name="Picture 30" descr="A room with many doors&#10;&#10;Description automatically generated">
            <a:extLst>
              <a:ext uri="{FF2B5EF4-FFF2-40B4-BE49-F238E27FC236}">
                <a16:creationId xmlns:a16="http://schemas.microsoft.com/office/drawing/2014/main" id="{77632540-5EF3-AC26-F7A6-7F065DEFC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371" y="2426543"/>
            <a:ext cx="579610" cy="527190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30DDFDD-B29C-806F-D939-BBFD19C9BFE0}"/>
              </a:ext>
            </a:extLst>
          </p:cNvPr>
          <p:cNvCxnSpPr>
            <a:stCxn id="17" idx="1"/>
            <a:endCxn id="10" idx="3"/>
          </p:cNvCxnSpPr>
          <p:nvPr/>
        </p:nvCxnSpPr>
        <p:spPr>
          <a:xfrm flipH="1" flipV="1">
            <a:off x="1004415" y="1283988"/>
            <a:ext cx="524552" cy="266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E1D3AA7-8D69-F7A8-3D2F-86D7C82AEE40}"/>
              </a:ext>
            </a:extLst>
          </p:cNvPr>
          <p:cNvCxnSpPr>
            <a:stCxn id="10" idx="2"/>
            <a:endCxn id="30" idx="0"/>
          </p:cNvCxnSpPr>
          <p:nvPr/>
        </p:nvCxnSpPr>
        <p:spPr>
          <a:xfrm flipH="1">
            <a:off x="424805" y="1547583"/>
            <a:ext cx="289805" cy="5837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DAEAE67-4A95-E618-7996-81BD4777AC79}"/>
              </a:ext>
            </a:extLst>
          </p:cNvPr>
          <p:cNvCxnSpPr>
            <a:stCxn id="30" idx="3"/>
            <a:endCxn id="31" idx="1"/>
          </p:cNvCxnSpPr>
          <p:nvPr/>
        </p:nvCxnSpPr>
        <p:spPr>
          <a:xfrm>
            <a:off x="714610" y="2394917"/>
            <a:ext cx="513761" cy="295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B085FFA-1B2D-7452-16B0-2B585ED3575D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994683" y="1538731"/>
            <a:ext cx="523493" cy="887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4" name="Picture 43" descr="A room with many doors&#10;&#10;Description automatically generated">
            <a:extLst>
              <a:ext uri="{FF2B5EF4-FFF2-40B4-BE49-F238E27FC236}">
                <a16:creationId xmlns:a16="http://schemas.microsoft.com/office/drawing/2014/main" id="{046DA46C-7443-371D-2A12-E848A65FB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750" y="1864934"/>
            <a:ext cx="579610" cy="527190"/>
          </a:xfrm>
          <a:prstGeom prst="rect">
            <a:avLst/>
          </a:prstGeom>
        </p:spPr>
      </p:pic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2388A15-13CC-8CC1-57A0-7A872D80D51E}"/>
              </a:ext>
            </a:extLst>
          </p:cNvPr>
          <p:cNvCxnSpPr>
            <a:stCxn id="31" idx="3"/>
            <a:endCxn id="44" idx="2"/>
          </p:cNvCxnSpPr>
          <p:nvPr/>
        </p:nvCxnSpPr>
        <p:spPr>
          <a:xfrm flipV="1">
            <a:off x="1807981" y="2392124"/>
            <a:ext cx="459575" cy="2980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ED75C01-D198-36FB-64EF-7FE7DADF7BCE}"/>
              </a:ext>
            </a:extLst>
          </p:cNvPr>
          <p:cNvCxnSpPr>
            <a:stCxn id="44" idx="0"/>
            <a:endCxn id="17" idx="2"/>
          </p:cNvCxnSpPr>
          <p:nvPr/>
        </p:nvCxnSpPr>
        <p:spPr>
          <a:xfrm flipH="1" flipV="1">
            <a:off x="1818772" y="1574221"/>
            <a:ext cx="448783" cy="290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9" name="Picture 48" descr="A room with many doors&#10;&#10;Description automatically generated">
            <a:extLst>
              <a:ext uri="{FF2B5EF4-FFF2-40B4-BE49-F238E27FC236}">
                <a16:creationId xmlns:a16="http://schemas.microsoft.com/office/drawing/2014/main" id="{862C411D-3165-D570-12D5-29E80EA98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264" y="699835"/>
            <a:ext cx="579610" cy="527190"/>
          </a:xfrm>
          <a:prstGeom prst="rect">
            <a:avLst/>
          </a:prstGeom>
        </p:spPr>
      </p:pic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A949AD20-72CE-B211-38D0-A94FE53B2739}"/>
              </a:ext>
            </a:extLst>
          </p:cNvPr>
          <p:cNvCxnSpPr>
            <a:stCxn id="21" idx="3"/>
            <a:endCxn id="49" idx="1"/>
          </p:cNvCxnSpPr>
          <p:nvPr/>
        </p:nvCxnSpPr>
        <p:spPr>
          <a:xfrm>
            <a:off x="2398382" y="476569"/>
            <a:ext cx="506882" cy="4868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DE82583C-52D8-155E-2557-9136EC0B916D}"/>
              </a:ext>
            </a:extLst>
          </p:cNvPr>
          <p:cNvCxnSpPr>
            <a:stCxn id="49" idx="1"/>
            <a:endCxn id="17" idx="3"/>
          </p:cNvCxnSpPr>
          <p:nvPr/>
        </p:nvCxnSpPr>
        <p:spPr>
          <a:xfrm flipH="1">
            <a:off x="2108577" y="963430"/>
            <a:ext cx="796687" cy="3471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B531DDA6-2EDD-CA66-BB83-E41EF6897B1A}"/>
              </a:ext>
            </a:extLst>
          </p:cNvPr>
          <p:cNvCxnSpPr>
            <a:stCxn id="49" idx="2"/>
            <a:endCxn id="44" idx="0"/>
          </p:cNvCxnSpPr>
          <p:nvPr/>
        </p:nvCxnSpPr>
        <p:spPr>
          <a:xfrm flipH="1">
            <a:off x="2267555" y="1227025"/>
            <a:ext cx="927514" cy="6379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2" name="Picture 61" descr="A room with many doors&#10;&#10;Description automatically generated">
            <a:extLst>
              <a:ext uri="{FF2B5EF4-FFF2-40B4-BE49-F238E27FC236}">
                <a16:creationId xmlns:a16="http://schemas.microsoft.com/office/drawing/2014/main" id="{A3822D50-12CC-0B9E-5D23-99145BF9B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0167" y="1754215"/>
            <a:ext cx="579610" cy="527190"/>
          </a:xfrm>
          <a:prstGeom prst="rect">
            <a:avLst/>
          </a:prstGeom>
        </p:spPr>
      </p:pic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79BF0641-B91D-672A-2764-DE68775E478F}"/>
              </a:ext>
            </a:extLst>
          </p:cNvPr>
          <p:cNvCxnSpPr>
            <a:stCxn id="49" idx="2"/>
            <a:endCxn id="62" idx="0"/>
          </p:cNvCxnSpPr>
          <p:nvPr/>
        </p:nvCxnSpPr>
        <p:spPr>
          <a:xfrm>
            <a:off x="3195069" y="1227025"/>
            <a:ext cx="144903" cy="527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B646239F-CB35-0DD9-68C8-8F84ECB039EA}"/>
              </a:ext>
            </a:extLst>
          </p:cNvPr>
          <p:cNvCxnSpPr>
            <a:stCxn id="44" idx="3"/>
            <a:endCxn id="62" idx="1"/>
          </p:cNvCxnSpPr>
          <p:nvPr/>
        </p:nvCxnSpPr>
        <p:spPr>
          <a:xfrm flipV="1">
            <a:off x="2557360" y="2017811"/>
            <a:ext cx="492807" cy="1107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7" name="Picture 66" descr="A room with many doors&#10;&#10;Description automatically generated">
            <a:extLst>
              <a:ext uri="{FF2B5EF4-FFF2-40B4-BE49-F238E27FC236}">
                <a16:creationId xmlns:a16="http://schemas.microsoft.com/office/drawing/2014/main" id="{211F2E67-8C33-DD9E-21D0-DB1E2A37D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000" y="2756560"/>
            <a:ext cx="579610" cy="527190"/>
          </a:xfrm>
          <a:prstGeom prst="rect">
            <a:avLst/>
          </a:prstGeom>
        </p:spPr>
      </p:pic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94EF2B07-3A3A-ED87-61DF-A032258C281E}"/>
              </a:ext>
            </a:extLst>
          </p:cNvPr>
          <p:cNvCxnSpPr>
            <a:stCxn id="62" idx="2"/>
            <a:endCxn id="67" idx="0"/>
          </p:cNvCxnSpPr>
          <p:nvPr/>
        </p:nvCxnSpPr>
        <p:spPr>
          <a:xfrm>
            <a:off x="3339972" y="2281406"/>
            <a:ext cx="145833" cy="4751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0C966B5B-F3F8-C914-0194-C4DDF0A180A9}"/>
              </a:ext>
            </a:extLst>
          </p:cNvPr>
          <p:cNvCxnSpPr>
            <a:stCxn id="44" idx="2"/>
            <a:endCxn id="67" idx="1"/>
          </p:cNvCxnSpPr>
          <p:nvPr/>
        </p:nvCxnSpPr>
        <p:spPr>
          <a:xfrm>
            <a:off x="2267555" y="2392124"/>
            <a:ext cx="928444" cy="628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2" name="Picture 71" descr="A room with many doors&#10;&#10;Description automatically generated">
            <a:extLst>
              <a:ext uri="{FF2B5EF4-FFF2-40B4-BE49-F238E27FC236}">
                <a16:creationId xmlns:a16="http://schemas.microsoft.com/office/drawing/2014/main" id="{BB0B406E-08BA-2D1C-AE47-33C6D0811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420" y="3361487"/>
            <a:ext cx="579610" cy="527190"/>
          </a:xfrm>
          <a:prstGeom prst="rect">
            <a:avLst/>
          </a:prstGeom>
        </p:spPr>
      </p:pic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63B3C91E-968F-0913-424C-30C55B9F8388}"/>
              </a:ext>
            </a:extLst>
          </p:cNvPr>
          <p:cNvCxnSpPr>
            <a:stCxn id="67" idx="2"/>
            <a:endCxn id="72" idx="3"/>
          </p:cNvCxnSpPr>
          <p:nvPr/>
        </p:nvCxnSpPr>
        <p:spPr>
          <a:xfrm flipH="1">
            <a:off x="2698030" y="3283751"/>
            <a:ext cx="787775" cy="341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A6CEFE3D-C1B0-5317-C61D-C011E4FDC7AB}"/>
              </a:ext>
            </a:extLst>
          </p:cNvPr>
          <p:cNvCxnSpPr>
            <a:stCxn id="44" idx="2"/>
            <a:endCxn id="72" idx="0"/>
          </p:cNvCxnSpPr>
          <p:nvPr/>
        </p:nvCxnSpPr>
        <p:spPr>
          <a:xfrm>
            <a:off x="2267555" y="2392124"/>
            <a:ext cx="140669" cy="969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7" name="Picture 76" descr="A room with many doors&#10;&#10;Description automatically generated">
            <a:extLst>
              <a:ext uri="{FF2B5EF4-FFF2-40B4-BE49-F238E27FC236}">
                <a16:creationId xmlns:a16="http://schemas.microsoft.com/office/drawing/2014/main" id="{3559F9EF-3834-8610-E3E8-60CC0CD25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2426" y="1333729"/>
            <a:ext cx="579610" cy="527190"/>
          </a:xfrm>
          <a:prstGeom prst="rect">
            <a:avLst/>
          </a:prstGeom>
        </p:spPr>
      </p:pic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2DBA2026-6F36-73BC-FCE0-58E86787FE0B}"/>
              </a:ext>
            </a:extLst>
          </p:cNvPr>
          <p:cNvCxnSpPr>
            <a:stCxn id="62" idx="3"/>
            <a:endCxn id="77" idx="1"/>
          </p:cNvCxnSpPr>
          <p:nvPr/>
        </p:nvCxnSpPr>
        <p:spPr>
          <a:xfrm flipV="1">
            <a:off x="3629777" y="1597324"/>
            <a:ext cx="422649" cy="420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B90DAB75-180F-71B9-217B-374162375478}"/>
              </a:ext>
            </a:extLst>
          </p:cNvPr>
          <p:cNvCxnSpPr>
            <a:stCxn id="77" idx="0"/>
            <a:endCxn id="49" idx="3"/>
          </p:cNvCxnSpPr>
          <p:nvPr/>
        </p:nvCxnSpPr>
        <p:spPr>
          <a:xfrm flipH="1" flipV="1">
            <a:off x="3484875" y="963430"/>
            <a:ext cx="857356" cy="3702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2" name="Picture 81" descr="A room with many doors&#10;&#10;Description automatically generated">
            <a:extLst>
              <a:ext uri="{FF2B5EF4-FFF2-40B4-BE49-F238E27FC236}">
                <a16:creationId xmlns:a16="http://schemas.microsoft.com/office/drawing/2014/main" id="{B5E37A33-C277-B424-724E-42C44FD2E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61" y="3454416"/>
            <a:ext cx="579610" cy="527190"/>
          </a:xfrm>
          <a:prstGeom prst="rect">
            <a:avLst/>
          </a:prstGeom>
        </p:spPr>
      </p:pic>
      <p:pic>
        <p:nvPicPr>
          <p:cNvPr id="83" name="Picture 82" descr="A room with many doors&#10;&#10;Description automatically generated">
            <a:extLst>
              <a:ext uri="{FF2B5EF4-FFF2-40B4-BE49-F238E27FC236}">
                <a16:creationId xmlns:a16="http://schemas.microsoft.com/office/drawing/2014/main" id="{4E98A87C-889C-BFF3-DB05-BA9359988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738" y="4513916"/>
            <a:ext cx="579610" cy="527190"/>
          </a:xfrm>
          <a:prstGeom prst="rect">
            <a:avLst/>
          </a:prstGeom>
        </p:spPr>
      </p:pic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40B10F3A-AFC7-A555-256F-482E0A0CD7E2}"/>
              </a:ext>
            </a:extLst>
          </p:cNvPr>
          <p:cNvCxnSpPr>
            <a:stCxn id="30" idx="2"/>
            <a:endCxn id="82" idx="0"/>
          </p:cNvCxnSpPr>
          <p:nvPr/>
        </p:nvCxnSpPr>
        <p:spPr>
          <a:xfrm>
            <a:off x="424805" y="2658512"/>
            <a:ext cx="513761" cy="7959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51BDA1C9-A612-D748-5B76-1A80E8E751F0}"/>
              </a:ext>
            </a:extLst>
          </p:cNvPr>
          <p:cNvCxnSpPr>
            <a:stCxn id="82" idx="2"/>
            <a:endCxn id="83" idx="0"/>
          </p:cNvCxnSpPr>
          <p:nvPr/>
        </p:nvCxnSpPr>
        <p:spPr>
          <a:xfrm>
            <a:off x="938566" y="3981606"/>
            <a:ext cx="499978" cy="532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0A948DF9-4E80-2E8A-8B0D-8AE8FA5C5A16}"/>
              </a:ext>
            </a:extLst>
          </p:cNvPr>
          <p:cNvCxnSpPr>
            <a:stCxn id="82" idx="3"/>
            <a:endCxn id="72" idx="1"/>
          </p:cNvCxnSpPr>
          <p:nvPr/>
        </p:nvCxnSpPr>
        <p:spPr>
          <a:xfrm flipV="1">
            <a:off x="1228371" y="3625082"/>
            <a:ext cx="890049" cy="92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724796FE-7AAE-13B7-CC48-B38AE9AF030D}"/>
              </a:ext>
            </a:extLst>
          </p:cNvPr>
          <p:cNvCxnSpPr>
            <a:stCxn id="83" idx="3"/>
            <a:endCxn id="72" idx="2"/>
          </p:cNvCxnSpPr>
          <p:nvPr/>
        </p:nvCxnSpPr>
        <p:spPr>
          <a:xfrm flipV="1">
            <a:off x="1728348" y="3888677"/>
            <a:ext cx="679876" cy="888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2813BA01-C599-BB91-DEF3-DA9FF71F0D8A}"/>
              </a:ext>
            </a:extLst>
          </p:cNvPr>
          <p:cNvSpPr/>
          <p:nvPr/>
        </p:nvSpPr>
        <p:spPr>
          <a:xfrm>
            <a:off x="911029" y="257168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6" name="Picture 5" descr="A room with many doors&#10;&#10;Description automatically generated">
            <a:extLst>
              <a:ext uri="{FF2B5EF4-FFF2-40B4-BE49-F238E27FC236}">
                <a16:creationId xmlns:a16="http://schemas.microsoft.com/office/drawing/2014/main" id="{A43B9C11-61CC-571B-053B-E3620CAC0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999" y="2382995"/>
            <a:ext cx="579610" cy="5271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588F9C-D43D-E1A7-56EA-14F6D53611F0}"/>
              </a:ext>
            </a:extLst>
          </p:cNvPr>
          <p:cNvSpPr txBox="1"/>
          <p:nvPr/>
        </p:nvSpPr>
        <p:spPr>
          <a:xfrm>
            <a:off x="5306291" y="220133"/>
            <a:ext cx="3702709" cy="4587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Wieso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funktioniert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das?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Betrachten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Beispiel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mit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nicht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visited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visited</a:t>
            </a:r>
          </a:p>
        </p:txBody>
      </p:sp>
      <p:pic>
        <p:nvPicPr>
          <p:cNvPr id="8" name="Picture 7" descr="A room with many doors&#10;&#10;Description automatically generated">
            <a:extLst>
              <a:ext uri="{FF2B5EF4-FFF2-40B4-BE49-F238E27FC236}">
                <a16:creationId xmlns:a16="http://schemas.microsoft.com/office/drawing/2014/main" id="{F50FF5F8-54BA-0224-FBF1-D43AB7C0B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999" y="1455447"/>
            <a:ext cx="579610" cy="527190"/>
          </a:xfrm>
          <a:prstGeom prst="rect">
            <a:avLst/>
          </a:pr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07910EC5-12A2-D884-8FD3-ABDA57BEA41E}"/>
              </a:ext>
            </a:extLst>
          </p:cNvPr>
          <p:cNvSpPr/>
          <p:nvPr/>
        </p:nvSpPr>
        <p:spPr>
          <a:xfrm>
            <a:off x="5944930" y="2553735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0842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19D392-2C31-0228-D685-D42F750DB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468;p187">
            <a:extLst>
              <a:ext uri="{FF2B5EF4-FFF2-40B4-BE49-F238E27FC236}">
                <a16:creationId xmlns:a16="http://schemas.microsoft.com/office/drawing/2014/main" id="{A6AC8755-8B3E-412F-4427-FB73CACD9E1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Tx/>
              <a:buSzTx/>
              <a:defRPr/>
            </a:pPr>
            <a:fld id="{00000000-1234-1234-1234-123412341234}" type="slidenum">
              <a:rPr lang="en-US" sz="7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  <a:sym typeface="Calibri"/>
              </a:rPr>
              <a:pPr>
                <a:lnSpc>
                  <a:spcPct val="90000"/>
                </a:lnSpc>
                <a:spcAft>
                  <a:spcPts val="600"/>
                </a:spcAft>
                <a:buClrTx/>
                <a:buSzTx/>
                <a:defRPr/>
              </a:pPr>
              <a:t>51</a:t>
            </a:fld>
            <a:endParaRPr lang="en-US" sz="700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  <a:sym typeface="Times New Roman"/>
            </a:endParaRPr>
          </a:p>
        </p:txBody>
      </p:sp>
      <p:pic>
        <p:nvPicPr>
          <p:cNvPr id="13" name="Picture 12" descr="A room with many doors&#10;&#10;Description automatically generated">
            <a:extLst>
              <a:ext uri="{FF2B5EF4-FFF2-40B4-BE49-F238E27FC236}">
                <a16:creationId xmlns:a16="http://schemas.microsoft.com/office/drawing/2014/main" id="{FAD38216-A4C9-60D5-05DE-F9379764C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610" y="106218"/>
            <a:ext cx="579610" cy="527190"/>
          </a:xfrm>
          <a:prstGeom prst="rect">
            <a:avLst/>
          </a:prstGeom>
        </p:spPr>
      </p:pic>
      <p:pic>
        <p:nvPicPr>
          <p:cNvPr id="10" name="Picture 9" descr="A room with many doors&#10;&#10;Description automatically generated">
            <a:extLst>
              <a:ext uri="{FF2B5EF4-FFF2-40B4-BE49-F238E27FC236}">
                <a16:creationId xmlns:a16="http://schemas.microsoft.com/office/drawing/2014/main" id="{077BF5AE-A282-D7B5-8CE4-E6EBC789B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05" y="1020392"/>
            <a:ext cx="579610" cy="527190"/>
          </a:xfrm>
          <a:prstGeom prst="rect">
            <a:avLst/>
          </a:prstGeom>
        </p:spPr>
      </p:pic>
      <p:pic>
        <p:nvPicPr>
          <p:cNvPr id="17" name="Picture 16" descr="A room with many doors&#10;&#10;Description automatically generated">
            <a:extLst>
              <a:ext uri="{FF2B5EF4-FFF2-40B4-BE49-F238E27FC236}">
                <a16:creationId xmlns:a16="http://schemas.microsoft.com/office/drawing/2014/main" id="{78DE8407-0745-2A15-9822-BE365C80A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967" y="1047031"/>
            <a:ext cx="579610" cy="527190"/>
          </a:xfrm>
          <a:prstGeom prst="rect">
            <a:avLst/>
          </a:prstGeom>
        </p:spPr>
      </p:pic>
      <p:pic>
        <p:nvPicPr>
          <p:cNvPr id="21" name="Picture 20" descr="A room with many doors&#10;&#10;Description automatically generated">
            <a:extLst>
              <a:ext uri="{FF2B5EF4-FFF2-40B4-BE49-F238E27FC236}">
                <a16:creationId xmlns:a16="http://schemas.microsoft.com/office/drawing/2014/main" id="{690F1914-68EA-2AFC-8C60-CC45CB836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772" y="212973"/>
            <a:ext cx="579610" cy="527190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F9C9B19-AD0C-125C-7E83-0960123A4A1C}"/>
              </a:ext>
            </a:extLst>
          </p:cNvPr>
          <p:cNvCxnSpPr>
            <a:stCxn id="13" idx="2"/>
            <a:endCxn id="10" idx="0"/>
          </p:cNvCxnSpPr>
          <p:nvPr/>
        </p:nvCxnSpPr>
        <p:spPr>
          <a:xfrm flipH="1">
            <a:off x="714610" y="633408"/>
            <a:ext cx="289805" cy="386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BB5E15D-3A82-AAAA-4A18-7EFE7915B760}"/>
              </a:ext>
            </a:extLst>
          </p:cNvPr>
          <p:cNvCxnSpPr>
            <a:endCxn id="17" idx="0"/>
          </p:cNvCxnSpPr>
          <p:nvPr/>
        </p:nvCxnSpPr>
        <p:spPr>
          <a:xfrm>
            <a:off x="1294220" y="633408"/>
            <a:ext cx="524552" cy="413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31DB83B-A85F-7CA8-F3C8-020C093FB6E0}"/>
              </a:ext>
            </a:extLst>
          </p:cNvPr>
          <p:cNvCxnSpPr>
            <a:stCxn id="13" idx="3"/>
            <a:endCxn id="21" idx="1"/>
          </p:cNvCxnSpPr>
          <p:nvPr/>
        </p:nvCxnSpPr>
        <p:spPr>
          <a:xfrm>
            <a:off x="1294220" y="369813"/>
            <a:ext cx="524552" cy="1067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" name="Picture 29" descr="A room with many doors&#10;&#10;Description automatically generated">
            <a:extLst>
              <a:ext uri="{FF2B5EF4-FFF2-40B4-BE49-F238E27FC236}">
                <a16:creationId xmlns:a16="http://schemas.microsoft.com/office/drawing/2014/main" id="{746C2FAB-FB3D-9BA3-908D-BEC400B61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00" y="2131321"/>
            <a:ext cx="579610" cy="527190"/>
          </a:xfrm>
          <a:prstGeom prst="rect">
            <a:avLst/>
          </a:prstGeom>
        </p:spPr>
      </p:pic>
      <p:pic>
        <p:nvPicPr>
          <p:cNvPr id="31" name="Picture 30" descr="A room with many doors&#10;&#10;Description automatically generated">
            <a:extLst>
              <a:ext uri="{FF2B5EF4-FFF2-40B4-BE49-F238E27FC236}">
                <a16:creationId xmlns:a16="http://schemas.microsoft.com/office/drawing/2014/main" id="{16ADBE7D-28F8-4AAF-B31D-1541BDD00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371" y="2426543"/>
            <a:ext cx="579610" cy="527190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5DDED78-7718-FFD3-8712-9A79ADE88880}"/>
              </a:ext>
            </a:extLst>
          </p:cNvPr>
          <p:cNvCxnSpPr>
            <a:stCxn id="17" idx="1"/>
            <a:endCxn id="10" idx="3"/>
          </p:cNvCxnSpPr>
          <p:nvPr/>
        </p:nvCxnSpPr>
        <p:spPr>
          <a:xfrm flipH="1" flipV="1">
            <a:off x="1004415" y="1283988"/>
            <a:ext cx="524552" cy="266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44B5372-A9F7-1F30-DEA6-2BE4F8850D97}"/>
              </a:ext>
            </a:extLst>
          </p:cNvPr>
          <p:cNvCxnSpPr>
            <a:stCxn id="10" idx="2"/>
            <a:endCxn id="30" idx="0"/>
          </p:cNvCxnSpPr>
          <p:nvPr/>
        </p:nvCxnSpPr>
        <p:spPr>
          <a:xfrm flipH="1">
            <a:off x="424805" y="1547583"/>
            <a:ext cx="289805" cy="5837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3012758-9A9B-5A8D-E3AC-B188600D9ABA}"/>
              </a:ext>
            </a:extLst>
          </p:cNvPr>
          <p:cNvCxnSpPr>
            <a:stCxn id="30" idx="3"/>
            <a:endCxn id="31" idx="1"/>
          </p:cNvCxnSpPr>
          <p:nvPr/>
        </p:nvCxnSpPr>
        <p:spPr>
          <a:xfrm>
            <a:off x="714610" y="2394917"/>
            <a:ext cx="513761" cy="295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11D66EC-00E2-0A71-B306-3AAD85938659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994683" y="1538731"/>
            <a:ext cx="523493" cy="887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4" name="Picture 43" descr="A room with many doors&#10;&#10;Description automatically generated">
            <a:extLst>
              <a:ext uri="{FF2B5EF4-FFF2-40B4-BE49-F238E27FC236}">
                <a16:creationId xmlns:a16="http://schemas.microsoft.com/office/drawing/2014/main" id="{588E6A37-44A7-76EB-4DD6-3D5CE0F75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750" y="1864934"/>
            <a:ext cx="579610" cy="527190"/>
          </a:xfrm>
          <a:prstGeom prst="rect">
            <a:avLst/>
          </a:prstGeom>
        </p:spPr>
      </p:pic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08208CA-83AB-A150-0438-F7505E08EFB0}"/>
              </a:ext>
            </a:extLst>
          </p:cNvPr>
          <p:cNvCxnSpPr>
            <a:stCxn id="31" idx="3"/>
            <a:endCxn id="44" idx="2"/>
          </p:cNvCxnSpPr>
          <p:nvPr/>
        </p:nvCxnSpPr>
        <p:spPr>
          <a:xfrm flipV="1">
            <a:off x="1807981" y="2392124"/>
            <a:ext cx="459575" cy="2980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39A4585-E14D-AAA2-4971-82A9B151658F}"/>
              </a:ext>
            </a:extLst>
          </p:cNvPr>
          <p:cNvCxnSpPr>
            <a:stCxn id="44" idx="0"/>
            <a:endCxn id="17" idx="2"/>
          </p:cNvCxnSpPr>
          <p:nvPr/>
        </p:nvCxnSpPr>
        <p:spPr>
          <a:xfrm flipH="1" flipV="1">
            <a:off x="1818772" y="1574221"/>
            <a:ext cx="448783" cy="290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9" name="Picture 48" descr="A room with many doors&#10;&#10;Description automatically generated">
            <a:extLst>
              <a:ext uri="{FF2B5EF4-FFF2-40B4-BE49-F238E27FC236}">
                <a16:creationId xmlns:a16="http://schemas.microsoft.com/office/drawing/2014/main" id="{7C3908B5-B146-85D0-0A16-5D1E1BDF7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264" y="699835"/>
            <a:ext cx="579610" cy="527190"/>
          </a:xfrm>
          <a:prstGeom prst="rect">
            <a:avLst/>
          </a:prstGeom>
        </p:spPr>
      </p:pic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7A97D41-DA1B-E093-4519-34CF7728E99D}"/>
              </a:ext>
            </a:extLst>
          </p:cNvPr>
          <p:cNvCxnSpPr>
            <a:stCxn id="21" idx="3"/>
            <a:endCxn id="49" idx="1"/>
          </p:cNvCxnSpPr>
          <p:nvPr/>
        </p:nvCxnSpPr>
        <p:spPr>
          <a:xfrm>
            <a:off x="2398382" y="476569"/>
            <a:ext cx="506882" cy="4868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A1F1FE2C-A43F-7012-05EF-DEEC3695F174}"/>
              </a:ext>
            </a:extLst>
          </p:cNvPr>
          <p:cNvCxnSpPr>
            <a:stCxn id="49" idx="1"/>
            <a:endCxn id="17" idx="3"/>
          </p:cNvCxnSpPr>
          <p:nvPr/>
        </p:nvCxnSpPr>
        <p:spPr>
          <a:xfrm flipH="1">
            <a:off x="2108577" y="963430"/>
            <a:ext cx="796687" cy="3471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E95EA706-2539-71FF-E040-664041DED8E0}"/>
              </a:ext>
            </a:extLst>
          </p:cNvPr>
          <p:cNvCxnSpPr>
            <a:stCxn id="49" idx="2"/>
            <a:endCxn id="44" idx="0"/>
          </p:cNvCxnSpPr>
          <p:nvPr/>
        </p:nvCxnSpPr>
        <p:spPr>
          <a:xfrm flipH="1">
            <a:off x="2267555" y="1227025"/>
            <a:ext cx="927514" cy="6379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2" name="Picture 61" descr="A room with many doors&#10;&#10;Description automatically generated">
            <a:extLst>
              <a:ext uri="{FF2B5EF4-FFF2-40B4-BE49-F238E27FC236}">
                <a16:creationId xmlns:a16="http://schemas.microsoft.com/office/drawing/2014/main" id="{49ECDF1A-3EDE-EECC-C9B6-BE6706D58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0167" y="1754215"/>
            <a:ext cx="579610" cy="527190"/>
          </a:xfrm>
          <a:prstGeom prst="rect">
            <a:avLst/>
          </a:prstGeom>
        </p:spPr>
      </p:pic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D2EE9DB6-10B5-9B44-7FFA-4A39E634D27A}"/>
              </a:ext>
            </a:extLst>
          </p:cNvPr>
          <p:cNvCxnSpPr>
            <a:stCxn id="49" idx="2"/>
            <a:endCxn id="62" idx="0"/>
          </p:cNvCxnSpPr>
          <p:nvPr/>
        </p:nvCxnSpPr>
        <p:spPr>
          <a:xfrm>
            <a:off x="3195069" y="1227025"/>
            <a:ext cx="144903" cy="527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B8155A76-CFDD-EF4B-2A88-A2D15B78291C}"/>
              </a:ext>
            </a:extLst>
          </p:cNvPr>
          <p:cNvCxnSpPr>
            <a:stCxn id="44" idx="3"/>
            <a:endCxn id="62" idx="1"/>
          </p:cNvCxnSpPr>
          <p:nvPr/>
        </p:nvCxnSpPr>
        <p:spPr>
          <a:xfrm flipV="1">
            <a:off x="2557360" y="2017811"/>
            <a:ext cx="492807" cy="1107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7" name="Picture 66" descr="A room with many doors&#10;&#10;Description automatically generated">
            <a:extLst>
              <a:ext uri="{FF2B5EF4-FFF2-40B4-BE49-F238E27FC236}">
                <a16:creationId xmlns:a16="http://schemas.microsoft.com/office/drawing/2014/main" id="{0018AC9F-6D88-7A7A-F94E-84B703ED3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000" y="2756560"/>
            <a:ext cx="579610" cy="527190"/>
          </a:xfrm>
          <a:prstGeom prst="rect">
            <a:avLst/>
          </a:prstGeom>
        </p:spPr>
      </p:pic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B5FA7F94-54BD-91DC-958E-95644DABB58B}"/>
              </a:ext>
            </a:extLst>
          </p:cNvPr>
          <p:cNvCxnSpPr>
            <a:stCxn id="62" idx="2"/>
            <a:endCxn id="67" idx="0"/>
          </p:cNvCxnSpPr>
          <p:nvPr/>
        </p:nvCxnSpPr>
        <p:spPr>
          <a:xfrm>
            <a:off x="3339972" y="2281406"/>
            <a:ext cx="145833" cy="4751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5CCFBB4A-D7E0-6C25-8CCC-7B6610EA0600}"/>
              </a:ext>
            </a:extLst>
          </p:cNvPr>
          <p:cNvCxnSpPr>
            <a:stCxn id="44" idx="2"/>
            <a:endCxn id="67" idx="1"/>
          </p:cNvCxnSpPr>
          <p:nvPr/>
        </p:nvCxnSpPr>
        <p:spPr>
          <a:xfrm>
            <a:off x="2267555" y="2392124"/>
            <a:ext cx="928444" cy="628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2" name="Picture 71" descr="A room with many doors&#10;&#10;Description automatically generated">
            <a:extLst>
              <a:ext uri="{FF2B5EF4-FFF2-40B4-BE49-F238E27FC236}">
                <a16:creationId xmlns:a16="http://schemas.microsoft.com/office/drawing/2014/main" id="{819A65EB-677C-1AA0-79BD-CC298013D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420" y="3361487"/>
            <a:ext cx="579610" cy="527190"/>
          </a:xfrm>
          <a:prstGeom prst="rect">
            <a:avLst/>
          </a:prstGeom>
        </p:spPr>
      </p:pic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90B9734E-D188-0B32-27BE-99A3EAAAB023}"/>
              </a:ext>
            </a:extLst>
          </p:cNvPr>
          <p:cNvCxnSpPr>
            <a:stCxn id="67" idx="2"/>
            <a:endCxn id="72" idx="3"/>
          </p:cNvCxnSpPr>
          <p:nvPr/>
        </p:nvCxnSpPr>
        <p:spPr>
          <a:xfrm flipH="1">
            <a:off x="2698030" y="3283751"/>
            <a:ext cx="787775" cy="341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7667A32F-29A3-28B0-D02F-88FF89847FFB}"/>
              </a:ext>
            </a:extLst>
          </p:cNvPr>
          <p:cNvCxnSpPr>
            <a:stCxn id="44" idx="2"/>
            <a:endCxn id="72" idx="0"/>
          </p:cNvCxnSpPr>
          <p:nvPr/>
        </p:nvCxnSpPr>
        <p:spPr>
          <a:xfrm>
            <a:off x="2267555" y="2392124"/>
            <a:ext cx="140669" cy="969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7" name="Picture 76" descr="A room with many doors&#10;&#10;Description automatically generated">
            <a:extLst>
              <a:ext uri="{FF2B5EF4-FFF2-40B4-BE49-F238E27FC236}">
                <a16:creationId xmlns:a16="http://schemas.microsoft.com/office/drawing/2014/main" id="{898CFD97-0203-7B90-6CAA-1D08392E9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2426" y="1333729"/>
            <a:ext cx="579610" cy="527190"/>
          </a:xfrm>
          <a:prstGeom prst="rect">
            <a:avLst/>
          </a:prstGeom>
        </p:spPr>
      </p:pic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054E02DB-2252-830F-5381-1BAC30A82E0F}"/>
              </a:ext>
            </a:extLst>
          </p:cNvPr>
          <p:cNvCxnSpPr>
            <a:stCxn id="62" idx="3"/>
            <a:endCxn id="77" idx="1"/>
          </p:cNvCxnSpPr>
          <p:nvPr/>
        </p:nvCxnSpPr>
        <p:spPr>
          <a:xfrm flipV="1">
            <a:off x="3629777" y="1597324"/>
            <a:ext cx="422649" cy="420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AEDD0D8D-130E-A14A-108D-BCD7561B6590}"/>
              </a:ext>
            </a:extLst>
          </p:cNvPr>
          <p:cNvCxnSpPr>
            <a:stCxn id="77" idx="0"/>
            <a:endCxn id="49" idx="3"/>
          </p:cNvCxnSpPr>
          <p:nvPr/>
        </p:nvCxnSpPr>
        <p:spPr>
          <a:xfrm flipH="1" flipV="1">
            <a:off x="3484875" y="963430"/>
            <a:ext cx="857356" cy="3702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2" name="Picture 81" descr="A room with many doors&#10;&#10;Description automatically generated">
            <a:extLst>
              <a:ext uri="{FF2B5EF4-FFF2-40B4-BE49-F238E27FC236}">
                <a16:creationId xmlns:a16="http://schemas.microsoft.com/office/drawing/2014/main" id="{FA6847D7-18F5-B683-95F6-A3A0036B1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61" y="3454416"/>
            <a:ext cx="579610" cy="527190"/>
          </a:xfrm>
          <a:prstGeom prst="rect">
            <a:avLst/>
          </a:prstGeom>
        </p:spPr>
      </p:pic>
      <p:pic>
        <p:nvPicPr>
          <p:cNvPr id="83" name="Picture 82" descr="A room with many doors&#10;&#10;Description automatically generated">
            <a:extLst>
              <a:ext uri="{FF2B5EF4-FFF2-40B4-BE49-F238E27FC236}">
                <a16:creationId xmlns:a16="http://schemas.microsoft.com/office/drawing/2014/main" id="{2BA76114-7A54-0A69-A666-DC312B370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738" y="4513916"/>
            <a:ext cx="579610" cy="527190"/>
          </a:xfrm>
          <a:prstGeom prst="rect">
            <a:avLst/>
          </a:prstGeom>
        </p:spPr>
      </p:pic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B0F20CDC-2312-44D0-50B5-CCCB8E12D5F2}"/>
              </a:ext>
            </a:extLst>
          </p:cNvPr>
          <p:cNvCxnSpPr>
            <a:stCxn id="30" idx="2"/>
            <a:endCxn id="82" idx="0"/>
          </p:cNvCxnSpPr>
          <p:nvPr/>
        </p:nvCxnSpPr>
        <p:spPr>
          <a:xfrm>
            <a:off x="424805" y="2658512"/>
            <a:ext cx="513761" cy="7959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2000648E-483C-DED2-ECEB-5F3630505AF5}"/>
              </a:ext>
            </a:extLst>
          </p:cNvPr>
          <p:cNvCxnSpPr>
            <a:stCxn id="82" idx="2"/>
            <a:endCxn id="83" idx="0"/>
          </p:cNvCxnSpPr>
          <p:nvPr/>
        </p:nvCxnSpPr>
        <p:spPr>
          <a:xfrm>
            <a:off x="938566" y="3981606"/>
            <a:ext cx="499978" cy="532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815A4E73-5C21-5380-55B2-D8366EDB650A}"/>
              </a:ext>
            </a:extLst>
          </p:cNvPr>
          <p:cNvCxnSpPr>
            <a:stCxn id="82" idx="3"/>
            <a:endCxn id="72" idx="1"/>
          </p:cNvCxnSpPr>
          <p:nvPr/>
        </p:nvCxnSpPr>
        <p:spPr>
          <a:xfrm flipV="1">
            <a:off x="1228371" y="3625082"/>
            <a:ext cx="890049" cy="92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9AA3D99C-20A5-68B1-EB39-14AD72EA9560}"/>
              </a:ext>
            </a:extLst>
          </p:cNvPr>
          <p:cNvCxnSpPr>
            <a:stCxn id="83" idx="3"/>
            <a:endCxn id="72" idx="2"/>
          </p:cNvCxnSpPr>
          <p:nvPr/>
        </p:nvCxnSpPr>
        <p:spPr>
          <a:xfrm flipV="1">
            <a:off x="1728348" y="3888677"/>
            <a:ext cx="679876" cy="888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855A9314-C47A-D86E-C8F6-1CD6ADAF003C}"/>
              </a:ext>
            </a:extLst>
          </p:cNvPr>
          <p:cNvSpPr/>
          <p:nvPr/>
        </p:nvSpPr>
        <p:spPr>
          <a:xfrm>
            <a:off x="911029" y="257168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6" name="Picture 5" descr="A room with many doors&#10;&#10;Description automatically generated">
            <a:extLst>
              <a:ext uri="{FF2B5EF4-FFF2-40B4-BE49-F238E27FC236}">
                <a16:creationId xmlns:a16="http://schemas.microsoft.com/office/drawing/2014/main" id="{F43CB82D-CAD0-C892-678E-83B8D53A2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999" y="2382995"/>
            <a:ext cx="579610" cy="5271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C3DB90-AF1D-F850-8BFB-B95094A352B5}"/>
              </a:ext>
            </a:extLst>
          </p:cNvPr>
          <p:cNvSpPr txBox="1"/>
          <p:nvPr/>
        </p:nvSpPr>
        <p:spPr>
          <a:xfrm>
            <a:off x="5306291" y="220133"/>
            <a:ext cx="3702709" cy="4587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Wieso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funktioniert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das?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Betrachten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Beispiel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mit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nicht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visited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visited</a:t>
            </a:r>
          </a:p>
        </p:txBody>
      </p:sp>
      <p:pic>
        <p:nvPicPr>
          <p:cNvPr id="8" name="Picture 7" descr="A room with many doors&#10;&#10;Description automatically generated">
            <a:extLst>
              <a:ext uri="{FF2B5EF4-FFF2-40B4-BE49-F238E27FC236}">
                <a16:creationId xmlns:a16="http://schemas.microsoft.com/office/drawing/2014/main" id="{E301BDEB-4882-1F9C-524E-FA15635C4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999" y="1455447"/>
            <a:ext cx="579610" cy="527190"/>
          </a:xfrm>
          <a:prstGeom prst="rect">
            <a:avLst/>
          </a:pr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2564A69-C538-4EF5-2D26-D08712CFFF67}"/>
              </a:ext>
            </a:extLst>
          </p:cNvPr>
          <p:cNvSpPr/>
          <p:nvPr/>
        </p:nvSpPr>
        <p:spPr>
          <a:xfrm>
            <a:off x="5944930" y="2553735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1660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A6361E-6CA2-9F8D-9F7F-EF513208FE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468;p187">
            <a:extLst>
              <a:ext uri="{FF2B5EF4-FFF2-40B4-BE49-F238E27FC236}">
                <a16:creationId xmlns:a16="http://schemas.microsoft.com/office/drawing/2014/main" id="{95D95A3E-AEAD-068B-D3A0-9EDAF4DD6B6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Tx/>
              <a:buSzTx/>
              <a:defRPr/>
            </a:pPr>
            <a:fld id="{00000000-1234-1234-1234-123412341234}" type="slidenum">
              <a:rPr lang="en-US" sz="7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  <a:sym typeface="Calibri"/>
              </a:rPr>
              <a:pPr>
                <a:lnSpc>
                  <a:spcPct val="90000"/>
                </a:lnSpc>
                <a:spcAft>
                  <a:spcPts val="600"/>
                </a:spcAft>
                <a:buClrTx/>
                <a:buSzTx/>
                <a:defRPr/>
              </a:pPr>
              <a:t>52</a:t>
            </a:fld>
            <a:endParaRPr lang="en-US" sz="700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  <a:sym typeface="Times New Roman"/>
            </a:endParaRPr>
          </a:p>
        </p:txBody>
      </p:sp>
      <p:pic>
        <p:nvPicPr>
          <p:cNvPr id="13" name="Picture 12" descr="A room with many doors&#10;&#10;Description automatically generated">
            <a:extLst>
              <a:ext uri="{FF2B5EF4-FFF2-40B4-BE49-F238E27FC236}">
                <a16:creationId xmlns:a16="http://schemas.microsoft.com/office/drawing/2014/main" id="{71B2A87B-4F4B-3FEB-F382-D382354A9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610" y="106218"/>
            <a:ext cx="579610" cy="527190"/>
          </a:xfrm>
          <a:prstGeom prst="rect">
            <a:avLst/>
          </a:prstGeom>
        </p:spPr>
      </p:pic>
      <p:pic>
        <p:nvPicPr>
          <p:cNvPr id="10" name="Picture 9" descr="A room with many doors&#10;&#10;Description automatically generated">
            <a:extLst>
              <a:ext uri="{FF2B5EF4-FFF2-40B4-BE49-F238E27FC236}">
                <a16:creationId xmlns:a16="http://schemas.microsoft.com/office/drawing/2014/main" id="{8256A070-2F85-F334-BDB1-EA53C08CB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05" y="1020392"/>
            <a:ext cx="579610" cy="527190"/>
          </a:xfrm>
          <a:prstGeom prst="rect">
            <a:avLst/>
          </a:prstGeom>
        </p:spPr>
      </p:pic>
      <p:pic>
        <p:nvPicPr>
          <p:cNvPr id="17" name="Picture 16" descr="A room with many doors&#10;&#10;Description automatically generated">
            <a:extLst>
              <a:ext uri="{FF2B5EF4-FFF2-40B4-BE49-F238E27FC236}">
                <a16:creationId xmlns:a16="http://schemas.microsoft.com/office/drawing/2014/main" id="{CCC5732F-6B52-88A8-0EA9-102F98DB4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967" y="1047031"/>
            <a:ext cx="579610" cy="527190"/>
          </a:xfrm>
          <a:prstGeom prst="rect">
            <a:avLst/>
          </a:prstGeom>
        </p:spPr>
      </p:pic>
      <p:pic>
        <p:nvPicPr>
          <p:cNvPr id="21" name="Picture 20" descr="A room with many doors&#10;&#10;Description automatically generated">
            <a:extLst>
              <a:ext uri="{FF2B5EF4-FFF2-40B4-BE49-F238E27FC236}">
                <a16:creationId xmlns:a16="http://schemas.microsoft.com/office/drawing/2014/main" id="{DFC5F227-0A40-F287-1696-375357157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772" y="212973"/>
            <a:ext cx="579610" cy="527190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7C3C767-60AD-2C77-F4D8-3C743945DD85}"/>
              </a:ext>
            </a:extLst>
          </p:cNvPr>
          <p:cNvCxnSpPr>
            <a:stCxn id="13" idx="2"/>
            <a:endCxn id="10" idx="0"/>
          </p:cNvCxnSpPr>
          <p:nvPr/>
        </p:nvCxnSpPr>
        <p:spPr>
          <a:xfrm flipH="1">
            <a:off x="714610" y="633408"/>
            <a:ext cx="289805" cy="386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D5B7DF8-9256-28C2-8C32-255001C4C337}"/>
              </a:ext>
            </a:extLst>
          </p:cNvPr>
          <p:cNvCxnSpPr>
            <a:endCxn id="17" idx="0"/>
          </p:cNvCxnSpPr>
          <p:nvPr/>
        </p:nvCxnSpPr>
        <p:spPr>
          <a:xfrm>
            <a:off x="1294220" y="633408"/>
            <a:ext cx="524552" cy="413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EF05065-2227-90C5-219A-BB809AAFE1A9}"/>
              </a:ext>
            </a:extLst>
          </p:cNvPr>
          <p:cNvCxnSpPr>
            <a:stCxn id="13" idx="3"/>
            <a:endCxn id="21" idx="1"/>
          </p:cNvCxnSpPr>
          <p:nvPr/>
        </p:nvCxnSpPr>
        <p:spPr>
          <a:xfrm>
            <a:off x="1294220" y="369813"/>
            <a:ext cx="524552" cy="1067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" name="Picture 29" descr="A room with many doors&#10;&#10;Description automatically generated">
            <a:extLst>
              <a:ext uri="{FF2B5EF4-FFF2-40B4-BE49-F238E27FC236}">
                <a16:creationId xmlns:a16="http://schemas.microsoft.com/office/drawing/2014/main" id="{0D29453C-98F1-417A-AB54-0F532D2F1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00" y="2131321"/>
            <a:ext cx="579610" cy="527190"/>
          </a:xfrm>
          <a:prstGeom prst="rect">
            <a:avLst/>
          </a:prstGeom>
        </p:spPr>
      </p:pic>
      <p:pic>
        <p:nvPicPr>
          <p:cNvPr id="31" name="Picture 30" descr="A room with many doors&#10;&#10;Description automatically generated">
            <a:extLst>
              <a:ext uri="{FF2B5EF4-FFF2-40B4-BE49-F238E27FC236}">
                <a16:creationId xmlns:a16="http://schemas.microsoft.com/office/drawing/2014/main" id="{354BCD74-D7CF-CB27-FC0E-5DAD79D78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371" y="2426543"/>
            <a:ext cx="579610" cy="527190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81E2153-C0B1-5264-ED24-BD75C38A5473}"/>
              </a:ext>
            </a:extLst>
          </p:cNvPr>
          <p:cNvCxnSpPr>
            <a:stCxn id="17" idx="1"/>
            <a:endCxn id="10" idx="3"/>
          </p:cNvCxnSpPr>
          <p:nvPr/>
        </p:nvCxnSpPr>
        <p:spPr>
          <a:xfrm flipH="1" flipV="1">
            <a:off x="1004415" y="1283988"/>
            <a:ext cx="524552" cy="266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E1FCE5F-FB9F-9310-4748-F020A22245A0}"/>
              </a:ext>
            </a:extLst>
          </p:cNvPr>
          <p:cNvCxnSpPr>
            <a:stCxn id="10" idx="2"/>
            <a:endCxn id="30" idx="0"/>
          </p:cNvCxnSpPr>
          <p:nvPr/>
        </p:nvCxnSpPr>
        <p:spPr>
          <a:xfrm flipH="1">
            <a:off x="424805" y="1547583"/>
            <a:ext cx="289805" cy="5837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D3561BC-5F41-246B-EB2C-63B7782E44E2}"/>
              </a:ext>
            </a:extLst>
          </p:cNvPr>
          <p:cNvCxnSpPr>
            <a:stCxn id="30" idx="3"/>
            <a:endCxn id="31" idx="1"/>
          </p:cNvCxnSpPr>
          <p:nvPr/>
        </p:nvCxnSpPr>
        <p:spPr>
          <a:xfrm>
            <a:off x="714610" y="2394917"/>
            <a:ext cx="513761" cy="295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FADEEB0-BE48-0295-C630-408A0A885A2F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994683" y="1538731"/>
            <a:ext cx="523493" cy="887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4" name="Picture 43" descr="A room with many doors&#10;&#10;Description automatically generated">
            <a:extLst>
              <a:ext uri="{FF2B5EF4-FFF2-40B4-BE49-F238E27FC236}">
                <a16:creationId xmlns:a16="http://schemas.microsoft.com/office/drawing/2014/main" id="{4B98F7E6-CDA5-3538-64DE-74A2DD3B0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750" y="1864934"/>
            <a:ext cx="579610" cy="527190"/>
          </a:xfrm>
          <a:prstGeom prst="rect">
            <a:avLst/>
          </a:prstGeom>
        </p:spPr>
      </p:pic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5144C64-F25B-BE68-76D4-B161702A499F}"/>
              </a:ext>
            </a:extLst>
          </p:cNvPr>
          <p:cNvCxnSpPr>
            <a:stCxn id="31" idx="3"/>
            <a:endCxn id="44" idx="2"/>
          </p:cNvCxnSpPr>
          <p:nvPr/>
        </p:nvCxnSpPr>
        <p:spPr>
          <a:xfrm flipV="1">
            <a:off x="1807981" y="2392124"/>
            <a:ext cx="459575" cy="2980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72AD2AC9-F789-88F8-B3C0-BB2FD626E791}"/>
              </a:ext>
            </a:extLst>
          </p:cNvPr>
          <p:cNvCxnSpPr>
            <a:stCxn id="44" idx="0"/>
            <a:endCxn id="17" idx="2"/>
          </p:cNvCxnSpPr>
          <p:nvPr/>
        </p:nvCxnSpPr>
        <p:spPr>
          <a:xfrm flipH="1" flipV="1">
            <a:off x="1818772" y="1574221"/>
            <a:ext cx="448783" cy="290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9" name="Picture 48" descr="A room with many doors&#10;&#10;Description automatically generated">
            <a:extLst>
              <a:ext uri="{FF2B5EF4-FFF2-40B4-BE49-F238E27FC236}">
                <a16:creationId xmlns:a16="http://schemas.microsoft.com/office/drawing/2014/main" id="{2ECD94D3-1E30-A898-DD72-4EB6D689D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264" y="699835"/>
            <a:ext cx="579610" cy="527190"/>
          </a:xfrm>
          <a:prstGeom prst="rect">
            <a:avLst/>
          </a:prstGeom>
        </p:spPr>
      </p:pic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1FD7626-C794-EF88-F8CC-AC9FB945031F}"/>
              </a:ext>
            </a:extLst>
          </p:cNvPr>
          <p:cNvCxnSpPr>
            <a:stCxn id="21" idx="3"/>
            <a:endCxn id="49" idx="1"/>
          </p:cNvCxnSpPr>
          <p:nvPr/>
        </p:nvCxnSpPr>
        <p:spPr>
          <a:xfrm>
            <a:off x="2398382" y="476569"/>
            <a:ext cx="506882" cy="4868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6CFB4326-35B1-A4CA-D7FF-E78E5830E6D4}"/>
              </a:ext>
            </a:extLst>
          </p:cNvPr>
          <p:cNvCxnSpPr>
            <a:stCxn id="49" idx="1"/>
            <a:endCxn id="17" idx="3"/>
          </p:cNvCxnSpPr>
          <p:nvPr/>
        </p:nvCxnSpPr>
        <p:spPr>
          <a:xfrm flipH="1">
            <a:off x="2108577" y="963430"/>
            <a:ext cx="796687" cy="3471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CE7BFDE0-5B3D-B51A-F616-7FCD6DF34ECF}"/>
              </a:ext>
            </a:extLst>
          </p:cNvPr>
          <p:cNvCxnSpPr>
            <a:stCxn id="49" idx="2"/>
            <a:endCxn id="44" idx="0"/>
          </p:cNvCxnSpPr>
          <p:nvPr/>
        </p:nvCxnSpPr>
        <p:spPr>
          <a:xfrm flipH="1">
            <a:off x="2267555" y="1227025"/>
            <a:ext cx="927514" cy="6379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2" name="Picture 61" descr="A room with many doors&#10;&#10;Description automatically generated">
            <a:extLst>
              <a:ext uri="{FF2B5EF4-FFF2-40B4-BE49-F238E27FC236}">
                <a16:creationId xmlns:a16="http://schemas.microsoft.com/office/drawing/2014/main" id="{13069C6B-C3D0-27D1-3E44-8B73B3D18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0167" y="1754215"/>
            <a:ext cx="579610" cy="527190"/>
          </a:xfrm>
          <a:prstGeom prst="rect">
            <a:avLst/>
          </a:prstGeom>
        </p:spPr>
      </p:pic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B151C2AE-662F-9B5C-803C-C4CD64BB18C4}"/>
              </a:ext>
            </a:extLst>
          </p:cNvPr>
          <p:cNvCxnSpPr>
            <a:stCxn id="49" idx="2"/>
            <a:endCxn id="62" idx="0"/>
          </p:cNvCxnSpPr>
          <p:nvPr/>
        </p:nvCxnSpPr>
        <p:spPr>
          <a:xfrm>
            <a:off x="3195069" y="1227025"/>
            <a:ext cx="144903" cy="527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DD1EC918-E505-4DB9-45C9-9F1F75A92B4C}"/>
              </a:ext>
            </a:extLst>
          </p:cNvPr>
          <p:cNvCxnSpPr>
            <a:stCxn id="44" idx="3"/>
            <a:endCxn id="62" idx="1"/>
          </p:cNvCxnSpPr>
          <p:nvPr/>
        </p:nvCxnSpPr>
        <p:spPr>
          <a:xfrm flipV="1">
            <a:off x="2557360" y="2017811"/>
            <a:ext cx="492807" cy="1107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7" name="Picture 66" descr="A room with many doors&#10;&#10;Description automatically generated">
            <a:extLst>
              <a:ext uri="{FF2B5EF4-FFF2-40B4-BE49-F238E27FC236}">
                <a16:creationId xmlns:a16="http://schemas.microsoft.com/office/drawing/2014/main" id="{B4FCBCCD-FBEB-2FDE-D531-D18530DEB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000" y="2756560"/>
            <a:ext cx="579610" cy="527190"/>
          </a:xfrm>
          <a:prstGeom prst="rect">
            <a:avLst/>
          </a:prstGeom>
        </p:spPr>
      </p:pic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06DBB8A3-4BCB-320E-D170-86B446F85EC8}"/>
              </a:ext>
            </a:extLst>
          </p:cNvPr>
          <p:cNvCxnSpPr>
            <a:stCxn id="62" idx="2"/>
            <a:endCxn id="67" idx="0"/>
          </p:cNvCxnSpPr>
          <p:nvPr/>
        </p:nvCxnSpPr>
        <p:spPr>
          <a:xfrm>
            <a:off x="3339972" y="2281406"/>
            <a:ext cx="145833" cy="4751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3D168A25-B67E-EDA8-7B99-90051965C960}"/>
              </a:ext>
            </a:extLst>
          </p:cNvPr>
          <p:cNvCxnSpPr>
            <a:stCxn id="44" idx="2"/>
            <a:endCxn id="67" idx="1"/>
          </p:cNvCxnSpPr>
          <p:nvPr/>
        </p:nvCxnSpPr>
        <p:spPr>
          <a:xfrm>
            <a:off x="2267555" y="2392124"/>
            <a:ext cx="928444" cy="628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2" name="Picture 71" descr="A room with many doors&#10;&#10;Description automatically generated">
            <a:extLst>
              <a:ext uri="{FF2B5EF4-FFF2-40B4-BE49-F238E27FC236}">
                <a16:creationId xmlns:a16="http://schemas.microsoft.com/office/drawing/2014/main" id="{C5C7653D-2C7A-25E2-A7D7-F46436C06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420" y="3361487"/>
            <a:ext cx="579610" cy="527190"/>
          </a:xfrm>
          <a:prstGeom prst="rect">
            <a:avLst/>
          </a:prstGeom>
        </p:spPr>
      </p:pic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EC400B06-7B85-3D95-D358-8382B6013776}"/>
              </a:ext>
            </a:extLst>
          </p:cNvPr>
          <p:cNvCxnSpPr>
            <a:stCxn id="67" idx="2"/>
            <a:endCxn id="72" idx="3"/>
          </p:cNvCxnSpPr>
          <p:nvPr/>
        </p:nvCxnSpPr>
        <p:spPr>
          <a:xfrm flipH="1">
            <a:off x="2698030" y="3283751"/>
            <a:ext cx="787775" cy="341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D033CB10-FED8-34BD-EEFE-314FAFC5B319}"/>
              </a:ext>
            </a:extLst>
          </p:cNvPr>
          <p:cNvCxnSpPr>
            <a:stCxn id="44" idx="2"/>
            <a:endCxn id="72" idx="0"/>
          </p:cNvCxnSpPr>
          <p:nvPr/>
        </p:nvCxnSpPr>
        <p:spPr>
          <a:xfrm>
            <a:off x="2267555" y="2392124"/>
            <a:ext cx="140669" cy="969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7" name="Picture 76" descr="A room with many doors&#10;&#10;Description automatically generated">
            <a:extLst>
              <a:ext uri="{FF2B5EF4-FFF2-40B4-BE49-F238E27FC236}">
                <a16:creationId xmlns:a16="http://schemas.microsoft.com/office/drawing/2014/main" id="{ED815F9F-1779-D738-6772-ADE2BFC5E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2426" y="1333729"/>
            <a:ext cx="579610" cy="527190"/>
          </a:xfrm>
          <a:prstGeom prst="rect">
            <a:avLst/>
          </a:prstGeom>
        </p:spPr>
      </p:pic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1815943-E178-0CB7-0827-E8CAE31A734A}"/>
              </a:ext>
            </a:extLst>
          </p:cNvPr>
          <p:cNvCxnSpPr>
            <a:stCxn id="62" idx="3"/>
            <a:endCxn id="77" idx="1"/>
          </p:cNvCxnSpPr>
          <p:nvPr/>
        </p:nvCxnSpPr>
        <p:spPr>
          <a:xfrm flipV="1">
            <a:off x="3629777" y="1597324"/>
            <a:ext cx="422649" cy="420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B1DD07D5-6A1D-6A18-FA22-BC6F4767431B}"/>
              </a:ext>
            </a:extLst>
          </p:cNvPr>
          <p:cNvCxnSpPr>
            <a:stCxn id="77" idx="0"/>
            <a:endCxn id="49" idx="3"/>
          </p:cNvCxnSpPr>
          <p:nvPr/>
        </p:nvCxnSpPr>
        <p:spPr>
          <a:xfrm flipH="1" flipV="1">
            <a:off x="3484875" y="963430"/>
            <a:ext cx="857356" cy="3702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2" name="Picture 81" descr="A room with many doors&#10;&#10;Description automatically generated">
            <a:extLst>
              <a:ext uri="{FF2B5EF4-FFF2-40B4-BE49-F238E27FC236}">
                <a16:creationId xmlns:a16="http://schemas.microsoft.com/office/drawing/2014/main" id="{207940EC-8344-220D-DA63-5E6B8523D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61" y="3454416"/>
            <a:ext cx="579610" cy="527190"/>
          </a:xfrm>
          <a:prstGeom prst="rect">
            <a:avLst/>
          </a:prstGeom>
        </p:spPr>
      </p:pic>
      <p:pic>
        <p:nvPicPr>
          <p:cNvPr id="83" name="Picture 82" descr="A room with many doors&#10;&#10;Description automatically generated">
            <a:extLst>
              <a:ext uri="{FF2B5EF4-FFF2-40B4-BE49-F238E27FC236}">
                <a16:creationId xmlns:a16="http://schemas.microsoft.com/office/drawing/2014/main" id="{2D4EDD3E-9264-A60E-D169-D7A9BFB10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738" y="4513916"/>
            <a:ext cx="579610" cy="527190"/>
          </a:xfrm>
          <a:prstGeom prst="rect">
            <a:avLst/>
          </a:prstGeom>
        </p:spPr>
      </p:pic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1CEACA37-4C15-F1F2-A3CE-D35F7AEBA478}"/>
              </a:ext>
            </a:extLst>
          </p:cNvPr>
          <p:cNvCxnSpPr>
            <a:stCxn id="30" idx="2"/>
            <a:endCxn id="82" idx="0"/>
          </p:cNvCxnSpPr>
          <p:nvPr/>
        </p:nvCxnSpPr>
        <p:spPr>
          <a:xfrm>
            <a:off x="424805" y="2658512"/>
            <a:ext cx="513761" cy="7959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34F5AA68-AEF8-3DED-1192-D167C755B22D}"/>
              </a:ext>
            </a:extLst>
          </p:cNvPr>
          <p:cNvCxnSpPr>
            <a:stCxn id="82" idx="2"/>
            <a:endCxn id="83" idx="0"/>
          </p:cNvCxnSpPr>
          <p:nvPr/>
        </p:nvCxnSpPr>
        <p:spPr>
          <a:xfrm>
            <a:off x="938566" y="3981606"/>
            <a:ext cx="499978" cy="532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34BE853A-0033-BE03-CBD2-F8E18BDAA6AD}"/>
              </a:ext>
            </a:extLst>
          </p:cNvPr>
          <p:cNvCxnSpPr>
            <a:stCxn id="82" idx="3"/>
            <a:endCxn id="72" idx="1"/>
          </p:cNvCxnSpPr>
          <p:nvPr/>
        </p:nvCxnSpPr>
        <p:spPr>
          <a:xfrm flipV="1">
            <a:off x="1228371" y="3625082"/>
            <a:ext cx="890049" cy="92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D7D65F06-AB73-7B65-592F-B612DE3BF68E}"/>
              </a:ext>
            </a:extLst>
          </p:cNvPr>
          <p:cNvCxnSpPr>
            <a:stCxn id="83" idx="3"/>
            <a:endCxn id="72" idx="2"/>
          </p:cNvCxnSpPr>
          <p:nvPr/>
        </p:nvCxnSpPr>
        <p:spPr>
          <a:xfrm flipV="1">
            <a:off x="1728348" y="3888677"/>
            <a:ext cx="679876" cy="888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5ADC33AE-3B8B-01F7-34E5-282268260968}"/>
              </a:ext>
            </a:extLst>
          </p:cNvPr>
          <p:cNvSpPr/>
          <p:nvPr/>
        </p:nvSpPr>
        <p:spPr>
          <a:xfrm>
            <a:off x="911029" y="257168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3B902860-DABE-3524-AF33-798EBF54420A}"/>
              </a:ext>
            </a:extLst>
          </p:cNvPr>
          <p:cNvSpPr/>
          <p:nvPr/>
        </p:nvSpPr>
        <p:spPr>
          <a:xfrm>
            <a:off x="2022179" y="370161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6" name="Picture 5" descr="A room with many doors&#10;&#10;Description automatically generated">
            <a:extLst>
              <a:ext uri="{FF2B5EF4-FFF2-40B4-BE49-F238E27FC236}">
                <a16:creationId xmlns:a16="http://schemas.microsoft.com/office/drawing/2014/main" id="{4043C735-4B3F-6960-AA4D-F869910CD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999" y="2382995"/>
            <a:ext cx="579610" cy="5271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024945-71DC-D2AB-ABA1-E1F3739AC1A4}"/>
              </a:ext>
            </a:extLst>
          </p:cNvPr>
          <p:cNvSpPr txBox="1"/>
          <p:nvPr/>
        </p:nvSpPr>
        <p:spPr>
          <a:xfrm>
            <a:off x="5306291" y="220133"/>
            <a:ext cx="3702709" cy="4587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Wieso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funktioniert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das?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Betrachten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Beispiel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mit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nicht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visited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visited</a:t>
            </a:r>
          </a:p>
        </p:txBody>
      </p:sp>
      <p:pic>
        <p:nvPicPr>
          <p:cNvPr id="8" name="Picture 7" descr="A room with many doors&#10;&#10;Description automatically generated">
            <a:extLst>
              <a:ext uri="{FF2B5EF4-FFF2-40B4-BE49-F238E27FC236}">
                <a16:creationId xmlns:a16="http://schemas.microsoft.com/office/drawing/2014/main" id="{210D1B76-E154-55E7-647A-06780D72F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999" y="1455447"/>
            <a:ext cx="579610" cy="527190"/>
          </a:xfrm>
          <a:prstGeom prst="rect">
            <a:avLst/>
          </a:pr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798F62BD-CB01-9983-9ED0-326C2A9229F8}"/>
              </a:ext>
            </a:extLst>
          </p:cNvPr>
          <p:cNvSpPr/>
          <p:nvPr/>
        </p:nvSpPr>
        <p:spPr>
          <a:xfrm>
            <a:off x="5944930" y="2553735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7109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F86B6F-B58A-6A48-19CB-3D92F7A4AC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468;p187">
            <a:extLst>
              <a:ext uri="{FF2B5EF4-FFF2-40B4-BE49-F238E27FC236}">
                <a16:creationId xmlns:a16="http://schemas.microsoft.com/office/drawing/2014/main" id="{5B46D60A-F58C-181B-0214-CA3DCFA3B1A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Tx/>
              <a:buSzTx/>
              <a:defRPr/>
            </a:pPr>
            <a:fld id="{00000000-1234-1234-1234-123412341234}" type="slidenum">
              <a:rPr lang="en-US" sz="7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  <a:sym typeface="Calibri"/>
              </a:rPr>
              <a:pPr>
                <a:lnSpc>
                  <a:spcPct val="90000"/>
                </a:lnSpc>
                <a:spcAft>
                  <a:spcPts val="600"/>
                </a:spcAft>
                <a:buClrTx/>
                <a:buSzTx/>
                <a:defRPr/>
              </a:pPr>
              <a:t>53</a:t>
            </a:fld>
            <a:endParaRPr lang="en-US" sz="700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  <a:sym typeface="Times New Roman"/>
            </a:endParaRPr>
          </a:p>
        </p:txBody>
      </p:sp>
      <p:pic>
        <p:nvPicPr>
          <p:cNvPr id="13" name="Picture 12" descr="A room with many doors&#10;&#10;Description automatically generated">
            <a:extLst>
              <a:ext uri="{FF2B5EF4-FFF2-40B4-BE49-F238E27FC236}">
                <a16:creationId xmlns:a16="http://schemas.microsoft.com/office/drawing/2014/main" id="{8D354D50-ED2F-8417-E795-B3AC7ABAF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610" y="106218"/>
            <a:ext cx="579610" cy="527190"/>
          </a:xfrm>
          <a:prstGeom prst="rect">
            <a:avLst/>
          </a:prstGeom>
        </p:spPr>
      </p:pic>
      <p:pic>
        <p:nvPicPr>
          <p:cNvPr id="10" name="Picture 9" descr="A room with many doors&#10;&#10;Description automatically generated">
            <a:extLst>
              <a:ext uri="{FF2B5EF4-FFF2-40B4-BE49-F238E27FC236}">
                <a16:creationId xmlns:a16="http://schemas.microsoft.com/office/drawing/2014/main" id="{E6B2CCD9-C6FB-82AC-4DEC-4DDAD4F8B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05" y="1020392"/>
            <a:ext cx="579610" cy="527190"/>
          </a:xfrm>
          <a:prstGeom prst="rect">
            <a:avLst/>
          </a:prstGeom>
        </p:spPr>
      </p:pic>
      <p:pic>
        <p:nvPicPr>
          <p:cNvPr id="17" name="Picture 16" descr="A room with many doors&#10;&#10;Description automatically generated">
            <a:extLst>
              <a:ext uri="{FF2B5EF4-FFF2-40B4-BE49-F238E27FC236}">
                <a16:creationId xmlns:a16="http://schemas.microsoft.com/office/drawing/2014/main" id="{C4A9A177-A1A7-7FA4-4051-AE865C045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967" y="1047031"/>
            <a:ext cx="579610" cy="527190"/>
          </a:xfrm>
          <a:prstGeom prst="rect">
            <a:avLst/>
          </a:prstGeom>
        </p:spPr>
      </p:pic>
      <p:pic>
        <p:nvPicPr>
          <p:cNvPr id="21" name="Picture 20" descr="A room with many doors&#10;&#10;Description automatically generated">
            <a:extLst>
              <a:ext uri="{FF2B5EF4-FFF2-40B4-BE49-F238E27FC236}">
                <a16:creationId xmlns:a16="http://schemas.microsoft.com/office/drawing/2014/main" id="{B12E714B-AC3F-6A37-9B07-7500578FA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772" y="212973"/>
            <a:ext cx="579610" cy="527190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802B6B8-B886-C654-4BC8-8F4996E12E08}"/>
              </a:ext>
            </a:extLst>
          </p:cNvPr>
          <p:cNvCxnSpPr>
            <a:stCxn id="13" idx="2"/>
            <a:endCxn id="10" idx="0"/>
          </p:cNvCxnSpPr>
          <p:nvPr/>
        </p:nvCxnSpPr>
        <p:spPr>
          <a:xfrm flipH="1">
            <a:off x="714610" y="633408"/>
            <a:ext cx="289805" cy="386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065F772-7EB1-B2CC-8328-1FF1590C0676}"/>
              </a:ext>
            </a:extLst>
          </p:cNvPr>
          <p:cNvCxnSpPr>
            <a:endCxn id="17" idx="0"/>
          </p:cNvCxnSpPr>
          <p:nvPr/>
        </p:nvCxnSpPr>
        <p:spPr>
          <a:xfrm>
            <a:off x="1294220" y="633408"/>
            <a:ext cx="524552" cy="413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589B118-E211-C2AA-3143-46BCEB81EF3C}"/>
              </a:ext>
            </a:extLst>
          </p:cNvPr>
          <p:cNvCxnSpPr>
            <a:stCxn id="13" idx="3"/>
            <a:endCxn id="21" idx="1"/>
          </p:cNvCxnSpPr>
          <p:nvPr/>
        </p:nvCxnSpPr>
        <p:spPr>
          <a:xfrm>
            <a:off x="1294220" y="369813"/>
            <a:ext cx="524552" cy="1067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" name="Picture 29" descr="A room with many doors&#10;&#10;Description automatically generated">
            <a:extLst>
              <a:ext uri="{FF2B5EF4-FFF2-40B4-BE49-F238E27FC236}">
                <a16:creationId xmlns:a16="http://schemas.microsoft.com/office/drawing/2014/main" id="{1D25B68F-92B7-C4EB-EAAD-63F4CFA67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00" y="2131321"/>
            <a:ext cx="579610" cy="527190"/>
          </a:xfrm>
          <a:prstGeom prst="rect">
            <a:avLst/>
          </a:prstGeom>
        </p:spPr>
      </p:pic>
      <p:pic>
        <p:nvPicPr>
          <p:cNvPr id="31" name="Picture 30" descr="A room with many doors&#10;&#10;Description automatically generated">
            <a:extLst>
              <a:ext uri="{FF2B5EF4-FFF2-40B4-BE49-F238E27FC236}">
                <a16:creationId xmlns:a16="http://schemas.microsoft.com/office/drawing/2014/main" id="{B71DF0D5-CA66-6B4F-E537-090BEF508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371" y="2426543"/>
            <a:ext cx="579610" cy="527190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DA05306-9CDD-1078-079E-B7C75CA0AF61}"/>
              </a:ext>
            </a:extLst>
          </p:cNvPr>
          <p:cNvCxnSpPr>
            <a:stCxn id="17" idx="1"/>
            <a:endCxn id="10" idx="3"/>
          </p:cNvCxnSpPr>
          <p:nvPr/>
        </p:nvCxnSpPr>
        <p:spPr>
          <a:xfrm flipH="1" flipV="1">
            <a:off x="1004415" y="1283988"/>
            <a:ext cx="524552" cy="266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1C333BF-1256-C12C-4016-764E08A95BD7}"/>
              </a:ext>
            </a:extLst>
          </p:cNvPr>
          <p:cNvCxnSpPr>
            <a:stCxn id="10" idx="2"/>
            <a:endCxn id="30" idx="0"/>
          </p:cNvCxnSpPr>
          <p:nvPr/>
        </p:nvCxnSpPr>
        <p:spPr>
          <a:xfrm flipH="1">
            <a:off x="424805" y="1547583"/>
            <a:ext cx="289805" cy="5837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9A7B198-9D9E-0A43-1F34-7F09D8AB1E35}"/>
              </a:ext>
            </a:extLst>
          </p:cNvPr>
          <p:cNvCxnSpPr>
            <a:stCxn id="30" idx="3"/>
            <a:endCxn id="31" idx="1"/>
          </p:cNvCxnSpPr>
          <p:nvPr/>
        </p:nvCxnSpPr>
        <p:spPr>
          <a:xfrm>
            <a:off x="714610" y="2394917"/>
            <a:ext cx="513761" cy="295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8118283-D85B-980F-1796-2A40796E24E9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994683" y="1538731"/>
            <a:ext cx="523493" cy="887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4" name="Picture 43" descr="A room with many doors&#10;&#10;Description automatically generated">
            <a:extLst>
              <a:ext uri="{FF2B5EF4-FFF2-40B4-BE49-F238E27FC236}">
                <a16:creationId xmlns:a16="http://schemas.microsoft.com/office/drawing/2014/main" id="{DBD7B924-0426-AEC7-9F08-0BA0E9F64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750" y="1864934"/>
            <a:ext cx="579610" cy="527190"/>
          </a:xfrm>
          <a:prstGeom prst="rect">
            <a:avLst/>
          </a:prstGeom>
        </p:spPr>
      </p:pic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77C1086-BFE2-7E1A-AA0E-D5ACC4F02651}"/>
              </a:ext>
            </a:extLst>
          </p:cNvPr>
          <p:cNvCxnSpPr>
            <a:stCxn id="31" idx="3"/>
            <a:endCxn id="44" idx="2"/>
          </p:cNvCxnSpPr>
          <p:nvPr/>
        </p:nvCxnSpPr>
        <p:spPr>
          <a:xfrm flipV="1">
            <a:off x="1807981" y="2392124"/>
            <a:ext cx="459575" cy="2980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F0E4797A-EDDA-7454-E232-4BE004D1DA53}"/>
              </a:ext>
            </a:extLst>
          </p:cNvPr>
          <p:cNvCxnSpPr>
            <a:stCxn id="44" idx="0"/>
            <a:endCxn id="17" idx="2"/>
          </p:cNvCxnSpPr>
          <p:nvPr/>
        </p:nvCxnSpPr>
        <p:spPr>
          <a:xfrm flipH="1" flipV="1">
            <a:off x="1818772" y="1574221"/>
            <a:ext cx="448783" cy="290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9" name="Picture 48" descr="A room with many doors&#10;&#10;Description automatically generated">
            <a:extLst>
              <a:ext uri="{FF2B5EF4-FFF2-40B4-BE49-F238E27FC236}">
                <a16:creationId xmlns:a16="http://schemas.microsoft.com/office/drawing/2014/main" id="{C8BB381F-C931-51BC-D494-17BA5E55F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264" y="699835"/>
            <a:ext cx="579610" cy="527190"/>
          </a:xfrm>
          <a:prstGeom prst="rect">
            <a:avLst/>
          </a:prstGeom>
        </p:spPr>
      </p:pic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EFF8482-DE8C-596E-1A5C-1CE433651ADA}"/>
              </a:ext>
            </a:extLst>
          </p:cNvPr>
          <p:cNvCxnSpPr>
            <a:stCxn id="21" idx="3"/>
            <a:endCxn id="49" idx="1"/>
          </p:cNvCxnSpPr>
          <p:nvPr/>
        </p:nvCxnSpPr>
        <p:spPr>
          <a:xfrm>
            <a:off x="2398382" y="476569"/>
            <a:ext cx="506882" cy="4868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1AFF5F39-7261-124A-7B9F-E252C13DBCB9}"/>
              </a:ext>
            </a:extLst>
          </p:cNvPr>
          <p:cNvCxnSpPr>
            <a:stCxn id="49" idx="1"/>
            <a:endCxn id="17" idx="3"/>
          </p:cNvCxnSpPr>
          <p:nvPr/>
        </p:nvCxnSpPr>
        <p:spPr>
          <a:xfrm flipH="1">
            <a:off x="2108577" y="963430"/>
            <a:ext cx="796687" cy="3471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E016101-EEC7-E24F-A33F-28D919F39396}"/>
              </a:ext>
            </a:extLst>
          </p:cNvPr>
          <p:cNvCxnSpPr>
            <a:stCxn id="49" idx="2"/>
            <a:endCxn id="44" idx="0"/>
          </p:cNvCxnSpPr>
          <p:nvPr/>
        </p:nvCxnSpPr>
        <p:spPr>
          <a:xfrm flipH="1">
            <a:off x="2267555" y="1227025"/>
            <a:ext cx="927514" cy="6379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2" name="Picture 61" descr="A room with many doors&#10;&#10;Description automatically generated">
            <a:extLst>
              <a:ext uri="{FF2B5EF4-FFF2-40B4-BE49-F238E27FC236}">
                <a16:creationId xmlns:a16="http://schemas.microsoft.com/office/drawing/2014/main" id="{6FDF8F07-860C-3E49-680B-3F649F93C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0167" y="1754215"/>
            <a:ext cx="579610" cy="527190"/>
          </a:xfrm>
          <a:prstGeom prst="rect">
            <a:avLst/>
          </a:prstGeom>
        </p:spPr>
      </p:pic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DD1F36D8-F8B2-5B17-8A57-13693367CB73}"/>
              </a:ext>
            </a:extLst>
          </p:cNvPr>
          <p:cNvCxnSpPr>
            <a:stCxn id="49" idx="2"/>
            <a:endCxn id="62" idx="0"/>
          </p:cNvCxnSpPr>
          <p:nvPr/>
        </p:nvCxnSpPr>
        <p:spPr>
          <a:xfrm>
            <a:off x="3195069" y="1227025"/>
            <a:ext cx="144903" cy="527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C94EFE30-BD74-F229-83A3-069337D01A71}"/>
              </a:ext>
            </a:extLst>
          </p:cNvPr>
          <p:cNvCxnSpPr>
            <a:stCxn id="44" idx="3"/>
            <a:endCxn id="62" idx="1"/>
          </p:cNvCxnSpPr>
          <p:nvPr/>
        </p:nvCxnSpPr>
        <p:spPr>
          <a:xfrm flipV="1">
            <a:off x="2557360" y="2017811"/>
            <a:ext cx="492807" cy="1107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7" name="Picture 66" descr="A room with many doors&#10;&#10;Description automatically generated">
            <a:extLst>
              <a:ext uri="{FF2B5EF4-FFF2-40B4-BE49-F238E27FC236}">
                <a16:creationId xmlns:a16="http://schemas.microsoft.com/office/drawing/2014/main" id="{8F357ED8-CAED-4062-A7B0-6633DF8ED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000" y="2756560"/>
            <a:ext cx="579610" cy="527190"/>
          </a:xfrm>
          <a:prstGeom prst="rect">
            <a:avLst/>
          </a:prstGeom>
        </p:spPr>
      </p:pic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2FCE98F4-CAB6-343D-2F04-C621A06D4AFB}"/>
              </a:ext>
            </a:extLst>
          </p:cNvPr>
          <p:cNvCxnSpPr>
            <a:stCxn id="62" idx="2"/>
            <a:endCxn id="67" idx="0"/>
          </p:cNvCxnSpPr>
          <p:nvPr/>
        </p:nvCxnSpPr>
        <p:spPr>
          <a:xfrm>
            <a:off x="3339972" y="2281406"/>
            <a:ext cx="145833" cy="4751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DFFB917B-1B45-07AC-BBE9-F6A4A3BB22F6}"/>
              </a:ext>
            </a:extLst>
          </p:cNvPr>
          <p:cNvCxnSpPr>
            <a:stCxn id="44" idx="2"/>
            <a:endCxn id="67" idx="1"/>
          </p:cNvCxnSpPr>
          <p:nvPr/>
        </p:nvCxnSpPr>
        <p:spPr>
          <a:xfrm>
            <a:off x="2267555" y="2392124"/>
            <a:ext cx="928444" cy="628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2" name="Picture 71" descr="A room with many doors&#10;&#10;Description automatically generated">
            <a:extLst>
              <a:ext uri="{FF2B5EF4-FFF2-40B4-BE49-F238E27FC236}">
                <a16:creationId xmlns:a16="http://schemas.microsoft.com/office/drawing/2014/main" id="{1218A55A-ED21-CB2D-5D86-1652EF1AB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420" y="3361487"/>
            <a:ext cx="579610" cy="527190"/>
          </a:xfrm>
          <a:prstGeom prst="rect">
            <a:avLst/>
          </a:prstGeom>
        </p:spPr>
      </p:pic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0C9C6F2E-D57A-9AB1-BCC9-868AF3852199}"/>
              </a:ext>
            </a:extLst>
          </p:cNvPr>
          <p:cNvCxnSpPr>
            <a:stCxn id="67" idx="2"/>
            <a:endCxn id="72" idx="3"/>
          </p:cNvCxnSpPr>
          <p:nvPr/>
        </p:nvCxnSpPr>
        <p:spPr>
          <a:xfrm flipH="1">
            <a:off x="2698030" y="3283751"/>
            <a:ext cx="787775" cy="341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2100070D-FCDD-8AC8-1DC8-694BF3967CC0}"/>
              </a:ext>
            </a:extLst>
          </p:cNvPr>
          <p:cNvCxnSpPr>
            <a:stCxn id="44" idx="2"/>
            <a:endCxn id="72" idx="0"/>
          </p:cNvCxnSpPr>
          <p:nvPr/>
        </p:nvCxnSpPr>
        <p:spPr>
          <a:xfrm>
            <a:off x="2267555" y="2392124"/>
            <a:ext cx="140669" cy="969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7" name="Picture 76" descr="A room with many doors&#10;&#10;Description automatically generated">
            <a:extLst>
              <a:ext uri="{FF2B5EF4-FFF2-40B4-BE49-F238E27FC236}">
                <a16:creationId xmlns:a16="http://schemas.microsoft.com/office/drawing/2014/main" id="{6E679629-D6F6-1B0C-6E87-074F59F56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2426" y="1333729"/>
            <a:ext cx="579610" cy="527190"/>
          </a:xfrm>
          <a:prstGeom prst="rect">
            <a:avLst/>
          </a:prstGeom>
        </p:spPr>
      </p:pic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7F259E2C-3164-E5B5-16ED-0EA8CA332F4C}"/>
              </a:ext>
            </a:extLst>
          </p:cNvPr>
          <p:cNvCxnSpPr>
            <a:stCxn id="62" idx="3"/>
            <a:endCxn id="77" idx="1"/>
          </p:cNvCxnSpPr>
          <p:nvPr/>
        </p:nvCxnSpPr>
        <p:spPr>
          <a:xfrm flipV="1">
            <a:off x="3629777" y="1597324"/>
            <a:ext cx="422649" cy="420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23D1AB3A-28E0-8AC1-2E88-96E94AC4EA04}"/>
              </a:ext>
            </a:extLst>
          </p:cNvPr>
          <p:cNvCxnSpPr>
            <a:stCxn id="77" idx="0"/>
            <a:endCxn id="49" idx="3"/>
          </p:cNvCxnSpPr>
          <p:nvPr/>
        </p:nvCxnSpPr>
        <p:spPr>
          <a:xfrm flipH="1" flipV="1">
            <a:off x="3484875" y="963430"/>
            <a:ext cx="857356" cy="3702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2" name="Picture 81" descr="A room with many doors&#10;&#10;Description automatically generated">
            <a:extLst>
              <a:ext uri="{FF2B5EF4-FFF2-40B4-BE49-F238E27FC236}">
                <a16:creationId xmlns:a16="http://schemas.microsoft.com/office/drawing/2014/main" id="{B4ABB923-8DA9-2DA5-90CA-43E8A6437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61" y="3454416"/>
            <a:ext cx="579610" cy="527190"/>
          </a:xfrm>
          <a:prstGeom prst="rect">
            <a:avLst/>
          </a:prstGeom>
        </p:spPr>
      </p:pic>
      <p:pic>
        <p:nvPicPr>
          <p:cNvPr id="83" name="Picture 82" descr="A room with many doors&#10;&#10;Description automatically generated">
            <a:extLst>
              <a:ext uri="{FF2B5EF4-FFF2-40B4-BE49-F238E27FC236}">
                <a16:creationId xmlns:a16="http://schemas.microsoft.com/office/drawing/2014/main" id="{90DA0424-66EF-C4B9-692A-2B0319124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738" y="4513916"/>
            <a:ext cx="579610" cy="527190"/>
          </a:xfrm>
          <a:prstGeom prst="rect">
            <a:avLst/>
          </a:prstGeom>
        </p:spPr>
      </p:pic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B006B5A8-08BE-0532-C2B4-C45F331CCADD}"/>
              </a:ext>
            </a:extLst>
          </p:cNvPr>
          <p:cNvCxnSpPr>
            <a:stCxn id="30" idx="2"/>
            <a:endCxn id="82" idx="0"/>
          </p:cNvCxnSpPr>
          <p:nvPr/>
        </p:nvCxnSpPr>
        <p:spPr>
          <a:xfrm>
            <a:off x="424805" y="2658512"/>
            <a:ext cx="513761" cy="7959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D96D23AF-FE5F-4A54-A2FC-D6C2CCC7DACF}"/>
              </a:ext>
            </a:extLst>
          </p:cNvPr>
          <p:cNvCxnSpPr>
            <a:stCxn id="82" idx="2"/>
            <a:endCxn id="83" idx="0"/>
          </p:cNvCxnSpPr>
          <p:nvPr/>
        </p:nvCxnSpPr>
        <p:spPr>
          <a:xfrm>
            <a:off x="938566" y="3981606"/>
            <a:ext cx="499978" cy="532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BAF921CF-3A4F-C2F7-4260-C659C1D62A4C}"/>
              </a:ext>
            </a:extLst>
          </p:cNvPr>
          <p:cNvCxnSpPr>
            <a:stCxn id="82" idx="3"/>
            <a:endCxn id="72" idx="1"/>
          </p:cNvCxnSpPr>
          <p:nvPr/>
        </p:nvCxnSpPr>
        <p:spPr>
          <a:xfrm flipV="1">
            <a:off x="1228371" y="3625082"/>
            <a:ext cx="890049" cy="92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94641827-31DB-DBDF-B1FB-8579DC9A05AD}"/>
              </a:ext>
            </a:extLst>
          </p:cNvPr>
          <p:cNvCxnSpPr>
            <a:stCxn id="83" idx="3"/>
            <a:endCxn id="72" idx="2"/>
          </p:cNvCxnSpPr>
          <p:nvPr/>
        </p:nvCxnSpPr>
        <p:spPr>
          <a:xfrm flipV="1">
            <a:off x="1728348" y="3888677"/>
            <a:ext cx="679876" cy="888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5FEFF1DF-6AD9-779E-B1E7-C33B8F9BDC43}"/>
              </a:ext>
            </a:extLst>
          </p:cNvPr>
          <p:cNvSpPr/>
          <p:nvPr/>
        </p:nvSpPr>
        <p:spPr>
          <a:xfrm>
            <a:off x="911029" y="257168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732982E7-7C56-0DE8-558D-CA81147AD1D6}"/>
              </a:ext>
            </a:extLst>
          </p:cNvPr>
          <p:cNvSpPr/>
          <p:nvPr/>
        </p:nvSpPr>
        <p:spPr>
          <a:xfrm>
            <a:off x="2022179" y="370161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E8ED7C63-4A07-36DA-EC97-AE5BB170D8FE}"/>
              </a:ext>
            </a:extLst>
          </p:cNvPr>
          <p:cNvSpPr/>
          <p:nvPr/>
        </p:nvSpPr>
        <p:spPr>
          <a:xfrm>
            <a:off x="3102705" y="895127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7" name="Picture 6" descr="A room with many doors&#10;&#10;Description automatically generated">
            <a:extLst>
              <a:ext uri="{FF2B5EF4-FFF2-40B4-BE49-F238E27FC236}">
                <a16:creationId xmlns:a16="http://schemas.microsoft.com/office/drawing/2014/main" id="{1E412F99-F96A-17C3-686A-FD5F0DE1D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999" y="2382995"/>
            <a:ext cx="579610" cy="5271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ACA33A-E240-B7BD-65C7-EF04A47EB08D}"/>
              </a:ext>
            </a:extLst>
          </p:cNvPr>
          <p:cNvSpPr txBox="1"/>
          <p:nvPr/>
        </p:nvSpPr>
        <p:spPr>
          <a:xfrm>
            <a:off x="5306291" y="220133"/>
            <a:ext cx="3702709" cy="4587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Wieso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funktioniert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das?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Betrachten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Beispiel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mit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nicht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visited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visited</a:t>
            </a:r>
          </a:p>
        </p:txBody>
      </p:sp>
      <p:pic>
        <p:nvPicPr>
          <p:cNvPr id="9" name="Picture 8" descr="A room with many doors&#10;&#10;Description automatically generated">
            <a:extLst>
              <a:ext uri="{FF2B5EF4-FFF2-40B4-BE49-F238E27FC236}">
                <a16:creationId xmlns:a16="http://schemas.microsoft.com/office/drawing/2014/main" id="{21FF469B-EE2F-C55D-96E6-FF87F911A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999" y="1455447"/>
            <a:ext cx="579610" cy="527190"/>
          </a:xfrm>
          <a:prstGeom prst="rect">
            <a:avLst/>
          </a:pr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E6E0C786-F91A-1EA5-BDDD-19AC27355CB4}"/>
              </a:ext>
            </a:extLst>
          </p:cNvPr>
          <p:cNvSpPr/>
          <p:nvPr/>
        </p:nvSpPr>
        <p:spPr>
          <a:xfrm>
            <a:off x="5944930" y="2553735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9407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702D1B-E1AD-A4D4-293E-3B05FBF7B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468;p187">
            <a:extLst>
              <a:ext uri="{FF2B5EF4-FFF2-40B4-BE49-F238E27FC236}">
                <a16:creationId xmlns:a16="http://schemas.microsoft.com/office/drawing/2014/main" id="{957981C3-06C2-D053-E1A8-692817AA6A9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Tx/>
              <a:buSzTx/>
              <a:defRPr/>
            </a:pPr>
            <a:fld id="{00000000-1234-1234-1234-123412341234}" type="slidenum">
              <a:rPr lang="en-US" sz="7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  <a:sym typeface="Calibri"/>
              </a:rPr>
              <a:pPr>
                <a:lnSpc>
                  <a:spcPct val="90000"/>
                </a:lnSpc>
                <a:spcAft>
                  <a:spcPts val="600"/>
                </a:spcAft>
                <a:buClrTx/>
                <a:buSzTx/>
                <a:defRPr/>
              </a:pPr>
              <a:t>54</a:t>
            </a:fld>
            <a:endParaRPr lang="en-US" sz="700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  <a:sym typeface="Times New Roman"/>
            </a:endParaRPr>
          </a:p>
        </p:txBody>
      </p:sp>
      <p:pic>
        <p:nvPicPr>
          <p:cNvPr id="13" name="Picture 12" descr="A room with many doors&#10;&#10;Description automatically generated">
            <a:extLst>
              <a:ext uri="{FF2B5EF4-FFF2-40B4-BE49-F238E27FC236}">
                <a16:creationId xmlns:a16="http://schemas.microsoft.com/office/drawing/2014/main" id="{123161AB-160E-4F4C-8C9D-B63A1EE42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610" y="106218"/>
            <a:ext cx="579610" cy="527190"/>
          </a:xfrm>
          <a:prstGeom prst="rect">
            <a:avLst/>
          </a:prstGeom>
        </p:spPr>
      </p:pic>
      <p:pic>
        <p:nvPicPr>
          <p:cNvPr id="10" name="Picture 9" descr="A room with many doors&#10;&#10;Description automatically generated">
            <a:extLst>
              <a:ext uri="{FF2B5EF4-FFF2-40B4-BE49-F238E27FC236}">
                <a16:creationId xmlns:a16="http://schemas.microsoft.com/office/drawing/2014/main" id="{8B2CF62C-3F7E-E846-441F-8D99A3D21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05" y="1020392"/>
            <a:ext cx="579610" cy="527190"/>
          </a:xfrm>
          <a:prstGeom prst="rect">
            <a:avLst/>
          </a:prstGeom>
        </p:spPr>
      </p:pic>
      <p:pic>
        <p:nvPicPr>
          <p:cNvPr id="17" name="Picture 16" descr="A room with many doors&#10;&#10;Description automatically generated">
            <a:extLst>
              <a:ext uri="{FF2B5EF4-FFF2-40B4-BE49-F238E27FC236}">
                <a16:creationId xmlns:a16="http://schemas.microsoft.com/office/drawing/2014/main" id="{F8534464-403F-2D2C-5AB7-D37A474BF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967" y="1047031"/>
            <a:ext cx="579610" cy="527190"/>
          </a:xfrm>
          <a:prstGeom prst="rect">
            <a:avLst/>
          </a:prstGeom>
        </p:spPr>
      </p:pic>
      <p:pic>
        <p:nvPicPr>
          <p:cNvPr id="21" name="Picture 20" descr="A room with many doors&#10;&#10;Description automatically generated">
            <a:extLst>
              <a:ext uri="{FF2B5EF4-FFF2-40B4-BE49-F238E27FC236}">
                <a16:creationId xmlns:a16="http://schemas.microsoft.com/office/drawing/2014/main" id="{19D1DAA4-E3A7-8B26-D3FA-36B64B017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772" y="212973"/>
            <a:ext cx="579610" cy="527190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2BDC167-C0AB-2F0D-6834-ABD83F2CAF21}"/>
              </a:ext>
            </a:extLst>
          </p:cNvPr>
          <p:cNvCxnSpPr>
            <a:stCxn id="13" idx="2"/>
            <a:endCxn id="10" idx="0"/>
          </p:cNvCxnSpPr>
          <p:nvPr/>
        </p:nvCxnSpPr>
        <p:spPr>
          <a:xfrm flipH="1">
            <a:off x="714610" y="633408"/>
            <a:ext cx="289805" cy="386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0F5B4B5-3A2E-FAC8-E046-D4C24C006AD6}"/>
              </a:ext>
            </a:extLst>
          </p:cNvPr>
          <p:cNvCxnSpPr>
            <a:endCxn id="17" idx="0"/>
          </p:cNvCxnSpPr>
          <p:nvPr/>
        </p:nvCxnSpPr>
        <p:spPr>
          <a:xfrm>
            <a:off x="1294220" y="633408"/>
            <a:ext cx="524552" cy="413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F686E9F-2BFB-CC5E-EDB1-1B700E2267D9}"/>
              </a:ext>
            </a:extLst>
          </p:cNvPr>
          <p:cNvCxnSpPr>
            <a:stCxn id="13" idx="3"/>
            <a:endCxn id="21" idx="1"/>
          </p:cNvCxnSpPr>
          <p:nvPr/>
        </p:nvCxnSpPr>
        <p:spPr>
          <a:xfrm>
            <a:off x="1294220" y="369813"/>
            <a:ext cx="524552" cy="1067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" name="Picture 29" descr="A room with many doors&#10;&#10;Description automatically generated">
            <a:extLst>
              <a:ext uri="{FF2B5EF4-FFF2-40B4-BE49-F238E27FC236}">
                <a16:creationId xmlns:a16="http://schemas.microsoft.com/office/drawing/2014/main" id="{C6C9F836-0449-9FD0-A639-F21C90027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00" y="2131321"/>
            <a:ext cx="579610" cy="527190"/>
          </a:xfrm>
          <a:prstGeom prst="rect">
            <a:avLst/>
          </a:prstGeom>
        </p:spPr>
      </p:pic>
      <p:pic>
        <p:nvPicPr>
          <p:cNvPr id="31" name="Picture 30" descr="A room with many doors&#10;&#10;Description automatically generated">
            <a:extLst>
              <a:ext uri="{FF2B5EF4-FFF2-40B4-BE49-F238E27FC236}">
                <a16:creationId xmlns:a16="http://schemas.microsoft.com/office/drawing/2014/main" id="{3E6FEF61-A9EA-0E37-2605-5B4F33760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371" y="2426543"/>
            <a:ext cx="579610" cy="527190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55FFA6A-048D-49CB-4976-9727E1AD8C60}"/>
              </a:ext>
            </a:extLst>
          </p:cNvPr>
          <p:cNvCxnSpPr>
            <a:stCxn id="17" idx="1"/>
            <a:endCxn id="10" idx="3"/>
          </p:cNvCxnSpPr>
          <p:nvPr/>
        </p:nvCxnSpPr>
        <p:spPr>
          <a:xfrm flipH="1" flipV="1">
            <a:off x="1004415" y="1283988"/>
            <a:ext cx="524552" cy="266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9731D9B-0F0A-2177-22D4-31854DA6F261}"/>
              </a:ext>
            </a:extLst>
          </p:cNvPr>
          <p:cNvCxnSpPr>
            <a:stCxn id="10" idx="2"/>
            <a:endCxn id="30" idx="0"/>
          </p:cNvCxnSpPr>
          <p:nvPr/>
        </p:nvCxnSpPr>
        <p:spPr>
          <a:xfrm flipH="1">
            <a:off x="424805" y="1547583"/>
            <a:ext cx="289805" cy="5837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FABE6A5-CD57-5ECE-E784-DA40AB3F81DB}"/>
              </a:ext>
            </a:extLst>
          </p:cNvPr>
          <p:cNvCxnSpPr>
            <a:stCxn id="30" idx="3"/>
            <a:endCxn id="31" idx="1"/>
          </p:cNvCxnSpPr>
          <p:nvPr/>
        </p:nvCxnSpPr>
        <p:spPr>
          <a:xfrm>
            <a:off x="714610" y="2394917"/>
            <a:ext cx="513761" cy="295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75D15E8-842E-3DF9-7263-1776132AC105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994683" y="1538731"/>
            <a:ext cx="523493" cy="887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4" name="Picture 43" descr="A room with many doors&#10;&#10;Description automatically generated">
            <a:extLst>
              <a:ext uri="{FF2B5EF4-FFF2-40B4-BE49-F238E27FC236}">
                <a16:creationId xmlns:a16="http://schemas.microsoft.com/office/drawing/2014/main" id="{2382DE9D-3E64-1B63-1B42-81BEBCDD9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750" y="1864934"/>
            <a:ext cx="579610" cy="527190"/>
          </a:xfrm>
          <a:prstGeom prst="rect">
            <a:avLst/>
          </a:prstGeom>
        </p:spPr>
      </p:pic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F127974-C4D8-7D32-4907-5311515BB640}"/>
              </a:ext>
            </a:extLst>
          </p:cNvPr>
          <p:cNvCxnSpPr>
            <a:stCxn id="31" idx="3"/>
            <a:endCxn id="44" idx="2"/>
          </p:cNvCxnSpPr>
          <p:nvPr/>
        </p:nvCxnSpPr>
        <p:spPr>
          <a:xfrm flipV="1">
            <a:off x="1807981" y="2392124"/>
            <a:ext cx="459575" cy="2980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CFB740B-5259-8B8D-2512-1C88BBA557FA}"/>
              </a:ext>
            </a:extLst>
          </p:cNvPr>
          <p:cNvCxnSpPr>
            <a:stCxn id="44" idx="0"/>
            <a:endCxn id="17" idx="2"/>
          </p:cNvCxnSpPr>
          <p:nvPr/>
        </p:nvCxnSpPr>
        <p:spPr>
          <a:xfrm flipH="1" flipV="1">
            <a:off x="1818772" y="1574221"/>
            <a:ext cx="448783" cy="290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9" name="Picture 48" descr="A room with many doors&#10;&#10;Description automatically generated">
            <a:extLst>
              <a:ext uri="{FF2B5EF4-FFF2-40B4-BE49-F238E27FC236}">
                <a16:creationId xmlns:a16="http://schemas.microsoft.com/office/drawing/2014/main" id="{D9343E83-116B-2654-41CF-31B8860FB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264" y="699835"/>
            <a:ext cx="579610" cy="527190"/>
          </a:xfrm>
          <a:prstGeom prst="rect">
            <a:avLst/>
          </a:prstGeom>
        </p:spPr>
      </p:pic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03627136-6BB2-83B8-3094-497E462665AB}"/>
              </a:ext>
            </a:extLst>
          </p:cNvPr>
          <p:cNvCxnSpPr>
            <a:stCxn id="21" idx="3"/>
            <a:endCxn id="49" idx="1"/>
          </p:cNvCxnSpPr>
          <p:nvPr/>
        </p:nvCxnSpPr>
        <p:spPr>
          <a:xfrm>
            <a:off x="2398382" y="476569"/>
            <a:ext cx="506882" cy="4868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8C65AA49-A54E-DD67-386A-8EFDC776792B}"/>
              </a:ext>
            </a:extLst>
          </p:cNvPr>
          <p:cNvCxnSpPr>
            <a:stCxn id="49" idx="1"/>
            <a:endCxn id="17" idx="3"/>
          </p:cNvCxnSpPr>
          <p:nvPr/>
        </p:nvCxnSpPr>
        <p:spPr>
          <a:xfrm flipH="1">
            <a:off x="2108577" y="963430"/>
            <a:ext cx="796687" cy="3471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152F6B9-6F87-65E8-3D0E-D10BFC86E1F1}"/>
              </a:ext>
            </a:extLst>
          </p:cNvPr>
          <p:cNvCxnSpPr>
            <a:stCxn id="49" idx="2"/>
            <a:endCxn id="44" idx="0"/>
          </p:cNvCxnSpPr>
          <p:nvPr/>
        </p:nvCxnSpPr>
        <p:spPr>
          <a:xfrm flipH="1">
            <a:off x="2267555" y="1227025"/>
            <a:ext cx="927514" cy="6379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2" name="Picture 61" descr="A room with many doors&#10;&#10;Description automatically generated">
            <a:extLst>
              <a:ext uri="{FF2B5EF4-FFF2-40B4-BE49-F238E27FC236}">
                <a16:creationId xmlns:a16="http://schemas.microsoft.com/office/drawing/2014/main" id="{86787FC7-05D3-7CA2-4FDB-18F1A615D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0167" y="1754215"/>
            <a:ext cx="579610" cy="527190"/>
          </a:xfrm>
          <a:prstGeom prst="rect">
            <a:avLst/>
          </a:prstGeom>
        </p:spPr>
      </p:pic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42169740-EB33-40DE-DFE8-FE1708BFC47A}"/>
              </a:ext>
            </a:extLst>
          </p:cNvPr>
          <p:cNvCxnSpPr>
            <a:stCxn id="49" idx="2"/>
            <a:endCxn id="62" idx="0"/>
          </p:cNvCxnSpPr>
          <p:nvPr/>
        </p:nvCxnSpPr>
        <p:spPr>
          <a:xfrm>
            <a:off x="3195069" y="1227025"/>
            <a:ext cx="144903" cy="527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C8172414-6E27-F0FC-0D8F-2890346996AF}"/>
              </a:ext>
            </a:extLst>
          </p:cNvPr>
          <p:cNvCxnSpPr>
            <a:stCxn id="44" idx="3"/>
            <a:endCxn id="62" idx="1"/>
          </p:cNvCxnSpPr>
          <p:nvPr/>
        </p:nvCxnSpPr>
        <p:spPr>
          <a:xfrm flipV="1">
            <a:off x="2557360" y="2017811"/>
            <a:ext cx="492807" cy="1107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7" name="Picture 66" descr="A room with many doors&#10;&#10;Description automatically generated">
            <a:extLst>
              <a:ext uri="{FF2B5EF4-FFF2-40B4-BE49-F238E27FC236}">
                <a16:creationId xmlns:a16="http://schemas.microsoft.com/office/drawing/2014/main" id="{DAA332D2-A6D6-AE8E-0D25-BEA587BEB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000" y="2756560"/>
            <a:ext cx="579610" cy="527190"/>
          </a:xfrm>
          <a:prstGeom prst="rect">
            <a:avLst/>
          </a:prstGeom>
        </p:spPr>
      </p:pic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80016657-2DC8-6BB1-461B-14E781738277}"/>
              </a:ext>
            </a:extLst>
          </p:cNvPr>
          <p:cNvCxnSpPr>
            <a:stCxn id="62" idx="2"/>
            <a:endCxn id="67" idx="0"/>
          </p:cNvCxnSpPr>
          <p:nvPr/>
        </p:nvCxnSpPr>
        <p:spPr>
          <a:xfrm>
            <a:off x="3339972" y="2281406"/>
            <a:ext cx="145833" cy="4751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64DCAB7A-2F0E-ECE3-BF30-5698BC853876}"/>
              </a:ext>
            </a:extLst>
          </p:cNvPr>
          <p:cNvCxnSpPr>
            <a:stCxn id="44" idx="2"/>
            <a:endCxn id="67" idx="1"/>
          </p:cNvCxnSpPr>
          <p:nvPr/>
        </p:nvCxnSpPr>
        <p:spPr>
          <a:xfrm>
            <a:off x="2267555" y="2392124"/>
            <a:ext cx="928444" cy="628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2" name="Picture 71" descr="A room with many doors&#10;&#10;Description automatically generated">
            <a:extLst>
              <a:ext uri="{FF2B5EF4-FFF2-40B4-BE49-F238E27FC236}">
                <a16:creationId xmlns:a16="http://schemas.microsoft.com/office/drawing/2014/main" id="{956A6045-EBFD-6BB8-9B54-B222D6372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420" y="3361487"/>
            <a:ext cx="579610" cy="527190"/>
          </a:xfrm>
          <a:prstGeom prst="rect">
            <a:avLst/>
          </a:prstGeom>
        </p:spPr>
      </p:pic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8031262E-2AE9-1135-FF28-998BCB06F0FC}"/>
              </a:ext>
            </a:extLst>
          </p:cNvPr>
          <p:cNvCxnSpPr>
            <a:stCxn id="67" idx="2"/>
            <a:endCxn id="72" idx="3"/>
          </p:cNvCxnSpPr>
          <p:nvPr/>
        </p:nvCxnSpPr>
        <p:spPr>
          <a:xfrm flipH="1">
            <a:off x="2698030" y="3283751"/>
            <a:ext cx="787775" cy="341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328DECAF-6236-B6F2-8AE3-DE7C06928B24}"/>
              </a:ext>
            </a:extLst>
          </p:cNvPr>
          <p:cNvCxnSpPr>
            <a:stCxn id="44" idx="2"/>
            <a:endCxn id="72" idx="0"/>
          </p:cNvCxnSpPr>
          <p:nvPr/>
        </p:nvCxnSpPr>
        <p:spPr>
          <a:xfrm>
            <a:off x="2267555" y="2392124"/>
            <a:ext cx="140669" cy="969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7" name="Picture 76" descr="A room with many doors&#10;&#10;Description automatically generated">
            <a:extLst>
              <a:ext uri="{FF2B5EF4-FFF2-40B4-BE49-F238E27FC236}">
                <a16:creationId xmlns:a16="http://schemas.microsoft.com/office/drawing/2014/main" id="{B5D8AF42-9990-0EA2-09F8-C2CEC22C8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2426" y="1333729"/>
            <a:ext cx="579610" cy="527190"/>
          </a:xfrm>
          <a:prstGeom prst="rect">
            <a:avLst/>
          </a:prstGeom>
        </p:spPr>
      </p:pic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BC0CBD1A-6933-8E9A-3221-464E7BB2F0F6}"/>
              </a:ext>
            </a:extLst>
          </p:cNvPr>
          <p:cNvCxnSpPr>
            <a:stCxn id="62" idx="3"/>
            <a:endCxn id="77" idx="1"/>
          </p:cNvCxnSpPr>
          <p:nvPr/>
        </p:nvCxnSpPr>
        <p:spPr>
          <a:xfrm flipV="1">
            <a:off x="3629777" y="1597324"/>
            <a:ext cx="422649" cy="420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4249667B-D43F-9519-55A3-87DFE20813CB}"/>
              </a:ext>
            </a:extLst>
          </p:cNvPr>
          <p:cNvCxnSpPr>
            <a:stCxn id="77" idx="0"/>
            <a:endCxn id="49" idx="3"/>
          </p:cNvCxnSpPr>
          <p:nvPr/>
        </p:nvCxnSpPr>
        <p:spPr>
          <a:xfrm flipH="1" flipV="1">
            <a:off x="3484875" y="963430"/>
            <a:ext cx="857356" cy="3702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2" name="Picture 81" descr="A room with many doors&#10;&#10;Description automatically generated">
            <a:extLst>
              <a:ext uri="{FF2B5EF4-FFF2-40B4-BE49-F238E27FC236}">
                <a16:creationId xmlns:a16="http://schemas.microsoft.com/office/drawing/2014/main" id="{0F43F7B8-1836-C8DA-BAD6-4461224E0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61" y="3454416"/>
            <a:ext cx="579610" cy="527190"/>
          </a:xfrm>
          <a:prstGeom prst="rect">
            <a:avLst/>
          </a:prstGeom>
        </p:spPr>
      </p:pic>
      <p:pic>
        <p:nvPicPr>
          <p:cNvPr id="83" name="Picture 82" descr="A room with many doors&#10;&#10;Description automatically generated">
            <a:extLst>
              <a:ext uri="{FF2B5EF4-FFF2-40B4-BE49-F238E27FC236}">
                <a16:creationId xmlns:a16="http://schemas.microsoft.com/office/drawing/2014/main" id="{79DF745B-FF19-3F99-85A6-B9A57D991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738" y="4513916"/>
            <a:ext cx="579610" cy="527190"/>
          </a:xfrm>
          <a:prstGeom prst="rect">
            <a:avLst/>
          </a:prstGeom>
        </p:spPr>
      </p:pic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D27CB0C5-8A66-06C4-A7F7-BBF6A29A48E4}"/>
              </a:ext>
            </a:extLst>
          </p:cNvPr>
          <p:cNvCxnSpPr>
            <a:stCxn id="30" idx="2"/>
            <a:endCxn id="82" idx="0"/>
          </p:cNvCxnSpPr>
          <p:nvPr/>
        </p:nvCxnSpPr>
        <p:spPr>
          <a:xfrm>
            <a:off x="424805" y="2658512"/>
            <a:ext cx="513761" cy="7959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7150B1F5-8927-C34F-4814-8478A94730D9}"/>
              </a:ext>
            </a:extLst>
          </p:cNvPr>
          <p:cNvCxnSpPr>
            <a:stCxn id="82" idx="2"/>
            <a:endCxn id="83" idx="0"/>
          </p:cNvCxnSpPr>
          <p:nvPr/>
        </p:nvCxnSpPr>
        <p:spPr>
          <a:xfrm>
            <a:off x="938566" y="3981606"/>
            <a:ext cx="499978" cy="532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1E4BCB8A-4C8F-F040-7DB3-63C942F7769D}"/>
              </a:ext>
            </a:extLst>
          </p:cNvPr>
          <p:cNvCxnSpPr>
            <a:stCxn id="82" idx="3"/>
            <a:endCxn id="72" idx="1"/>
          </p:cNvCxnSpPr>
          <p:nvPr/>
        </p:nvCxnSpPr>
        <p:spPr>
          <a:xfrm flipV="1">
            <a:off x="1228371" y="3625082"/>
            <a:ext cx="890049" cy="92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CAA58A6F-E72D-C650-4A8D-C8F12C5368E3}"/>
              </a:ext>
            </a:extLst>
          </p:cNvPr>
          <p:cNvCxnSpPr>
            <a:stCxn id="83" idx="3"/>
            <a:endCxn id="72" idx="2"/>
          </p:cNvCxnSpPr>
          <p:nvPr/>
        </p:nvCxnSpPr>
        <p:spPr>
          <a:xfrm flipV="1">
            <a:off x="1728348" y="3888677"/>
            <a:ext cx="679876" cy="888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48E8FF18-6E03-AF58-FBB5-92C224E1DAD4}"/>
              </a:ext>
            </a:extLst>
          </p:cNvPr>
          <p:cNvSpPr/>
          <p:nvPr/>
        </p:nvSpPr>
        <p:spPr>
          <a:xfrm>
            <a:off x="911029" y="257168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25240689-7800-FD82-E7B6-E466ED850AD9}"/>
              </a:ext>
            </a:extLst>
          </p:cNvPr>
          <p:cNvSpPr/>
          <p:nvPr/>
        </p:nvSpPr>
        <p:spPr>
          <a:xfrm>
            <a:off x="2022179" y="370161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ECE1DF04-6ED1-CCD3-5918-A32B4AEA280D}"/>
              </a:ext>
            </a:extLst>
          </p:cNvPr>
          <p:cNvSpPr/>
          <p:nvPr/>
        </p:nvSpPr>
        <p:spPr>
          <a:xfrm>
            <a:off x="3102705" y="895127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08BCFB41-637B-C7E4-DEBC-B85D1E08488C}"/>
              </a:ext>
            </a:extLst>
          </p:cNvPr>
          <p:cNvSpPr/>
          <p:nvPr/>
        </p:nvSpPr>
        <p:spPr>
          <a:xfrm>
            <a:off x="2192431" y="2047152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8" name="Picture 7" descr="A room with many doors&#10;&#10;Description automatically generated">
            <a:extLst>
              <a:ext uri="{FF2B5EF4-FFF2-40B4-BE49-F238E27FC236}">
                <a16:creationId xmlns:a16="http://schemas.microsoft.com/office/drawing/2014/main" id="{666FE8F9-2DFB-A1D0-2011-B9ED7579A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999" y="2382995"/>
            <a:ext cx="579610" cy="5271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49513C3-82F6-150D-CA8F-8FBAA44F7E68}"/>
              </a:ext>
            </a:extLst>
          </p:cNvPr>
          <p:cNvSpPr txBox="1"/>
          <p:nvPr/>
        </p:nvSpPr>
        <p:spPr>
          <a:xfrm>
            <a:off x="5306291" y="220133"/>
            <a:ext cx="3702709" cy="4587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Wieso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funktioniert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das?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Betrachten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Beispiel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mit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nicht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visited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visited</a:t>
            </a:r>
          </a:p>
        </p:txBody>
      </p:sp>
      <p:pic>
        <p:nvPicPr>
          <p:cNvPr id="11" name="Picture 10" descr="A room with many doors&#10;&#10;Description automatically generated">
            <a:extLst>
              <a:ext uri="{FF2B5EF4-FFF2-40B4-BE49-F238E27FC236}">
                <a16:creationId xmlns:a16="http://schemas.microsoft.com/office/drawing/2014/main" id="{7AD7892E-F495-E304-9CDB-AA2E0BD2E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999" y="1455447"/>
            <a:ext cx="579610" cy="527190"/>
          </a:xfrm>
          <a:prstGeom prst="rect">
            <a:avLst/>
          </a:prstGeom>
        </p:spPr>
      </p:pic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34410FD-DE19-2353-EB15-D4F58F6D040F}"/>
              </a:ext>
            </a:extLst>
          </p:cNvPr>
          <p:cNvSpPr/>
          <p:nvPr/>
        </p:nvSpPr>
        <p:spPr>
          <a:xfrm>
            <a:off x="5944930" y="2553735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7359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E86EA3-0B54-DC8A-CAB6-E08A4204E7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468;p187">
            <a:extLst>
              <a:ext uri="{FF2B5EF4-FFF2-40B4-BE49-F238E27FC236}">
                <a16:creationId xmlns:a16="http://schemas.microsoft.com/office/drawing/2014/main" id="{191FDD85-6DBA-0F01-221C-EF3245A10EC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Tx/>
              <a:buSzTx/>
              <a:defRPr/>
            </a:pPr>
            <a:fld id="{00000000-1234-1234-1234-123412341234}" type="slidenum">
              <a:rPr lang="en-US" sz="7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  <a:sym typeface="Calibri"/>
              </a:rPr>
              <a:pPr>
                <a:lnSpc>
                  <a:spcPct val="90000"/>
                </a:lnSpc>
                <a:spcAft>
                  <a:spcPts val="600"/>
                </a:spcAft>
                <a:buClrTx/>
                <a:buSzTx/>
                <a:defRPr/>
              </a:pPr>
              <a:t>55</a:t>
            </a:fld>
            <a:endParaRPr lang="en-US" sz="700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  <a:sym typeface="Times New Roman"/>
            </a:endParaRPr>
          </a:p>
        </p:txBody>
      </p:sp>
      <p:pic>
        <p:nvPicPr>
          <p:cNvPr id="13" name="Picture 12" descr="A room with many doors&#10;&#10;Description automatically generated">
            <a:extLst>
              <a:ext uri="{FF2B5EF4-FFF2-40B4-BE49-F238E27FC236}">
                <a16:creationId xmlns:a16="http://schemas.microsoft.com/office/drawing/2014/main" id="{EF700719-C697-9106-EA3F-2ECFD4ACD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610" y="106218"/>
            <a:ext cx="579610" cy="527190"/>
          </a:xfrm>
          <a:prstGeom prst="rect">
            <a:avLst/>
          </a:prstGeom>
        </p:spPr>
      </p:pic>
      <p:pic>
        <p:nvPicPr>
          <p:cNvPr id="10" name="Picture 9" descr="A room with many doors&#10;&#10;Description automatically generated">
            <a:extLst>
              <a:ext uri="{FF2B5EF4-FFF2-40B4-BE49-F238E27FC236}">
                <a16:creationId xmlns:a16="http://schemas.microsoft.com/office/drawing/2014/main" id="{F6FD4D0F-D3A4-FA25-CFFA-6C7641939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05" y="1020392"/>
            <a:ext cx="579610" cy="527190"/>
          </a:xfrm>
          <a:prstGeom prst="rect">
            <a:avLst/>
          </a:prstGeom>
        </p:spPr>
      </p:pic>
      <p:pic>
        <p:nvPicPr>
          <p:cNvPr id="17" name="Picture 16" descr="A room with many doors&#10;&#10;Description automatically generated">
            <a:extLst>
              <a:ext uri="{FF2B5EF4-FFF2-40B4-BE49-F238E27FC236}">
                <a16:creationId xmlns:a16="http://schemas.microsoft.com/office/drawing/2014/main" id="{941D1AC7-4F7E-6524-B2E7-739789BA0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967" y="1047031"/>
            <a:ext cx="579610" cy="527190"/>
          </a:xfrm>
          <a:prstGeom prst="rect">
            <a:avLst/>
          </a:prstGeom>
        </p:spPr>
      </p:pic>
      <p:pic>
        <p:nvPicPr>
          <p:cNvPr id="21" name="Picture 20" descr="A room with many doors&#10;&#10;Description automatically generated">
            <a:extLst>
              <a:ext uri="{FF2B5EF4-FFF2-40B4-BE49-F238E27FC236}">
                <a16:creationId xmlns:a16="http://schemas.microsoft.com/office/drawing/2014/main" id="{86111E11-CC83-C8AD-3F4E-95730AB80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772" y="212973"/>
            <a:ext cx="579610" cy="527190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E6F868F-A630-CAC8-901D-4A7F258F2631}"/>
              </a:ext>
            </a:extLst>
          </p:cNvPr>
          <p:cNvCxnSpPr>
            <a:stCxn id="13" idx="2"/>
            <a:endCxn id="10" idx="0"/>
          </p:cNvCxnSpPr>
          <p:nvPr/>
        </p:nvCxnSpPr>
        <p:spPr>
          <a:xfrm flipH="1">
            <a:off x="714610" y="633408"/>
            <a:ext cx="289805" cy="386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8466756-1B2E-BEC5-D691-EF2E2B1A13D1}"/>
              </a:ext>
            </a:extLst>
          </p:cNvPr>
          <p:cNvCxnSpPr>
            <a:endCxn id="17" idx="0"/>
          </p:cNvCxnSpPr>
          <p:nvPr/>
        </p:nvCxnSpPr>
        <p:spPr>
          <a:xfrm>
            <a:off x="1294220" y="633408"/>
            <a:ext cx="524552" cy="413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8EEFC5D-AF70-0FF2-45DC-456D6D218873}"/>
              </a:ext>
            </a:extLst>
          </p:cNvPr>
          <p:cNvCxnSpPr>
            <a:stCxn id="13" idx="3"/>
            <a:endCxn id="21" idx="1"/>
          </p:cNvCxnSpPr>
          <p:nvPr/>
        </p:nvCxnSpPr>
        <p:spPr>
          <a:xfrm>
            <a:off x="1294220" y="369813"/>
            <a:ext cx="524552" cy="1067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" name="Picture 29" descr="A room with many doors&#10;&#10;Description automatically generated">
            <a:extLst>
              <a:ext uri="{FF2B5EF4-FFF2-40B4-BE49-F238E27FC236}">
                <a16:creationId xmlns:a16="http://schemas.microsoft.com/office/drawing/2014/main" id="{DC2CE0A8-863B-A955-A394-AEA20BA2C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00" y="2131321"/>
            <a:ext cx="579610" cy="527190"/>
          </a:xfrm>
          <a:prstGeom prst="rect">
            <a:avLst/>
          </a:prstGeom>
        </p:spPr>
      </p:pic>
      <p:pic>
        <p:nvPicPr>
          <p:cNvPr id="31" name="Picture 30" descr="A room with many doors&#10;&#10;Description automatically generated">
            <a:extLst>
              <a:ext uri="{FF2B5EF4-FFF2-40B4-BE49-F238E27FC236}">
                <a16:creationId xmlns:a16="http://schemas.microsoft.com/office/drawing/2014/main" id="{4CB324DE-A3A2-248A-C8C2-945EC0ABA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371" y="2426543"/>
            <a:ext cx="579610" cy="527190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C921B55-2F75-FE50-45B8-59D72A2610D5}"/>
              </a:ext>
            </a:extLst>
          </p:cNvPr>
          <p:cNvCxnSpPr>
            <a:stCxn id="17" idx="1"/>
            <a:endCxn id="10" idx="3"/>
          </p:cNvCxnSpPr>
          <p:nvPr/>
        </p:nvCxnSpPr>
        <p:spPr>
          <a:xfrm flipH="1" flipV="1">
            <a:off x="1004415" y="1283988"/>
            <a:ext cx="524552" cy="266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F8C3FD9-7485-EF5C-0BEB-0B62992DD85C}"/>
              </a:ext>
            </a:extLst>
          </p:cNvPr>
          <p:cNvCxnSpPr>
            <a:stCxn id="10" idx="2"/>
            <a:endCxn id="30" idx="0"/>
          </p:cNvCxnSpPr>
          <p:nvPr/>
        </p:nvCxnSpPr>
        <p:spPr>
          <a:xfrm flipH="1">
            <a:off x="424805" y="1547583"/>
            <a:ext cx="289805" cy="5837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8F24D00-B2C2-D7D0-0797-99CE77EADBAD}"/>
              </a:ext>
            </a:extLst>
          </p:cNvPr>
          <p:cNvCxnSpPr>
            <a:stCxn id="30" idx="3"/>
            <a:endCxn id="31" idx="1"/>
          </p:cNvCxnSpPr>
          <p:nvPr/>
        </p:nvCxnSpPr>
        <p:spPr>
          <a:xfrm>
            <a:off x="714610" y="2394917"/>
            <a:ext cx="513761" cy="295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36A5DB9-1877-C601-0A3C-464DCC085A5D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994683" y="1538731"/>
            <a:ext cx="523493" cy="887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4" name="Picture 43" descr="A room with many doors&#10;&#10;Description automatically generated">
            <a:extLst>
              <a:ext uri="{FF2B5EF4-FFF2-40B4-BE49-F238E27FC236}">
                <a16:creationId xmlns:a16="http://schemas.microsoft.com/office/drawing/2014/main" id="{C055E103-CB96-6DE4-A543-4F34331C9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750" y="1864934"/>
            <a:ext cx="579610" cy="527190"/>
          </a:xfrm>
          <a:prstGeom prst="rect">
            <a:avLst/>
          </a:prstGeom>
        </p:spPr>
      </p:pic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741885B-3CF6-7C29-9B36-6F785FB069ED}"/>
              </a:ext>
            </a:extLst>
          </p:cNvPr>
          <p:cNvCxnSpPr>
            <a:stCxn id="31" idx="3"/>
            <a:endCxn id="44" idx="2"/>
          </p:cNvCxnSpPr>
          <p:nvPr/>
        </p:nvCxnSpPr>
        <p:spPr>
          <a:xfrm flipV="1">
            <a:off x="1807981" y="2392124"/>
            <a:ext cx="459575" cy="2980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F57B811C-DEC4-39FA-C75C-7B5FB5CFBA55}"/>
              </a:ext>
            </a:extLst>
          </p:cNvPr>
          <p:cNvCxnSpPr>
            <a:stCxn id="44" idx="0"/>
            <a:endCxn id="17" idx="2"/>
          </p:cNvCxnSpPr>
          <p:nvPr/>
        </p:nvCxnSpPr>
        <p:spPr>
          <a:xfrm flipH="1" flipV="1">
            <a:off x="1818772" y="1574221"/>
            <a:ext cx="448783" cy="290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9" name="Picture 48" descr="A room with many doors&#10;&#10;Description automatically generated">
            <a:extLst>
              <a:ext uri="{FF2B5EF4-FFF2-40B4-BE49-F238E27FC236}">
                <a16:creationId xmlns:a16="http://schemas.microsoft.com/office/drawing/2014/main" id="{EB25177F-F039-E78E-39CB-A46131FF3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264" y="699835"/>
            <a:ext cx="579610" cy="527190"/>
          </a:xfrm>
          <a:prstGeom prst="rect">
            <a:avLst/>
          </a:prstGeom>
        </p:spPr>
      </p:pic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86973EE6-74A0-6A1B-C368-9E9F3AD76D83}"/>
              </a:ext>
            </a:extLst>
          </p:cNvPr>
          <p:cNvCxnSpPr>
            <a:stCxn id="21" idx="3"/>
            <a:endCxn id="49" idx="1"/>
          </p:cNvCxnSpPr>
          <p:nvPr/>
        </p:nvCxnSpPr>
        <p:spPr>
          <a:xfrm>
            <a:off x="2398382" y="476569"/>
            <a:ext cx="506882" cy="4868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D53144F1-CABF-F9C6-77FB-D8761B865424}"/>
              </a:ext>
            </a:extLst>
          </p:cNvPr>
          <p:cNvCxnSpPr>
            <a:stCxn id="49" idx="1"/>
            <a:endCxn id="17" idx="3"/>
          </p:cNvCxnSpPr>
          <p:nvPr/>
        </p:nvCxnSpPr>
        <p:spPr>
          <a:xfrm flipH="1">
            <a:off x="2108577" y="963430"/>
            <a:ext cx="796687" cy="3471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C83ADEEB-62B7-7F7F-64D9-1454B5C68B1E}"/>
              </a:ext>
            </a:extLst>
          </p:cNvPr>
          <p:cNvCxnSpPr>
            <a:stCxn id="49" idx="2"/>
            <a:endCxn id="44" idx="0"/>
          </p:cNvCxnSpPr>
          <p:nvPr/>
        </p:nvCxnSpPr>
        <p:spPr>
          <a:xfrm flipH="1">
            <a:off x="2267555" y="1227025"/>
            <a:ext cx="927514" cy="6379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2" name="Picture 61" descr="A room with many doors&#10;&#10;Description automatically generated">
            <a:extLst>
              <a:ext uri="{FF2B5EF4-FFF2-40B4-BE49-F238E27FC236}">
                <a16:creationId xmlns:a16="http://schemas.microsoft.com/office/drawing/2014/main" id="{466AC512-4560-1B9C-F54E-82EBBBC4B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0167" y="1754215"/>
            <a:ext cx="579610" cy="527190"/>
          </a:xfrm>
          <a:prstGeom prst="rect">
            <a:avLst/>
          </a:prstGeom>
        </p:spPr>
      </p:pic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902B009A-08ED-E271-9449-1C0EED5C0F23}"/>
              </a:ext>
            </a:extLst>
          </p:cNvPr>
          <p:cNvCxnSpPr>
            <a:stCxn id="49" idx="2"/>
            <a:endCxn id="62" idx="0"/>
          </p:cNvCxnSpPr>
          <p:nvPr/>
        </p:nvCxnSpPr>
        <p:spPr>
          <a:xfrm>
            <a:off x="3195069" y="1227025"/>
            <a:ext cx="144903" cy="527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D42ECE12-961C-C22A-12F0-8762D2DFF04F}"/>
              </a:ext>
            </a:extLst>
          </p:cNvPr>
          <p:cNvCxnSpPr>
            <a:stCxn id="44" idx="3"/>
            <a:endCxn id="62" idx="1"/>
          </p:cNvCxnSpPr>
          <p:nvPr/>
        </p:nvCxnSpPr>
        <p:spPr>
          <a:xfrm flipV="1">
            <a:off x="2557360" y="2017811"/>
            <a:ext cx="492807" cy="1107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7" name="Picture 66" descr="A room with many doors&#10;&#10;Description automatically generated">
            <a:extLst>
              <a:ext uri="{FF2B5EF4-FFF2-40B4-BE49-F238E27FC236}">
                <a16:creationId xmlns:a16="http://schemas.microsoft.com/office/drawing/2014/main" id="{F2646E13-075D-2902-0038-69FDCA151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000" y="2756560"/>
            <a:ext cx="579610" cy="527190"/>
          </a:xfrm>
          <a:prstGeom prst="rect">
            <a:avLst/>
          </a:prstGeom>
        </p:spPr>
      </p:pic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0F0B293-90A1-58E4-171A-B0B15447A0B7}"/>
              </a:ext>
            </a:extLst>
          </p:cNvPr>
          <p:cNvCxnSpPr>
            <a:stCxn id="62" idx="2"/>
            <a:endCxn id="67" idx="0"/>
          </p:cNvCxnSpPr>
          <p:nvPr/>
        </p:nvCxnSpPr>
        <p:spPr>
          <a:xfrm>
            <a:off x="3339972" y="2281406"/>
            <a:ext cx="145833" cy="4751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05B15B2-F448-0A4A-22D8-15AA83C68DB3}"/>
              </a:ext>
            </a:extLst>
          </p:cNvPr>
          <p:cNvCxnSpPr>
            <a:stCxn id="44" idx="2"/>
            <a:endCxn id="67" idx="1"/>
          </p:cNvCxnSpPr>
          <p:nvPr/>
        </p:nvCxnSpPr>
        <p:spPr>
          <a:xfrm>
            <a:off x="2267555" y="2392124"/>
            <a:ext cx="928444" cy="628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2" name="Picture 71" descr="A room with many doors&#10;&#10;Description automatically generated">
            <a:extLst>
              <a:ext uri="{FF2B5EF4-FFF2-40B4-BE49-F238E27FC236}">
                <a16:creationId xmlns:a16="http://schemas.microsoft.com/office/drawing/2014/main" id="{70DEE5E8-A92F-0C53-5C87-94E7A163F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420" y="3361487"/>
            <a:ext cx="579610" cy="527190"/>
          </a:xfrm>
          <a:prstGeom prst="rect">
            <a:avLst/>
          </a:prstGeom>
        </p:spPr>
      </p:pic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A45121BA-EE57-BB76-C46A-6A6AEA00D5E1}"/>
              </a:ext>
            </a:extLst>
          </p:cNvPr>
          <p:cNvCxnSpPr>
            <a:stCxn id="67" idx="2"/>
            <a:endCxn id="72" idx="3"/>
          </p:cNvCxnSpPr>
          <p:nvPr/>
        </p:nvCxnSpPr>
        <p:spPr>
          <a:xfrm flipH="1">
            <a:off x="2698030" y="3283751"/>
            <a:ext cx="787775" cy="341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CF2FFC63-DC8A-A26C-B1B5-7E1D0E9BA1E6}"/>
              </a:ext>
            </a:extLst>
          </p:cNvPr>
          <p:cNvCxnSpPr>
            <a:stCxn id="44" idx="2"/>
            <a:endCxn id="72" idx="0"/>
          </p:cNvCxnSpPr>
          <p:nvPr/>
        </p:nvCxnSpPr>
        <p:spPr>
          <a:xfrm>
            <a:off x="2267555" y="2392124"/>
            <a:ext cx="140669" cy="969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7" name="Picture 76" descr="A room with many doors&#10;&#10;Description automatically generated">
            <a:extLst>
              <a:ext uri="{FF2B5EF4-FFF2-40B4-BE49-F238E27FC236}">
                <a16:creationId xmlns:a16="http://schemas.microsoft.com/office/drawing/2014/main" id="{363C625D-9558-E7D2-2317-F0C64BC72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2426" y="1333729"/>
            <a:ext cx="579610" cy="527190"/>
          </a:xfrm>
          <a:prstGeom prst="rect">
            <a:avLst/>
          </a:prstGeom>
        </p:spPr>
      </p:pic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7EE9AB36-C616-CD27-A39F-71146166410D}"/>
              </a:ext>
            </a:extLst>
          </p:cNvPr>
          <p:cNvCxnSpPr>
            <a:stCxn id="62" idx="3"/>
            <a:endCxn id="77" idx="1"/>
          </p:cNvCxnSpPr>
          <p:nvPr/>
        </p:nvCxnSpPr>
        <p:spPr>
          <a:xfrm flipV="1">
            <a:off x="3629777" y="1597324"/>
            <a:ext cx="422649" cy="420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3B73674-5993-4211-884D-35DACFDBE1A9}"/>
              </a:ext>
            </a:extLst>
          </p:cNvPr>
          <p:cNvCxnSpPr>
            <a:stCxn id="77" idx="0"/>
            <a:endCxn id="49" idx="3"/>
          </p:cNvCxnSpPr>
          <p:nvPr/>
        </p:nvCxnSpPr>
        <p:spPr>
          <a:xfrm flipH="1" flipV="1">
            <a:off x="3484875" y="963430"/>
            <a:ext cx="857356" cy="3702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2" name="Picture 81" descr="A room with many doors&#10;&#10;Description automatically generated">
            <a:extLst>
              <a:ext uri="{FF2B5EF4-FFF2-40B4-BE49-F238E27FC236}">
                <a16:creationId xmlns:a16="http://schemas.microsoft.com/office/drawing/2014/main" id="{9F5D3B26-7333-72E5-1919-1A7FC1DAE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61" y="3454416"/>
            <a:ext cx="579610" cy="527190"/>
          </a:xfrm>
          <a:prstGeom prst="rect">
            <a:avLst/>
          </a:prstGeom>
        </p:spPr>
      </p:pic>
      <p:pic>
        <p:nvPicPr>
          <p:cNvPr id="83" name="Picture 82" descr="A room with many doors&#10;&#10;Description automatically generated">
            <a:extLst>
              <a:ext uri="{FF2B5EF4-FFF2-40B4-BE49-F238E27FC236}">
                <a16:creationId xmlns:a16="http://schemas.microsoft.com/office/drawing/2014/main" id="{EC774064-C726-5671-1847-E6B5423AC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738" y="4513916"/>
            <a:ext cx="579610" cy="527190"/>
          </a:xfrm>
          <a:prstGeom prst="rect">
            <a:avLst/>
          </a:prstGeom>
        </p:spPr>
      </p:pic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3D191E96-D152-A873-D8F1-732D6F597D78}"/>
              </a:ext>
            </a:extLst>
          </p:cNvPr>
          <p:cNvCxnSpPr>
            <a:stCxn id="30" idx="2"/>
            <a:endCxn id="82" idx="0"/>
          </p:cNvCxnSpPr>
          <p:nvPr/>
        </p:nvCxnSpPr>
        <p:spPr>
          <a:xfrm>
            <a:off x="424805" y="2658512"/>
            <a:ext cx="513761" cy="7959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BC85BA5F-8CE3-1E4B-BAD9-CBB78EF1223A}"/>
              </a:ext>
            </a:extLst>
          </p:cNvPr>
          <p:cNvCxnSpPr>
            <a:stCxn id="82" idx="2"/>
            <a:endCxn id="83" idx="0"/>
          </p:cNvCxnSpPr>
          <p:nvPr/>
        </p:nvCxnSpPr>
        <p:spPr>
          <a:xfrm>
            <a:off x="938566" y="3981606"/>
            <a:ext cx="499978" cy="532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9A9E89B9-7982-D656-05AE-BA4467C0D564}"/>
              </a:ext>
            </a:extLst>
          </p:cNvPr>
          <p:cNvCxnSpPr>
            <a:stCxn id="82" idx="3"/>
            <a:endCxn id="72" idx="1"/>
          </p:cNvCxnSpPr>
          <p:nvPr/>
        </p:nvCxnSpPr>
        <p:spPr>
          <a:xfrm flipV="1">
            <a:off x="1228371" y="3625082"/>
            <a:ext cx="890049" cy="92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FB650A4F-496A-B30F-9765-3D65DF8C5800}"/>
              </a:ext>
            </a:extLst>
          </p:cNvPr>
          <p:cNvCxnSpPr>
            <a:stCxn id="83" idx="3"/>
            <a:endCxn id="72" idx="2"/>
          </p:cNvCxnSpPr>
          <p:nvPr/>
        </p:nvCxnSpPr>
        <p:spPr>
          <a:xfrm flipV="1">
            <a:off x="1728348" y="3888677"/>
            <a:ext cx="679876" cy="888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9B47E7CE-727A-5C37-6ABC-E819C9610C7F}"/>
              </a:ext>
            </a:extLst>
          </p:cNvPr>
          <p:cNvSpPr/>
          <p:nvPr/>
        </p:nvSpPr>
        <p:spPr>
          <a:xfrm>
            <a:off x="911029" y="257168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F170206F-EE4F-1490-EB46-DD219E70AC29}"/>
              </a:ext>
            </a:extLst>
          </p:cNvPr>
          <p:cNvSpPr/>
          <p:nvPr/>
        </p:nvSpPr>
        <p:spPr>
          <a:xfrm>
            <a:off x="2022179" y="370161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DD123610-6FD5-60CD-EC73-5E1AE4B7EF30}"/>
              </a:ext>
            </a:extLst>
          </p:cNvPr>
          <p:cNvSpPr/>
          <p:nvPr/>
        </p:nvSpPr>
        <p:spPr>
          <a:xfrm>
            <a:off x="3102705" y="895127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7F3E774A-6EB8-B807-81FD-5AC533DE7C4F}"/>
              </a:ext>
            </a:extLst>
          </p:cNvPr>
          <p:cNvSpPr/>
          <p:nvPr/>
        </p:nvSpPr>
        <p:spPr>
          <a:xfrm>
            <a:off x="2192431" y="2047152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1B073227-D715-6414-A43A-BF015D4D5531}"/>
              </a:ext>
            </a:extLst>
          </p:cNvPr>
          <p:cNvSpPr/>
          <p:nvPr/>
        </p:nvSpPr>
        <p:spPr>
          <a:xfrm>
            <a:off x="3255817" y="1936433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9" name="Picture 8" descr="A room with many doors&#10;&#10;Description automatically generated">
            <a:extLst>
              <a:ext uri="{FF2B5EF4-FFF2-40B4-BE49-F238E27FC236}">
                <a16:creationId xmlns:a16="http://schemas.microsoft.com/office/drawing/2014/main" id="{C6536419-106A-0E1F-8934-6A4B62AC7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999" y="2382995"/>
            <a:ext cx="579610" cy="5271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F1185A4-AF0D-ACB5-A604-6C2EE85C7BAA}"/>
              </a:ext>
            </a:extLst>
          </p:cNvPr>
          <p:cNvSpPr txBox="1"/>
          <p:nvPr/>
        </p:nvSpPr>
        <p:spPr>
          <a:xfrm>
            <a:off x="5306291" y="220133"/>
            <a:ext cx="3702709" cy="4587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Wieso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funktioniert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das?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Betrachten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Beispiel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mit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nicht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visited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visited</a:t>
            </a:r>
          </a:p>
        </p:txBody>
      </p:sp>
      <p:pic>
        <p:nvPicPr>
          <p:cNvPr id="12" name="Picture 11" descr="A room with many doors&#10;&#10;Description automatically generated">
            <a:extLst>
              <a:ext uri="{FF2B5EF4-FFF2-40B4-BE49-F238E27FC236}">
                <a16:creationId xmlns:a16="http://schemas.microsoft.com/office/drawing/2014/main" id="{C98DE506-3761-F1C6-9001-B4CFABEBB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999" y="1455447"/>
            <a:ext cx="579610" cy="527190"/>
          </a:xfrm>
          <a:prstGeom prst="rect">
            <a:avLst/>
          </a:prstGeom>
        </p:spPr>
      </p:pic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BD1AA1CD-4A08-0BBF-F265-D9D26E7EEC0C}"/>
              </a:ext>
            </a:extLst>
          </p:cNvPr>
          <p:cNvSpPr/>
          <p:nvPr/>
        </p:nvSpPr>
        <p:spPr>
          <a:xfrm>
            <a:off x="5944930" y="2553735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2440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FFC38F-F7B6-79C5-D4A8-79640794C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468;p187">
            <a:extLst>
              <a:ext uri="{FF2B5EF4-FFF2-40B4-BE49-F238E27FC236}">
                <a16:creationId xmlns:a16="http://schemas.microsoft.com/office/drawing/2014/main" id="{0356E99C-606A-0B3C-6628-06AAE5B706C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Tx/>
              <a:buSzTx/>
              <a:defRPr/>
            </a:pPr>
            <a:fld id="{00000000-1234-1234-1234-123412341234}" type="slidenum">
              <a:rPr lang="en-US" sz="7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  <a:sym typeface="Calibri"/>
              </a:rPr>
              <a:pPr>
                <a:lnSpc>
                  <a:spcPct val="90000"/>
                </a:lnSpc>
                <a:spcAft>
                  <a:spcPts val="600"/>
                </a:spcAft>
                <a:buClrTx/>
                <a:buSzTx/>
                <a:defRPr/>
              </a:pPr>
              <a:t>56</a:t>
            </a:fld>
            <a:endParaRPr lang="en-US" sz="700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  <a:sym typeface="Times New Roman"/>
            </a:endParaRPr>
          </a:p>
        </p:txBody>
      </p:sp>
      <p:pic>
        <p:nvPicPr>
          <p:cNvPr id="13" name="Picture 12" descr="A room with many doors&#10;&#10;Description automatically generated">
            <a:extLst>
              <a:ext uri="{FF2B5EF4-FFF2-40B4-BE49-F238E27FC236}">
                <a16:creationId xmlns:a16="http://schemas.microsoft.com/office/drawing/2014/main" id="{2C50B6E7-69B8-5F45-3C90-1D20D87C6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610" y="106218"/>
            <a:ext cx="579610" cy="527190"/>
          </a:xfrm>
          <a:prstGeom prst="rect">
            <a:avLst/>
          </a:prstGeom>
        </p:spPr>
      </p:pic>
      <p:pic>
        <p:nvPicPr>
          <p:cNvPr id="10" name="Picture 9" descr="A room with many doors&#10;&#10;Description automatically generated">
            <a:extLst>
              <a:ext uri="{FF2B5EF4-FFF2-40B4-BE49-F238E27FC236}">
                <a16:creationId xmlns:a16="http://schemas.microsoft.com/office/drawing/2014/main" id="{754353FC-63B0-A804-CA50-7F5206C08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05" y="1020392"/>
            <a:ext cx="579610" cy="527190"/>
          </a:xfrm>
          <a:prstGeom prst="rect">
            <a:avLst/>
          </a:prstGeom>
        </p:spPr>
      </p:pic>
      <p:pic>
        <p:nvPicPr>
          <p:cNvPr id="17" name="Picture 16" descr="A room with many doors&#10;&#10;Description automatically generated">
            <a:extLst>
              <a:ext uri="{FF2B5EF4-FFF2-40B4-BE49-F238E27FC236}">
                <a16:creationId xmlns:a16="http://schemas.microsoft.com/office/drawing/2014/main" id="{AD0642BA-FB07-BF8E-8705-FD6309FC9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967" y="1047031"/>
            <a:ext cx="579610" cy="527190"/>
          </a:xfrm>
          <a:prstGeom prst="rect">
            <a:avLst/>
          </a:prstGeom>
        </p:spPr>
      </p:pic>
      <p:pic>
        <p:nvPicPr>
          <p:cNvPr id="21" name="Picture 20" descr="A room with many doors&#10;&#10;Description automatically generated">
            <a:extLst>
              <a:ext uri="{FF2B5EF4-FFF2-40B4-BE49-F238E27FC236}">
                <a16:creationId xmlns:a16="http://schemas.microsoft.com/office/drawing/2014/main" id="{611FA2A4-6FC5-6BBD-C4ED-237EEA6BB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772" y="212973"/>
            <a:ext cx="579610" cy="527190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43E4540-FF98-1C43-216F-304AE2A385A1}"/>
              </a:ext>
            </a:extLst>
          </p:cNvPr>
          <p:cNvCxnSpPr>
            <a:stCxn id="13" idx="2"/>
            <a:endCxn id="10" idx="0"/>
          </p:cNvCxnSpPr>
          <p:nvPr/>
        </p:nvCxnSpPr>
        <p:spPr>
          <a:xfrm flipH="1">
            <a:off x="714610" y="633408"/>
            <a:ext cx="289805" cy="386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16367A2-395D-8C8C-4590-411413693D79}"/>
              </a:ext>
            </a:extLst>
          </p:cNvPr>
          <p:cNvCxnSpPr>
            <a:endCxn id="17" idx="0"/>
          </p:cNvCxnSpPr>
          <p:nvPr/>
        </p:nvCxnSpPr>
        <p:spPr>
          <a:xfrm>
            <a:off x="1294220" y="633408"/>
            <a:ext cx="524552" cy="413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2F6FC13-9374-5098-9B87-90143B24E9D9}"/>
              </a:ext>
            </a:extLst>
          </p:cNvPr>
          <p:cNvCxnSpPr>
            <a:stCxn id="13" idx="3"/>
            <a:endCxn id="21" idx="1"/>
          </p:cNvCxnSpPr>
          <p:nvPr/>
        </p:nvCxnSpPr>
        <p:spPr>
          <a:xfrm>
            <a:off x="1294220" y="369813"/>
            <a:ext cx="524552" cy="1067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" name="Picture 29" descr="A room with many doors&#10;&#10;Description automatically generated">
            <a:extLst>
              <a:ext uri="{FF2B5EF4-FFF2-40B4-BE49-F238E27FC236}">
                <a16:creationId xmlns:a16="http://schemas.microsoft.com/office/drawing/2014/main" id="{F41AAAEA-DA56-AABD-4C4E-81A4BB0E2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00" y="2131321"/>
            <a:ext cx="579610" cy="527190"/>
          </a:xfrm>
          <a:prstGeom prst="rect">
            <a:avLst/>
          </a:prstGeom>
        </p:spPr>
      </p:pic>
      <p:pic>
        <p:nvPicPr>
          <p:cNvPr id="31" name="Picture 30" descr="A room with many doors&#10;&#10;Description automatically generated">
            <a:extLst>
              <a:ext uri="{FF2B5EF4-FFF2-40B4-BE49-F238E27FC236}">
                <a16:creationId xmlns:a16="http://schemas.microsoft.com/office/drawing/2014/main" id="{D370F84F-5D3B-0BCB-7128-03B9500F4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371" y="2426543"/>
            <a:ext cx="579610" cy="527190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360ED13-1ADC-857D-1337-CEB557DBBAE2}"/>
              </a:ext>
            </a:extLst>
          </p:cNvPr>
          <p:cNvCxnSpPr>
            <a:stCxn id="17" idx="1"/>
            <a:endCxn id="10" idx="3"/>
          </p:cNvCxnSpPr>
          <p:nvPr/>
        </p:nvCxnSpPr>
        <p:spPr>
          <a:xfrm flipH="1" flipV="1">
            <a:off x="1004415" y="1283988"/>
            <a:ext cx="524552" cy="266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176DA95-3030-9436-BA67-89E2B9F0C60E}"/>
              </a:ext>
            </a:extLst>
          </p:cNvPr>
          <p:cNvCxnSpPr>
            <a:stCxn id="10" idx="2"/>
            <a:endCxn id="30" idx="0"/>
          </p:cNvCxnSpPr>
          <p:nvPr/>
        </p:nvCxnSpPr>
        <p:spPr>
          <a:xfrm flipH="1">
            <a:off x="424805" y="1547583"/>
            <a:ext cx="289805" cy="5837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F6675B6-D6FD-9B59-3C68-DDC007D124C1}"/>
              </a:ext>
            </a:extLst>
          </p:cNvPr>
          <p:cNvCxnSpPr>
            <a:stCxn id="30" idx="3"/>
            <a:endCxn id="31" idx="1"/>
          </p:cNvCxnSpPr>
          <p:nvPr/>
        </p:nvCxnSpPr>
        <p:spPr>
          <a:xfrm>
            <a:off x="714610" y="2394917"/>
            <a:ext cx="513761" cy="295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069902E-7DB3-1D7C-3EE9-5A72216CC968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994683" y="1538731"/>
            <a:ext cx="523493" cy="887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4" name="Picture 43" descr="A room with many doors&#10;&#10;Description automatically generated">
            <a:extLst>
              <a:ext uri="{FF2B5EF4-FFF2-40B4-BE49-F238E27FC236}">
                <a16:creationId xmlns:a16="http://schemas.microsoft.com/office/drawing/2014/main" id="{0A39052B-4F51-3858-3F8A-B81A49E82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750" y="1864934"/>
            <a:ext cx="579610" cy="527190"/>
          </a:xfrm>
          <a:prstGeom prst="rect">
            <a:avLst/>
          </a:prstGeom>
        </p:spPr>
      </p:pic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82C05F8-0614-3920-A6BD-581794D6E2D4}"/>
              </a:ext>
            </a:extLst>
          </p:cNvPr>
          <p:cNvCxnSpPr>
            <a:stCxn id="31" idx="3"/>
            <a:endCxn id="44" idx="2"/>
          </p:cNvCxnSpPr>
          <p:nvPr/>
        </p:nvCxnSpPr>
        <p:spPr>
          <a:xfrm flipV="1">
            <a:off x="1807981" y="2392124"/>
            <a:ext cx="459575" cy="2980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BACF9D84-26DF-E8A1-4D9A-4DCC36FF6372}"/>
              </a:ext>
            </a:extLst>
          </p:cNvPr>
          <p:cNvCxnSpPr>
            <a:stCxn id="44" idx="0"/>
            <a:endCxn id="17" idx="2"/>
          </p:cNvCxnSpPr>
          <p:nvPr/>
        </p:nvCxnSpPr>
        <p:spPr>
          <a:xfrm flipH="1" flipV="1">
            <a:off x="1818772" y="1574221"/>
            <a:ext cx="448783" cy="290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9" name="Picture 48" descr="A room with many doors&#10;&#10;Description automatically generated">
            <a:extLst>
              <a:ext uri="{FF2B5EF4-FFF2-40B4-BE49-F238E27FC236}">
                <a16:creationId xmlns:a16="http://schemas.microsoft.com/office/drawing/2014/main" id="{42E70675-23F8-D00C-7AF8-FD2E294D5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264" y="699835"/>
            <a:ext cx="579610" cy="527190"/>
          </a:xfrm>
          <a:prstGeom prst="rect">
            <a:avLst/>
          </a:prstGeom>
        </p:spPr>
      </p:pic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03A0BE9-2A40-61DC-4258-741632D68C3D}"/>
              </a:ext>
            </a:extLst>
          </p:cNvPr>
          <p:cNvCxnSpPr>
            <a:stCxn id="21" idx="3"/>
            <a:endCxn id="49" idx="1"/>
          </p:cNvCxnSpPr>
          <p:nvPr/>
        </p:nvCxnSpPr>
        <p:spPr>
          <a:xfrm>
            <a:off x="2398382" y="476569"/>
            <a:ext cx="506882" cy="4868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AEA3D6AD-B4BD-BAF6-CCB5-C16B04273EF0}"/>
              </a:ext>
            </a:extLst>
          </p:cNvPr>
          <p:cNvCxnSpPr>
            <a:stCxn id="49" idx="1"/>
            <a:endCxn id="17" idx="3"/>
          </p:cNvCxnSpPr>
          <p:nvPr/>
        </p:nvCxnSpPr>
        <p:spPr>
          <a:xfrm flipH="1">
            <a:off x="2108577" y="963430"/>
            <a:ext cx="796687" cy="3471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F6A7F0EC-6009-EB6B-27DB-7F856C30D534}"/>
              </a:ext>
            </a:extLst>
          </p:cNvPr>
          <p:cNvCxnSpPr>
            <a:stCxn id="49" idx="2"/>
            <a:endCxn id="44" idx="0"/>
          </p:cNvCxnSpPr>
          <p:nvPr/>
        </p:nvCxnSpPr>
        <p:spPr>
          <a:xfrm flipH="1">
            <a:off x="2267555" y="1227025"/>
            <a:ext cx="927514" cy="6379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2" name="Picture 61" descr="A room with many doors&#10;&#10;Description automatically generated">
            <a:extLst>
              <a:ext uri="{FF2B5EF4-FFF2-40B4-BE49-F238E27FC236}">
                <a16:creationId xmlns:a16="http://schemas.microsoft.com/office/drawing/2014/main" id="{379EE5FB-FFDE-FA03-4B5A-565A117B0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0167" y="1754215"/>
            <a:ext cx="579610" cy="527190"/>
          </a:xfrm>
          <a:prstGeom prst="rect">
            <a:avLst/>
          </a:prstGeom>
        </p:spPr>
      </p:pic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94BE3596-6376-00D4-6375-5273CDF17B64}"/>
              </a:ext>
            </a:extLst>
          </p:cNvPr>
          <p:cNvCxnSpPr>
            <a:stCxn id="49" idx="2"/>
            <a:endCxn id="62" idx="0"/>
          </p:cNvCxnSpPr>
          <p:nvPr/>
        </p:nvCxnSpPr>
        <p:spPr>
          <a:xfrm>
            <a:off x="3195069" y="1227025"/>
            <a:ext cx="144903" cy="527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C0A2A92C-482B-B7CF-3FDF-052D49B59C17}"/>
              </a:ext>
            </a:extLst>
          </p:cNvPr>
          <p:cNvCxnSpPr>
            <a:stCxn id="44" idx="3"/>
            <a:endCxn id="62" idx="1"/>
          </p:cNvCxnSpPr>
          <p:nvPr/>
        </p:nvCxnSpPr>
        <p:spPr>
          <a:xfrm flipV="1">
            <a:off x="2557360" y="2017811"/>
            <a:ext cx="492807" cy="1107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7" name="Picture 66" descr="A room with many doors&#10;&#10;Description automatically generated">
            <a:extLst>
              <a:ext uri="{FF2B5EF4-FFF2-40B4-BE49-F238E27FC236}">
                <a16:creationId xmlns:a16="http://schemas.microsoft.com/office/drawing/2014/main" id="{263A3D11-15DF-5D22-A566-6DD68E808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000" y="2756560"/>
            <a:ext cx="579610" cy="527190"/>
          </a:xfrm>
          <a:prstGeom prst="rect">
            <a:avLst/>
          </a:prstGeom>
        </p:spPr>
      </p:pic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597BE1DA-7A88-2D25-4702-6D153354CC78}"/>
              </a:ext>
            </a:extLst>
          </p:cNvPr>
          <p:cNvCxnSpPr>
            <a:stCxn id="62" idx="2"/>
            <a:endCxn id="67" idx="0"/>
          </p:cNvCxnSpPr>
          <p:nvPr/>
        </p:nvCxnSpPr>
        <p:spPr>
          <a:xfrm>
            <a:off x="3339972" y="2281406"/>
            <a:ext cx="145833" cy="4751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3B40A91-0FB4-E331-3FF1-283A5498709A}"/>
              </a:ext>
            </a:extLst>
          </p:cNvPr>
          <p:cNvCxnSpPr>
            <a:stCxn id="44" idx="2"/>
            <a:endCxn id="67" idx="1"/>
          </p:cNvCxnSpPr>
          <p:nvPr/>
        </p:nvCxnSpPr>
        <p:spPr>
          <a:xfrm>
            <a:off x="2267555" y="2392124"/>
            <a:ext cx="928444" cy="628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2" name="Picture 71" descr="A room with many doors&#10;&#10;Description automatically generated">
            <a:extLst>
              <a:ext uri="{FF2B5EF4-FFF2-40B4-BE49-F238E27FC236}">
                <a16:creationId xmlns:a16="http://schemas.microsoft.com/office/drawing/2014/main" id="{35FD467A-F1FF-F405-D90E-0C5F4A7C4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420" y="3361487"/>
            <a:ext cx="579610" cy="527190"/>
          </a:xfrm>
          <a:prstGeom prst="rect">
            <a:avLst/>
          </a:prstGeom>
        </p:spPr>
      </p:pic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E8D80D3-86A8-2AB0-DFD0-1EA1C4756C47}"/>
              </a:ext>
            </a:extLst>
          </p:cNvPr>
          <p:cNvCxnSpPr>
            <a:stCxn id="67" idx="2"/>
            <a:endCxn id="72" idx="3"/>
          </p:cNvCxnSpPr>
          <p:nvPr/>
        </p:nvCxnSpPr>
        <p:spPr>
          <a:xfrm flipH="1">
            <a:off x="2698030" y="3283751"/>
            <a:ext cx="787775" cy="341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0AEBF478-BD4E-C9DF-99CF-318F36A6EA13}"/>
              </a:ext>
            </a:extLst>
          </p:cNvPr>
          <p:cNvCxnSpPr>
            <a:stCxn id="44" idx="2"/>
            <a:endCxn id="72" idx="0"/>
          </p:cNvCxnSpPr>
          <p:nvPr/>
        </p:nvCxnSpPr>
        <p:spPr>
          <a:xfrm>
            <a:off x="2267555" y="2392124"/>
            <a:ext cx="140669" cy="969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7" name="Picture 76" descr="A room with many doors&#10;&#10;Description automatically generated">
            <a:extLst>
              <a:ext uri="{FF2B5EF4-FFF2-40B4-BE49-F238E27FC236}">
                <a16:creationId xmlns:a16="http://schemas.microsoft.com/office/drawing/2014/main" id="{EEA6DFAD-D8E3-955C-B154-E55D075A3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2426" y="1333729"/>
            <a:ext cx="579610" cy="527190"/>
          </a:xfrm>
          <a:prstGeom prst="rect">
            <a:avLst/>
          </a:prstGeom>
        </p:spPr>
      </p:pic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18D5366B-5CA3-5247-6859-2CEA41B9F163}"/>
              </a:ext>
            </a:extLst>
          </p:cNvPr>
          <p:cNvCxnSpPr>
            <a:stCxn id="62" idx="3"/>
            <a:endCxn id="77" idx="1"/>
          </p:cNvCxnSpPr>
          <p:nvPr/>
        </p:nvCxnSpPr>
        <p:spPr>
          <a:xfrm flipV="1">
            <a:off x="3629777" y="1597324"/>
            <a:ext cx="422649" cy="4204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05E06703-4D67-18C8-592C-DD717DB32AC0}"/>
              </a:ext>
            </a:extLst>
          </p:cNvPr>
          <p:cNvCxnSpPr>
            <a:stCxn id="77" idx="0"/>
            <a:endCxn id="49" idx="3"/>
          </p:cNvCxnSpPr>
          <p:nvPr/>
        </p:nvCxnSpPr>
        <p:spPr>
          <a:xfrm flipH="1" flipV="1">
            <a:off x="3484875" y="963430"/>
            <a:ext cx="857356" cy="3702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2" name="Picture 81" descr="A room with many doors&#10;&#10;Description automatically generated">
            <a:extLst>
              <a:ext uri="{FF2B5EF4-FFF2-40B4-BE49-F238E27FC236}">
                <a16:creationId xmlns:a16="http://schemas.microsoft.com/office/drawing/2014/main" id="{79F552C5-0074-3FDB-0947-762C79088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61" y="3454416"/>
            <a:ext cx="579610" cy="527190"/>
          </a:xfrm>
          <a:prstGeom prst="rect">
            <a:avLst/>
          </a:prstGeom>
        </p:spPr>
      </p:pic>
      <p:pic>
        <p:nvPicPr>
          <p:cNvPr id="83" name="Picture 82" descr="A room with many doors&#10;&#10;Description automatically generated">
            <a:extLst>
              <a:ext uri="{FF2B5EF4-FFF2-40B4-BE49-F238E27FC236}">
                <a16:creationId xmlns:a16="http://schemas.microsoft.com/office/drawing/2014/main" id="{88FDE83A-53BC-4D38-5480-38D3A4BD1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738" y="4513916"/>
            <a:ext cx="579610" cy="527190"/>
          </a:xfrm>
          <a:prstGeom prst="rect">
            <a:avLst/>
          </a:prstGeom>
        </p:spPr>
      </p:pic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358BB555-1D58-5FFB-3F7E-0A6ECCD8D85D}"/>
              </a:ext>
            </a:extLst>
          </p:cNvPr>
          <p:cNvCxnSpPr>
            <a:stCxn id="30" idx="2"/>
            <a:endCxn id="82" idx="0"/>
          </p:cNvCxnSpPr>
          <p:nvPr/>
        </p:nvCxnSpPr>
        <p:spPr>
          <a:xfrm>
            <a:off x="424805" y="2658512"/>
            <a:ext cx="513761" cy="7959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CE1E7842-EF0C-2AEF-865A-1469F1291541}"/>
              </a:ext>
            </a:extLst>
          </p:cNvPr>
          <p:cNvCxnSpPr>
            <a:stCxn id="82" idx="2"/>
            <a:endCxn id="83" idx="0"/>
          </p:cNvCxnSpPr>
          <p:nvPr/>
        </p:nvCxnSpPr>
        <p:spPr>
          <a:xfrm>
            <a:off x="938566" y="3981606"/>
            <a:ext cx="499978" cy="532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3A402756-C63F-A18C-4041-BFC48E57B1D2}"/>
              </a:ext>
            </a:extLst>
          </p:cNvPr>
          <p:cNvCxnSpPr>
            <a:stCxn id="82" idx="3"/>
            <a:endCxn id="72" idx="1"/>
          </p:cNvCxnSpPr>
          <p:nvPr/>
        </p:nvCxnSpPr>
        <p:spPr>
          <a:xfrm flipV="1">
            <a:off x="1228371" y="3625082"/>
            <a:ext cx="890049" cy="92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336524E0-6EFB-3339-CD23-B21D97D3BB31}"/>
              </a:ext>
            </a:extLst>
          </p:cNvPr>
          <p:cNvCxnSpPr>
            <a:stCxn id="83" idx="3"/>
            <a:endCxn id="72" idx="2"/>
          </p:cNvCxnSpPr>
          <p:nvPr/>
        </p:nvCxnSpPr>
        <p:spPr>
          <a:xfrm flipV="1">
            <a:off x="1728348" y="3888677"/>
            <a:ext cx="679876" cy="888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CA761412-C767-99CF-17CF-5C10809C082D}"/>
              </a:ext>
            </a:extLst>
          </p:cNvPr>
          <p:cNvSpPr/>
          <p:nvPr/>
        </p:nvSpPr>
        <p:spPr>
          <a:xfrm>
            <a:off x="911029" y="257168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9329FB00-EBD7-AF60-6496-BF9F22D16B89}"/>
              </a:ext>
            </a:extLst>
          </p:cNvPr>
          <p:cNvSpPr/>
          <p:nvPr/>
        </p:nvSpPr>
        <p:spPr>
          <a:xfrm>
            <a:off x="2022179" y="370161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862E835D-A112-689F-DCF1-D7A540F489A4}"/>
              </a:ext>
            </a:extLst>
          </p:cNvPr>
          <p:cNvSpPr/>
          <p:nvPr/>
        </p:nvSpPr>
        <p:spPr>
          <a:xfrm>
            <a:off x="3102705" y="895127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C5096FDE-2B1E-8C8B-B084-00667D5D7DC0}"/>
              </a:ext>
            </a:extLst>
          </p:cNvPr>
          <p:cNvSpPr/>
          <p:nvPr/>
        </p:nvSpPr>
        <p:spPr>
          <a:xfrm>
            <a:off x="2192431" y="2047152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EE5817EB-CB05-BA32-C17F-51E7D71222F8}"/>
              </a:ext>
            </a:extLst>
          </p:cNvPr>
          <p:cNvSpPr/>
          <p:nvPr/>
        </p:nvSpPr>
        <p:spPr>
          <a:xfrm>
            <a:off x="3255817" y="1936433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B1370752-4DB3-0179-B6F1-580F7606866C}"/>
              </a:ext>
            </a:extLst>
          </p:cNvPr>
          <p:cNvSpPr/>
          <p:nvPr/>
        </p:nvSpPr>
        <p:spPr>
          <a:xfrm>
            <a:off x="4249867" y="1521061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1" name="Picture 10" descr="A room with many doors&#10;&#10;Description automatically generated">
            <a:extLst>
              <a:ext uri="{FF2B5EF4-FFF2-40B4-BE49-F238E27FC236}">
                <a16:creationId xmlns:a16="http://schemas.microsoft.com/office/drawing/2014/main" id="{84532276-F379-944F-23A8-4DDB43B08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999" y="2382995"/>
            <a:ext cx="579610" cy="52719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7161901-302A-F0A0-25C2-BD5DC19EA5AC}"/>
              </a:ext>
            </a:extLst>
          </p:cNvPr>
          <p:cNvSpPr txBox="1"/>
          <p:nvPr/>
        </p:nvSpPr>
        <p:spPr>
          <a:xfrm>
            <a:off x="5306291" y="220133"/>
            <a:ext cx="3702709" cy="4587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Wieso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funktioniert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das?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Betrachten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Beispiel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mit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nicht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visited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visited</a:t>
            </a:r>
          </a:p>
        </p:txBody>
      </p:sp>
      <p:pic>
        <p:nvPicPr>
          <p:cNvPr id="14" name="Picture 13" descr="A room with many doors&#10;&#10;Description automatically generated">
            <a:extLst>
              <a:ext uri="{FF2B5EF4-FFF2-40B4-BE49-F238E27FC236}">
                <a16:creationId xmlns:a16="http://schemas.microsoft.com/office/drawing/2014/main" id="{AC64DB92-BCAA-C649-FE7B-C43AFBB55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999" y="1455447"/>
            <a:ext cx="579610" cy="527190"/>
          </a:xfrm>
          <a:prstGeom prst="rect">
            <a:avLst/>
          </a:prstGeom>
        </p:spPr>
      </p:pic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B878AE2F-B346-6FD3-3746-BC909FF9B7FA}"/>
              </a:ext>
            </a:extLst>
          </p:cNvPr>
          <p:cNvSpPr/>
          <p:nvPr/>
        </p:nvSpPr>
        <p:spPr>
          <a:xfrm>
            <a:off x="5944930" y="2553735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00685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7B08EB-3C87-BA41-F5D5-D9480D62C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2DA9AF-7A7A-AA15-B149-B0EC62C8AE20}"/>
              </a:ext>
            </a:extLst>
          </p:cNvPr>
          <p:cNvSpPr txBox="1"/>
          <p:nvPr/>
        </p:nvSpPr>
        <p:spPr>
          <a:xfrm>
            <a:off x="5306291" y="220133"/>
            <a:ext cx="3702709" cy="4587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Wieso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funktioniert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das?</a:t>
            </a:r>
          </a:p>
        </p:txBody>
      </p:sp>
      <p:sp>
        <p:nvSpPr>
          <p:cNvPr id="3" name="Google Shape;2468;p187">
            <a:extLst>
              <a:ext uri="{FF2B5EF4-FFF2-40B4-BE49-F238E27FC236}">
                <a16:creationId xmlns:a16="http://schemas.microsoft.com/office/drawing/2014/main" id="{51D86467-FA63-6BB9-CF96-8E739E4454F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Tx/>
              <a:buSzTx/>
              <a:defRPr/>
            </a:pPr>
            <a:fld id="{00000000-1234-1234-1234-123412341234}" type="slidenum">
              <a:rPr lang="en-US" sz="7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  <a:sym typeface="Calibri"/>
              </a:rPr>
              <a:pPr>
                <a:lnSpc>
                  <a:spcPct val="90000"/>
                </a:lnSpc>
                <a:spcAft>
                  <a:spcPts val="600"/>
                </a:spcAft>
                <a:buClrTx/>
                <a:buSzTx/>
                <a:defRPr/>
              </a:pPr>
              <a:t>57</a:t>
            </a:fld>
            <a:endParaRPr lang="en-US" sz="700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  <a:sym typeface="Times New Roman"/>
            </a:endParaRPr>
          </a:p>
        </p:txBody>
      </p:sp>
      <p:pic>
        <p:nvPicPr>
          <p:cNvPr id="13" name="Picture 12" descr="A room with many doors&#10;&#10;Description automatically generated">
            <a:extLst>
              <a:ext uri="{FF2B5EF4-FFF2-40B4-BE49-F238E27FC236}">
                <a16:creationId xmlns:a16="http://schemas.microsoft.com/office/drawing/2014/main" id="{ECEF7E3B-89B2-C19E-3C29-F897447AF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610" y="106218"/>
            <a:ext cx="579610" cy="527190"/>
          </a:xfrm>
          <a:prstGeom prst="rect">
            <a:avLst/>
          </a:prstGeom>
        </p:spPr>
      </p:pic>
      <p:pic>
        <p:nvPicPr>
          <p:cNvPr id="10" name="Picture 9" descr="A room with many doors&#10;&#10;Description automatically generated">
            <a:extLst>
              <a:ext uri="{FF2B5EF4-FFF2-40B4-BE49-F238E27FC236}">
                <a16:creationId xmlns:a16="http://schemas.microsoft.com/office/drawing/2014/main" id="{21E43010-27D7-46E2-CD27-A5D57CD15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05" y="1020392"/>
            <a:ext cx="579610" cy="527190"/>
          </a:xfrm>
          <a:prstGeom prst="rect">
            <a:avLst/>
          </a:prstGeom>
        </p:spPr>
      </p:pic>
      <p:pic>
        <p:nvPicPr>
          <p:cNvPr id="17" name="Picture 16" descr="A room with many doors&#10;&#10;Description automatically generated">
            <a:extLst>
              <a:ext uri="{FF2B5EF4-FFF2-40B4-BE49-F238E27FC236}">
                <a16:creationId xmlns:a16="http://schemas.microsoft.com/office/drawing/2014/main" id="{B82D6EEA-E9A0-50CA-C8A4-59D4CF602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967" y="1047031"/>
            <a:ext cx="579610" cy="527190"/>
          </a:xfrm>
          <a:prstGeom prst="rect">
            <a:avLst/>
          </a:prstGeom>
        </p:spPr>
      </p:pic>
      <p:pic>
        <p:nvPicPr>
          <p:cNvPr id="21" name="Picture 20" descr="A room with many doors&#10;&#10;Description automatically generated">
            <a:extLst>
              <a:ext uri="{FF2B5EF4-FFF2-40B4-BE49-F238E27FC236}">
                <a16:creationId xmlns:a16="http://schemas.microsoft.com/office/drawing/2014/main" id="{D0A2C87C-DC54-CDE6-372D-C5C6EE71B4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772" y="212973"/>
            <a:ext cx="579610" cy="527190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06B0CB3-A904-B8F9-E57A-B3835ABF2CA7}"/>
              </a:ext>
            </a:extLst>
          </p:cNvPr>
          <p:cNvCxnSpPr>
            <a:stCxn id="13" idx="2"/>
            <a:endCxn id="10" idx="0"/>
          </p:cNvCxnSpPr>
          <p:nvPr/>
        </p:nvCxnSpPr>
        <p:spPr>
          <a:xfrm flipH="1">
            <a:off x="714610" y="633408"/>
            <a:ext cx="289805" cy="386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41039DA-0765-FCCE-73D7-0F271A0114E0}"/>
              </a:ext>
            </a:extLst>
          </p:cNvPr>
          <p:cNvCxnSpPr>
            <a:endCxn id="17" idx="0"/>
          </p:cNvCxnSpPr>
          <p:nvPr/>
        </p:nvCxnSpPr>
        <p:spPr>
          <a:xfrm>
            <a:off x="1294220" y="633408"/>
            <a:ext cx="524552" cy="413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7061918-46CF-5EFD-8BB0-F0B025BF6443}"/>
              </a:ext>
            </a:extLst>
          </p:cNvPr>
          <p:cNvCxnSpPr>
            <a:stCxn id="13" idx="3"/>
            <a:endCxn id="21" idx="1"/>
          </p:cNvCxnSpPr>
          <p:nvPr/>
        </p:nvCxnSpPr>
        <p:spPr>
          <a:xfrm>
            <a:off x="1294220" y="369813"/>
            <a:ext cx="524552" cy="1067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" name="Picture 29" descr="A room with many doors&#10;&#10;Description automatically generated">
            <a:extLst>
              <a:ext uri="{FF2B5EF4-FFF2-40B4-BE49-F238E27FC236}">
                <a16:creationId xmlns:a16="http://schemas.microsoft.com/office/drawing/2014/main" id="{1BB7B739-3615-1A93-F9D9-EC16FD941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00" y="2131321"/>
            <a:ext cx="579610" cy="527190"/>
          </a:xfrm>
          <a:prstGeom prst="rect">
            <a:avLst/>
          </a:prstGeom>
        </p:spPr>
      </p:pic>
      <p:pic>
        <p:nvPicPr>
          <p:cNvPr id="31" name="Picture 30" descr="A room with many doors&#10;&#10;Description automatically generated">
            <a:extLst>
              <a:ext uri="{FF2B5EF4-FFF2-40B4-BE49-F238E27FC236}">
                <a16:creationId xmlns:a16="http://schemas.microsoft.com/office/drawing/2014/main" id="{38978A8E-4272-8D3F-6BE5-3FC0DB576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371" y="2426543"/>
            <a:ext cx="579610" cy="527190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5500B3E-4812-7A2B-948B-1FAE37E49528}"/>
              </a:ext>
            </a:extLst>
          </p:cNvPr>
          <p:cNvCxnSpPr>
            <a:stCxn id="17" idx="1"/>
            <a:endCxn id="10" idx="3"/>
          </p:cNvCxnSpPr>
          <p:nvPr/>
        </p:nvCxnSpPr>
        <p:spPr>
          <a:xfrm flipH="1" flipV="1">
            <a:off x="1004415" y="1283988"/>
            <a:ext cx="524552" cy="266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BC03099-111C-1239-61C1-74B74950D577}"/>
              </a:ext>
            </a:extLst>
          </p:cNvPr>
          <p:cNvCxnSpPr>
            <a:stCxn id="10" idx="2"/>
            <a:endCxn id="30" idx="0"/>
          </p:cNvCxnSpPr>
          <p:nvPr/>
        </p:nvCxnSpPr>
        <p:spPr>
          <a:xfrm flipH="1">
            <a:off x="424805" y="1547583"/>
            <a:ext cx="289805" cy="5837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F1EDA69-1536-DE55-8572-B87B0CE4B26C}"/>
              </a:ext>
            </a:extLst>
          </p:cNvPr>
          <p:cNvCxnSpPr>
            <a:stCxn id="30" idx="3"/>
            <a:endCxn id="31" idx="1"/>
          </p:cNvCxnSpPr>
          <p:nvPr/>
        </p:nvCxnSpPr>
        <p:spPr>
          <a:xfrm>
            <a:off x="714610" y="2394917"/>
            <a:ext cx="513761" cy="295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4FC0F8F-7CAC-5F3C-A70E-B8B9506C9473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994683" y="1538731"/>
            <a:ext cx="523493" cy="887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4" name="Picture 43" descr="A room with many doors&#10;&#10;Description automatically generated">
            <a:extLst>
              <a:ext uri="{FF2B5EF4-FFF2-40B4-BE49-F238E27FC236}">
                <a16:creationId xmlns:a16="http://schemas.microsoft.com/office/drawing/2014/main" id="{1B45B418-C2C7-0026-1D98-AE2A33566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750" y="1864934"/>
            <a:ext cx="579610" cy="527190"/>
          </a:xfrm>
          <a:prstGeom prst="rect">
            <a:avLst/>
          </a:prstGeom>
        </p:spPr>
      </p:pic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75D4A6E-988B-C33D-A15B-403B69F5744A}"/>
              </a:ext>
            </a:extLst>
          </p:cNvPr>
          <p:cNvCxnSpPr>
            <a:stCxn id="31" idx="3"/>
            <a:endCxn id="44" idx="2"/>
          </p:cNvCxnSpPr>
          <p:nvPr/>
        </p:nvCxnSpPr>
        <p:spPr>
          <a:xfrm flipV="1">
            <a:off x="1807981" y="2392124"/>
            <a:ext cx="459575" cy="2980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324C6C1-C719-F106-0BBF-8484473DC3A3}"/>
              </a:ext>
            </a:extLst>
          </p:cNvPr>
          <p:cNvCxnSpPr>
            <a:stCxn id="44" idx="0"/>
            <a:endCxn id="17" idx="2"/>
          </p:cNvCxnSpPr>
          <p:nvPr/>
        </p:nvCxnSpPr>
        <p:spPr>
          <a:xfrm flipH="1" flipV="1">
            <a:off x="1818772" y="1574221"/>
            <a:ext cx="448783" cy="290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9" name="Picture 48" descr="A room with many doors&#10;&#10;Description automatically generated">
            <a:extLst>
              <a:ext uri="{FF2B5EF4-FFF2-40B4-BE49-F238E27FC236}">
                <a16:creationId xmlns:a16="http://schemas.microsoft.com/office/drawing/2014/main" id="{BDA248DC-726B-6430-CE59-0A043E1C8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264" y="699835"/>
            <a:ext cx="579610" cy="527190"/>
          </a:xfrm>
          <a:prstGeom prst="rect">
            <a:avLst/>
          </a:prstGeom>
        </p:spPr>
      </p:pic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744A8C3-95F1-C215-8366-0A91A35296BB}"/>
              </a:ext>
            </a:extLst>
          </p:cNvPr>
          <p:cNvCxnSpPr>
            <a:stCxn id="21" idx="3"/>
            <a:endCxn id="49" idx="1"/>
          </p:cNvCxnSpPr>
          <p:nvPr/>
        </p:nvCxnSpPr>
        <p:spPr>
          <a:xfrm>
            <a:off x="2398382" y="476569"/>
            <a:ext cx="506882" cy="4868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8A5739BE-9212-5C5E-BDDC-B969E97A0919}"/>
              </a:ext>
            </a:extLst>
          </p:cNvPr>
          <p:cNvCxnSpPr>
            <a:stCxn id="49" idx="1"/>
            <a:endCxn id="17" idx="3"/>
          </p:cNvCxnSpPr>
          <p:nvPr/>
        </p:nvCxnSpPr>
        <p:spPr>
          <a:xfrm flipH="1">
            <a:off x="2108577" y="963430"/>
            <a:ext cx="796687" cy="3471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87D36A81-606F-FE66-A463-E1499DE2F75C}"/>
              </a:ext>
            </a:extLst>
          </p:cNvPr>
          <p:cNvCxnSpPr>
            <a:stCxn id="49" idx="2"/>
            <a:endCxn id="44" idx="0"/>
          </p:cNvCxnSpPr>
          <p:nvPr/>
        </p:nvCxnSpPr>
        <p:spPr>
          <a:xfrm flipH="1">
            <a:off x="2267555" y="1227025"/>
            <a:ext cx="927514" cy="6379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2" name="Picture 61" descr="A room with many doors&#10;&#10;Description automatically generated">
            <a:extLst>
              <a:ext uri="{FF2B5EF4-FFF2-40B4-BE49-F238E27FC236}">
                <a16:creationId xmlns:a16="http://schemas.microsoft.com/office/drawing/2014/main" id="{68E517BE-EBCC-E0B6-585E-203FB183E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0167" y="1754215"/>
            <a:ext cx="579610" cy="527190"/>
          </a:xfrm>
          <a:prstGeom prst="rect">
            <a:avLst/>
          </a:prstGeom>
        </p:spPr>
      </p:pic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DC8173A4-49C7-FF5E-CA90-F69A7FE5626B}"/>
              </a:ext>
            </a:extLst>
          </p:cNvPr>
          <p:cNvCxnSpPr>
            <a:stCxn id="49" idx="2"/>
            <a:endCxn id="62" idx="0"/>
          </p:cNvCxnSpPr>
          <p:nvPr/>
        </p:nvCxnSpPr>
        <p:spPr>
          <a:xfrm>
            <a:off x="3195069" y="1227025"/>
            <a:ext cx="144903" cy="527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C7E1E6AB-07BB-4FD5-3A15-34E83925F965}"/>
              </a:ext>
            </a:extLst>
          </p:cNvPr>
          <p:cNvCxnSpPr>
            <a:stCxn id="44" idx="3"/>
            <a:endCxn id="62" idx="1"/>
          </p:cNvCxnSpPr>
          <p:nvPr/>
        </p:nvCxnSpPr>
        <p:spPr>
          <a:xfrm flipV="1">
            <a:off x="2557360" y="2017811"/>
            <a:ext cx="492807" cy="1107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7" name="Picture 66" descr="A room with many doors&#10;&#10;Description automatically generated">
            <a:extLst>
              <a:ext uri="{FF2B5EF4-FFF2-40B4-BE49-F238E27FC236}">
                <a16:creationId xmlns:a16="http://schemas.microsoft.com/office/drawing/2014/main" id="{0851A096-9AFA-6ECE-42F5-4556C448F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000" y="2756560"/>
            <a:ext cx="579610" cy="527190"/>
          </a:xfrm>
          <a:prstGeom prst="rect">
            <a:avLst/>
          </a:prstGeom>
        </p:spPr>
      </p:pic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AC040A6B-7830-95E0-D032-70857E27F31E}"/>
              </a:ext>
            </a:extLst>
          </p:cNvPr>
          <p:cNvCxnSpPr>
            <a:stCxn id="62" idx="2"/>
            <a:endCxn id="67" idx="0"/>
          </p:cNvCxnSpPr>
          <p:nvPr/>
        </p:nvCxnSpPr>
        <p:spPr>
          <a:xfrm>
            <a:off x="3339972" y="2281406"/>
            <a:ext cx="145833" cy="4751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43F016FF-7A39-88A6-58E3-5B5B220FD6AA}"/>
              </a:ext>
            </a:extLst>
          </p:cNvPr>
          <p:cNvCxnSpPr>
            <a:stCxn id="44" idx="2"/>
            <a:endCxn id="67" idx="1"/>
          </p:cNvCxnSpPr>
          <p:nvPr/>
        </p:nvCxnSpPr>
        <p:spPr>
          <a:xfrm>
            <a:off x="2267555" y="2392124"/>
            <a:ext cx="928444" cy="628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2" name="Picture 71" descr="A room with many doors&#10;&#10;Description automatically generated">
            <a:extLst>
              <a:ext uri="{FF2B5EF4-FFF2-40B4-BE49-F238E27FC236}">
                <a16:creationId xmlns:a16="http://schemas.microsoft.com/office/drawing/2014/main" id="{8D157455-6B66-3889-AD26-508A7D982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420" y="3361487"/>
            <a:ext cx="579610" cy="527190"/>
          </a:xfrm>
          <a:prstGeom prst="rect">
            <a:avLst/>
          </a:prstGeom>
        </p:spPr>
      </p:pic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6F715BF3-4C56-196B-FF84-AED982D3647A}"/>
              </a:ext>
            </a:extLst>
          </p:cNvPr>
          <p:cNvCxnSpPr>
            <a:stCxn id="67" idx="2"/>
            <a:endCxn id="72" idx="3"/>
          </p:cNvCxnSpPr>
          <p:nvPr/>
        </p:nvCxnSpPr>
        <p:spPr>
          <a:xfrm flipH="1">
            <a:off x="2698030" y="3283751"/>
            <a:ext cx="787775" cy="341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F1B662D2-8ED7-9E92-869F-3AA79783ADCC}"/>
              </a:ext>
            </a:extLst>
          </p:cNvPr>
          <p:cNvCxnSpPr>
            <a:stCxn id="44" idx="2"/>
            <a:endCxn id="72" idx="0"/>
          </p:cNvCxnSpPr>
          <p:nvPr/>
        </p:nvCxnSpPr>
        <p:spPr>
          <a:xfrm>
            <a:off x="2267555" y="2392124"/>
            <a:ext cx="140669" cy="969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7" name="Picture 76" descr="A room with many doors&#10;&#10;Description automatically generated">
            <a:extLst>
              <a:ext uri="{FF2B5EF4-FFF2-40B4-BE49-F238E27FC236}">
                <a16:creationId xmlns:a16="http://schemas.microsoft.com/office/drawing/2014/main" id="{F85DE5F5-43C0-9A28-7077-C3D2FC346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2426" y="1333729"/>
            <a:ext cx="579610" cy="527190"/>
          </a:xfrm>
          <a:prstGeom prst="rect">
            <a:avLst/>
          </a:prstGeom>
        </p:spPr>
      </p:pic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056D1E8A-C7ED-5B55-C725-754071214806}"/>
              </a:ext>
            </a:extLst>
          </p:cNvPr>
          <p:cNvCxnSpPr>
            <a:stCxn id="62" idx="3"/>
            <a:endCxn id="77" idx="1"/>
          </p:cNvCxnSpPr>
          <p:nvPr/>
        </p:nvCxnSpPr>
        <p:spPr>
          <a:xfrm flipV="1">
            <a:off x="3629777" y="1597324"/>
            <a:ext cx="422649" cy="4204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2FA47DED-C8ED-1022-4E1B-88E0527D2F7A}"/>
              </a:ext>
            </a:extLst>
          </p:cNvPr>
          <p:cNvCxnSpPr>
            <a:stCxn id="77" idx="0"/>
            <a:endCxn id="49" idx="3"/>
          </p:cNvCxnSpPr>
          <p:nvPr/>
        </p:nvCxnSpPr>
        <p:spPr>
          <a:xfrm flipH="1" flipV="1">
            <a:off x="3484875" y="963430"/>
            <a:ext cx="857356" cy="3702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2" name="Picture 81" descr="A room with many doors&#10;&#10;Description automatically generated">
            <a:extLst>
              <a:ext uri="{FF2B5EF4-FFF2-40B4-BE49-F238E27FC236}">
                <a16:creationId xmlns:a16="http://schemas.microsoft.com/office/drawing/2014/main" id="{16303377-9B9B-3A93-8EE0-5E058DEB8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61" y="3454416"/>
            <a:ext cx="579610" cy="527190"/>
          </a:xfrm>
          <a:prstGeom prst="rect">
            <a:avLst/>
          </a:prstGeom>
        </p:spPr>
      </p:pic>
      <p:pic>
        <p:nvPicPr>
          <p:cNvPr id="83" name="Picture 82" descr="A room with many doors&#10;&#10;Description automatically generated">
            <a:extLst>
              <a:ext uri="{FF2B5EF4-FFF2-40B4-BE49-F238E27FC236}">
                <a16:creationId xmlns:a16="http://schemas.microsoft.com/office/drawing/2014/main" id="{9677DF55-D380-E58B-0569-D86727718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738" y="4513916"/>
            <a:ext cx="579610" cy="527190"/>
          </a:xfrm>
          <a:prstGeom prst="rect">
            <a:avLst/>
          </a:prstGeom>
        </p:spPr>
      </p:pic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FCD77520-89C7-7981-6676-4C0E699370F1}"/>
              </a:ext>
            </a:extLst>
          </p:cNvPr>
          <p:cNvCxnSpPr>
            <a:stCxn id="30" idx="2"/>
            <a:endCxn id="82" idx="0"/>
          </p:cNvCxnSpPr>
          <p:nvPr/>
        </p:nvCxnSpPr>
        <p:spPr>
          <a:xfrm>
            <a:off x="424805" y="2658512"/>
            <a:ext cx="513761" cy="7959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F5072AD5-8BA2-BD17-F133-885FAD2DD06F}"/>
              </a:ext>
            </a:extLst>
          </p:cNvPr>
          <p:cNvCxnSpPr>
            <a:stCxn id="82" idx="2"/>
            <a:endCxn id="83" idx="0"/>
          </p:cNvCxnSpPr>
          <p:nvPr/>
        </p:nvCxnSpPr>
        <p:spPr>
          <a:xfrm>
            <a:off x="938566" y="3981606"/>
            <a:ext cx="499978" cy="532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11A5C785-C33E-17A7-F3D1-D81EBECA356A}"/>
              </a:ext>
            </a:extLst>
          </p:cNvPr>
          <p:cNvCxnSpPr>
            <a:stCxn id="82" idx="3"/>
            <a:endCxn id="72" idx="1"/>
          </p:cNvCxnSpPr>
          <p:nvPr/>
        </p:nvCxnSpPr>
        <p:spPr>
          <a:xfrm flipV="1">
            <a:off x="1228371" y="3625082"/>
            <a:ext cx="890049" cy="92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7E432BBD-380A-D76F-6158-F5089DC40A03}"/>
              </a:ext>
            </a:extLst>
          </p:cNvPr>
          <p:cNvCxnSpPr>
            <a:stCxn id="83" idx="3"/>
            <a:endCxn id="72" idx="2"/>
          </p:cNvCxnSpPr>
          <p:nvPr/>
        </p:nvCxnSpPr>
        <p:spPr>
          <a:xfrm flipV="1">
            <a:off x="1728348" y="3888677"/>
            <a:ext cx="679876" cy="888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1596E858-E0C1-9A41-0E2B-35C8F8F322B7}"/>
              </a:ext>
            </a:extLst>
          </p:cNvPr>
          <p:cNvSpPr/>
          <p:nvPr/>
        </p:nvSpPr>
        <p:spPr>
          <a:xfrm>
            <a:off x="911029" y="257168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A9B3A77B-6B67-8353-AFDC-80C17ABE1BAC}"/>
              </a:ext>
            </a:extLst>
          </p:cNvPr>
          <p:cNvSpPr/>
          <p:nvPr/>
        </p:nvSpPr>
        <p:spPr>
          <a:xfrm>
            <a:off x="2022179" y="370161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A5967499-280A-F47B-771C-77F55C2969C8}"/>
              </a:ext>
            </a:extLst>
          </p:cNvPr>
          <p:cNvSpPr/>
          <p:nvPr/>
        </p:nvSpPr>
        <p:spPr>
          <a:xfrm>
            <a:off x="3102705" y="895127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2435A39B-EE04-7D5E-BE8A-B8B264C05525}"/>
              </a:ext>
            </a:extLst>
          </p:cNvPr>
          <p:cNvSpPr/>
          <p:nvPr/>
        </p:nvSpPr>
        <p:spPr>
          <a:xfrm>
            <a:off x="2192431" y="2047152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F2199BEA-2921-2BFB-22E2-D23218EE32F4}"/>
              </a:ext>
            </a:extLst>
          </p:cNvPr>
          <p:cNvSpPr/>
          <p:nvPr/>
        </p:nvSpPr>
        <p:spPr>
          <a:xfrm>
            <a:off x="3255817" y="1936433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8C277336-092E-7E22-DD22-E63E7C76DE33}"/>
              </a:ext>
            </a:extLst>
          </p:cNvPr>
          <p:cNvSpPr/>
          <p:nvPr/>
        </p:nvSpPr>
        <p:spPr>
          <a:xfrm>
            <a:off x="4249867" y="1521061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Lightning Bolt 10">
            <a:extLst>
              <a:ext uri="{FF2B5EF4-FFF2-40B4-BE49-F238E27FC236}">
                <a16:creationId xmlns:a16="http://schemas.microsoft.com/office/drawing/2014/main" id="{B80B7D6D-4E8D-E169-005C-8B4B462B0CD8}"/>
              </a:ext>
            </a:extLst>
          </p:cNvPr>
          <p:cNvSpPr/>
          <p:nvPr/>
        </p:nvSpPr>
        <p:spPr>
          <a:xfrm flipH="1">
            <a:off x="3776961" y="989604"/>
            <a:ext cx="251041" cy="294847"/>
          </a:xfrm>
          <a:prstGeom prst="lightningBolt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12" name="Picture 11" descr="A room with many doors&#10;&#10;Description automatically generated">
            <a:extLst>
              <a:ext uri="{FF2B5EF4-FFF2-40B4-BE49-F238E27FC236}">
                <a16:creationId xmlns:a16="http://schemas.microsoft.com/office/drawing/2014/main" id="{831C0E74-35BD-4FF2-42BD-1D83D9AB9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999" y="2382995"/>
            <a:ext cx="579610" cy="5271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C8C0A32-D441-486E-9CF3-62D006F3EBB0}"/>
              </a:ext>
            </a:extLst>
          </p:cNvPr>
          <p:cNvSpPr txBox="1"/>
          <p:nvPr/>
        </p:nvSpPr>
        <p:spPr>
          <a:xfrm>
            <a:off x="5306291" y="220133"/>
            <a:ext cx="3702709" cy="4587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Wieso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funktioniert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das?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Betrachten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Beispiel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mit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nicht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visited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visited</a:t>
            </a:r>
          </a:p>
        </p:txBody>
      </p:sp>
      <p:pic>
        <p:nvPicPr>
          <p:cNvPr id="15" name="Picture 14" descr="A room with many doors&#10;&#10;Description automatically generated">
            <a:extLst>
              <a:ext uri="{FF2B5EF4-FFF2-40B4-BE49-F238E27FC236}">
                <a16:creationId xmlns:a16="http://schemas.microsoft.com/office/drawing/2014/main" id="{A68D9BE1-3E1C-9D9B-A8EE-0DF27C0FE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999" y="1455447"/>
            <a:ext cx="579610" cy="527190"/>
          </a:xfrm>
          <a:prstGeom prst="rect">
            <a:avLst/>
          </a:prstGeom>
        </p:spPr>
      </p:pic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01C29933-0904-392B-B2D7-6838CCA9DDCC}"/>
              </a:ext>
            </a:extLst>
          </p:cNvPr>
          <p:cNvSpPr/>
          <p:nvPr/>
        </p:nvSpPr>
        <p:spPr>
          <a:xfrm>
            <a:off x="5944930" y="2553735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7758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E5AEF-155C-3371-1F6E-92EEF60B4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468;p187">
            <a:extLst>
              <a:ext uri="{FF2B5EF4-FFF2-40B4-BE49-F238E27FC236}">
                <a16:creationId xmlns:a16="http://schemas.microsoft.com/office/drawing/2014/main" id="{76E0B71C-E3A6-1094-84BF-C7D48D08F5F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Tx/>
              <a:buSzTx/>
              <a:defRPr/>
            </a:pPr>
            <a:fld id="{00000000-1234-1234-1234-123412341234}" type="slidenum">
              <a:rPr lang="en-US" sz="7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  <a:sym typeface="Calibri"/>
              </a:rPr>
              <a:pPr>
                <a:lnSpc>
                  <a:spcPct val="90000"/>
                </a:lnSpc>
                <a:spcAft>
                  <a:spcPts val="600"/>
                </a:spcAft>
                <a:buClrTx/>
                <a:buSzTx/>
                <a:defRPr/>
              </a:pPr>
              <a:t>58</a:t>
            </a:fld>
            <a:endParaRPr lang="en-US" sz="700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  <a:sym typeface="Times New Roman"/>
            </a:endParaRPr>
          </a:p>
        </p:txBody>
      </p:sp>
      <p:pic>
        <p:nvPicPr>
          <p:cNvPr id="13" name="Picture 12" descr="A room with many doors&#10;&#10;Description automatically generated">
            <a:extLst>
              <a:ext uri="{FF2B5EF4-FFF2-40B4-BE49-F238E27FC236}">
                <a16:creationId xmlns:a16="http://schemas.microsoft.com/office/drawing/2014/main" id="{F82DF3B1-44A8-1C69-945A-AECFCC91F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610" y="106218"/>
            <a:ext cx="579610" cy="527190"/>
          </a:xfrm>
          <a:prstGeom prst="rect">
            <a:avLst/>
          </a:prstGeom>
        </p:spPr>
      </p:pic>
      <p:pic>
        <p:nvPicPr>
          <p:cNvPr id="10" name="Picture 9" descr="A room with many doors&#10;&#10;Description automatically generated">
            <a:extLst>
              <a:ext uri="{FF2B5EF4-FFF2-40B4-BE49-F238E27FC236}">
                <a16:creationId xmlns:a16="http://schemas.microsoft.com/office/drawing/2014/main" id="{71A302E4-6804-0C23-BAF8-5E72CC5BC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05" y="1020392"/>
            <a:ext cx="579610" cy="527190"/>
          </a:xfrm>
          <a:prstGeom prst="rect">
            <a:avLst/>
          </a:prstGeom>
        </p:spPr>
      </p:pic>
      <p:pic>
        <p:nvPicPr>
          <p:cNvPr id="17" name="Picture 16" descr="A room with many doors&#10;&#10;Description automatically generated">
            <a:extLst>
              <a:ext uri="{FF2B5EF4-FFF2-40B4-BE49-F238E27FC236}">
                <a16:creationId xmlns:a16="http://schemas.microsoft.com/office/drawing/2014/main" id="{ABC0F0F9-D98C-37D4-382B-F7344F63A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967" y="1047031"/>
            <a:ext cx="579610" cy="527190"/>
          </a:xfrm>
          <a:prstGeom prst="rect">
            <a:avLst/>
          </a:prstGeom>
        </p:spPr>
      </p:pic>
      <p:pic>
        <p:nvPicPr>
          <p:cNvPr id="21" name="Picture 20" descr="A room with many doors&#10;&#10;Description automatically generated">
            <a:extLst>
              <a:ext uri="{FF2B5EF4-FFF2-40B4-BE49-F238E27FC236}">
                <a16:creationId xmlns:a16="http://schemas.microsoft.com/office/drawing/2014/main" id="{CA22F46F-0614-6CA2-0E96-2056355CC8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772" y="212973"/>
            <a:ext cx="579610" cy="527190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0612F8E-D680-2B30-591C-0D07F40FFA3E}"/>
              </a:ext>
            </a:extLst>
          </p:cNvPr>
          <p:cNvCxnSpPr>
            <a:stCxn id="13" idx="2"/>
            <a:endCxn id="10" idx="0"/>
          </p:cNvCxnSpPr>
          <p:nvPr/>
        </p:nvCxnSpPr>
        <p:spPr>
          <a:xfrm flipH="1">
            <a:off x="714610" y="633408"/>
            <a:ext cx="289805" cy="386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1015E1A-E3CD-7B76-3359-55B259983DBC}"/>
              </a:ext>
            </a:extLst>
          </p:cNvPr>
          <p:cNvCxnSpPr>
            <a:endCxn id="17" idx="0"/>
          </p:cNvCxnSpPr>
          <p:nvPr/>
        </p:nvCxnSpPr>
        <p:spPr>
          <a:xfrm>
            <a:off x="1294220" y="633408"/>
            <a:ext cx="524552" cy="413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F245B66-84CB-DFDB-D157-6C0E0D173464}"/>
              </a:ext>
            </a:extLst>
          </p:cNvPr>
          <p:cNvCxnSpPr>
            <a:stCxn id="13" idx="3"/>
            <a:endCxn id="21" idx="1"/>
          </p:cNvCxnSpPr>
          <p:nvPr/>
        </p:nvCxnSpPr>
        <p:spPr>
          <a:xfrm>
            <a:off x="1294220" y="369813"/>
            <a:ext cx="524552" cy="1067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" name="Picture 29" descr="A room with many doors&#10;&#10;Description automatically generated">
            <a:extLst>
              <a:ext uri="{FF2B5EF4-FFF2-40B4-BE49-F238E27FC236}">
                <a16:creationId xmlns:a16="http://schemas.microsoft.com/office/drawing/2014/main" id="{0C726F72-4138-132F-A5FD-0D98AB803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00" y="2131321"/>
            <a:ext cx="579610" cy="527190"/>
          </a:xfrm>
          <a:prstGeom prst="rect">
            <a:avLst/>
          </a:prstGeom>
        </p:spPr>
      </p:pic>
      <p:pic>
        <p:nvPicPr>
          <p:cNvPr id="31" name="Picture 30" descr="A room with many doors&#10;&#10;Description automatically generated">
            <a:extLst>
              <a:ext uri="{FF2B5EF4-FFF2-40B4-BE49-F238E27FC236}">
                <a16:creationId xmlns:a16="http://schemas.microsoft.com/office/drawing/2014/main" id="{9F5D266C-4F49-3F2D-6141-27DBA3010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371" y="2426543"/>
            <a:ext cx="579610" cy="527190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C5B589A-54C8-43D4-6161-9A5CFACB12E8}"/>
              </a:ext>
            </a:extLst>
          </p:cNvPr>
          <p:cNvCxnSpPr>
            <a:stCxn id="17" idx="1"/>
            <a:endCxn id="10" idx="3"/>
          </p:cNvCxnSpPr>
          <p:nvPr/>
        </p:nvCxnSpPr>
        <p:spPr>
          <a:xfrm flipH="1" flipV="1">
            <a:off x="1004415" y="1283988"/>
            <a:ext cx="524552" cy="266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88EA52E-E429-3848-5228-E4755CFAF4B7}"/>
              </a:ext>
            </a:extLst>
          </p:cNvPr>
          <p:cNvCxnSpPr>
            <a:stCxn id="10" idx="2"/>
            <a:endCxn id="30" idx="0"/>
          </p:cNvCxnSpPr>
          <p:nvPr/>
        </p:nvCxnSpPr>
        <p:spPr>
          <a:xfrm flipH="1">
            <a:off x="424805" y="1547583"/>
            <a:ext cx="289805" cy="5837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C627BE5-DBA8-F050-E6A8-88098DBFFDDB}"/>
              </a:ext>
            </a:extLst>
          </p:cNvPr>
          <p:cNvCxnSpPr>
            <a:stCxn id="30" idx="3"/>
            <a:endCxn id="31" idx="1"/>
          </p:cNvCxnSpPr>
          <p:nvPr/>
        </p:nvCxnSpPr>
        <p:spPr>
          <a:xfrm>
            <a:off x="714610" y="2394917"/>
            <a:ext cx="513761" cy="295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5DC03A5-5121-A2F1-FB7B-2E689FDE600F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994683" y="1538731"/>
            <a:ext cx="523493" cy="887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4" name="Picture 43" descr="A room with many doors&#10;&#10;Description automatically generated">
            <a:extLst>
              <a:ext uri="{FF2B5EF4-FFF2-40B4-BE49-F238E27FC236}">
                <a16:creationId xmlns:a16="http://schemas.microsoft.com/office/drawing/2014/main" id="{CB1D5144-6856-C8D4-6ECA-11193B08C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750" y="1864934"/>
            <a:ext cx="579610" cy="527190"/>
          </a:xfrm>
          <a:prstGeom prst="rect">
            <a:avLst/>
          </a:prstGeom>
        </p:spPr>
      </p:pic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0765223-A6F7-42ED-A5BC-04672CF9F88C}"/>
              </a:ext>
            </a:extLst>
          </p:cNvPr>
          <p:cNvCxnSpPr>
            <a:stCxn id="31" idx="3"/>
            <a:endCxn id="44" idx="2"/>
          </p:cNvCxnSpPr>
          <p:nvPr/>
        </p:nvCxnSpPr>
        <p:spPr>
          <a:xfrm flipV="1">
            <a:off x="1807981" y="2392124"/>
            <a:ext cx="459575" cy="2980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23F04FC-952C-D679-787A-4FEF35B910D9}"/>
              </a:ext>
            </a:extLst>
          </p:cNvPr>
          <p:cNvCxnSpPr>
            <a:stCxn id="44" idx="0"/>
            <a:endCxn id="17" idx="2"/>
          </p:cNvCxnSpPr>
          <p:nvPr/>
        </p:nvCxnSpPr>
        <p:spPr>
          <a:xfrm flipH="1" flipV="1">
            <a:off x="1818772" y="1574221"/>
            <a:ext cx="448783" cy="290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9" name="Picture 48" descr="A room with many doors&#10;&#10;Description automatically generated">
            <a:extLst>
              <a:ext uri="{FF2B5EF4-FFF2-40B4-BE49-F238E27FC236}">
                <a16:creationId xmlns:a16="http://schemas.microsoft.com/office/drawing/2014/main" id="{C3987D2B-FBE2-FE6F-45F7-09124BB27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264" y="699835"/>
            <a:ext cx="579610" cy="527190"/>
          </a:xfrm>
          <a:prstGeom prst="rect">
            <a:avLst/>
          </a:prstGeom>
        </p:spPr>
      </p:pic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7B589A0-3BBD-00CB-910D-398172B10BC1}"/>
              </a:ext>
            </a:extLst>
          </p:cNvPr>
          <p:cNvCxnSpPr>
            <a:stCxn id="21" idx="3"/>
            <a:endCxn id="49" idx="1"/>
          </p:cNvCxnSpPr>
          <p:nvPr/>
        </p:nvCxnSpPr>
        <p:spPr>
          <a:xfrm>
            <a:off x="2398382" y="476569"/>
            <a:ext cx="506882" cy="4868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ADBFE515-1CFA-6E53-736B-5435ED2E522E}"/>
              </a:ext>
            </a:extLst>
          </p:cNvPr>
          <p:cNvCxnSpPr>
            <a:stCxn id="49" idx="1"/>
            <a:endCxn id="17" idx="3"/>
          </p:cNvCxnSpPr>
          <p:nvPr/>
        </p:nvCxnSpPr>
        <p:spPr>
          <a:xfrm flipH="1">
            <a:off x="2108577" y="963430"/>
            <a:ext cx="796687" cy="3471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66A7E41-7D83-EE62-1141-F07DEE26D1F2}"/>
              </a:ext>
            </a:extLst>
          </p:cNvPr>
          <p:cNvCxnSpPr>
            <a:stCxn id="49" idx="2"/>
            <a:endCxn id="44" idx="0"/>
          </p:cNvCxnSpPr>
          <p:nvPr/>
        </p:nvCxnSpPr>
        <p:spPr>
          <a:xfrm flipH="1">
            <a:off x="2267555" y="1227025"/>
            <a:ext cx="927514" cy="6379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2" name="Picture 61" descr="A room with many doors&#10;&#10;Description automatically generated">
            <a:extLst>
              <a:ext uri="{FF2B5EF4-FFF2-40B4-BE49-F238E27FC236}">
                <a16:creationId xmlns:a16="http://schemas.microsoft.com/office/drawing/2014/main" id="{19B86825-10D0-77DC-71BF-E9BFE8B6B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0167" y="1754215"/>
            <a:ext cx="579610" cy="527190"/>
          </a:xfrm>
          <a:prstGeom prst="rect">
            <a:avLst/>
          </a:prstGeom>
        </p:spPr>
      </p:pic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CD12D450-4D3C-3F0E-452A-EABD149B8185}"/>
              </a:ext>
            </a:extLst>
          </p:cNvPr>
          <p:cNvCxnSpPr>
            <a:stCxn id="49" idx="2"/>
            <a:endCxn id="62" idx="0"/>
          </p:cNvCxnSpPr>
          <p:nvPr/>
        </p:nvCxnSpPr>
        <p:spPr>
          <a:xfrm>
            <a:off x="3195069" y="1227025"/>
            <a:ext cx="144903" cy="527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34C8309C-8B0A-50C5-E142-CEADE0A0C4D3}"/>
              </a:ext>
            </a:extLst>
          </p:cNvPr>
          <p:cNvCxnSpPr>
            <a:stCxn id="44" idx="3"/>
            <a:endCxn id="62" idx="1"/>
          </p:cNvCxnSpPr>
          <p:nvPr/>
        </p:nvCxnSpPr>
        <p:spPr>
          <a:xfrm flipV="1">
            <a:off x="2557360" y="2017811"/>
            <a:ext cx="492807" cy="1107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7" name="Picture 66" descr="A room with many doors&#10;&#10;Description automatically generated">
            <a:extLst>
              <a:ext uri="{FF2B5EF4-FFF2-40B4-BE49-F238E27FC236}">
                <a16:creationId xmlns:a16="http://schemas.microsoft.com/office/drawing/2014/main" id="{86A0F68F-7938-6517-986E-7AC16A6A0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000" y="2756560"/>
            <a:ext cx="579610" cy="527190"/>
          </a:xfrm>
          <a:prstGeom prst="rect">
            <a:avLst/>
          </a:prstGeom>
        </p:spPr>
      </p:pic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F3237909-4C05-BF30-498C-0339576F9A17}"/>
              </a:ext>
            </a:extLst>
          </p:cNvPr>
          <p:cNvCxnSpPr>
            <a:stCxn id="62" idx="2"/>
            <a:endCxn id="67" idx="0"/>
          </p:cNvCxnSpPr>
          <p:nvPr/>
        </p:nvCxnSpPr>
        <p:spPr>
          <a:xfrm>
            <a:off x="3339972" y="2281406"/>
            <a:ext cx="145833" cy="4751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5C346D62-4526-ACA4-E060-321F951E3CD3}"/>
              </a:ext>
            </a:extLst>
          </p:cNvPr>
          <p:cNvCxnSpPr>
            <a:stCxn id="44" idx="2"/>
            <a:endCxn id="67" idx="1"/>
          </p:cNvCxnSpPr>
          <p:nvPr/>
        </p:nvCxnSpPr>
        <p:spPr>
          <a:xfrm>
            <a:off x="2267555" y="2392124"/>
            <a:ext cx="928444" cy="628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2" name="Picture 71" descr="A room with many doors&#10;&#10;Description automatically generated">
            <a:extLst>
              <a:ext uri="{FF2B5EF4-FFF2-40B4-BE49-F238E27FC236}">
                <a16:creationId xmlns:a16="http://schemas.microsoft.com/office/drawing/2014/main" id="{6287C284-56AE-1133-8B5C-3B4EF4420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420" y="3361487"/>
            <a:ext cx="579610" cy="527190"/>
          </a:xfrm>
          <a:prstGeom prst="rect">
            <a:avLst/>
          </a:prstGeom>
        </p:spPr>
      </p:pic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597EB752-2BDD-DA57-B3B8-DDC9BED5CDD2}"/>
              </a:ext>
            </a:extLst>
          </p:cNvPr>
          <p:cNvCxnSpPr>
            <a:stCxn id="67" idx="2"/>
            <a:endCxn id="72" idx="3"/>
          </p:cNvCxnSpPr>
          <p:nvPr/>
        </p:nvCxnSpPr>
        <p:spPr>
          <a:xfrm flipH="1">
            <a:off x="2698030" y="3283751"/>
            <a:ext cx="787775" cy="341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FD60E105-08CC-0AA8-E5AB-F55B2E339A14}"/>
              </a:ext>
            </a:extLst>
          </p:cNvPr>
          <p:cNvCxnSpPr>
            <a:stCxn id="44" idx="2"/>
            <a:endCxn id="72" idx="0"/>
          </p:cNvCxnSpPr>
          <p:nvPr/>
        </p:nvCxnSpPr>
        <p:spPr>
          <a:xfrm>
            <a:off x="2267555" y="2392124"/>
            <a:ext cx="140669" cy="969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7" name="Picture 76" descr="A room with many doors&#10;&#10;Description automatically generated">
            <a:extLst>
              <a:ext uri="{FF2B5EF4-FFF2-40B4-BE49-F238E27FC236}">
                <a16:creationId xmlns:a16="http://schemas.microsoft.com/office/drawing/2014/main" id="{46F8B111-F20B-AC18-4696-91F27D9D6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2426" y="1333729"/>
            <a:ext cx="579610" cy="527190"/>
          </a:xfrm>
          <a:prstGeom prst="rect">
            <a:avLst/>
          </a:prstGeom>
        </p:spPr>
      </p:pic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B7F6F75F-3B01-E2AC-D4DC-0A54284018B7}"/>
              </a:ext>
            </a:extLst>
          </p:cNvPr>
          <p:cNvCxnSpPr>
            <a:stCxn id="62" idx="3"/>
            <a:endCxn id="77" idx="1"/>
          </p:cNvCxnSpPr>
          <p:nvPr/>
        </p:nvCxnSpPr>
        <p:spPr>
          <a:xfrm flipV="1">
            <a:off x="3629777" y="1597324"/>
            <a:ext cx="422649" cy="4204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D78AC6B6-9151-FC19-14AB-C18ED3C7A367}"/>
              </a:ext>
            </a:extLst>
          </p:cNvPr>
          <p:cNvCxnSpPr>
            <a:stCxn id="77" idx="0"/>
            <a:endCxn id="49" idx="3"/>
          </p:cNvCxnSpPr>
          <p:nvPr/>
        </p:nvCxnSpPr>
        <p:spPr>
          <a:xfrm flipH="1" flipV="1">
            <a:off x="3484875" y="963430"/>
            <a:ext cx="857356" cy="3702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2" name="Picture 81" descr="A room with many doors&#10;&#10;Description automatically generated">
            <a:extLst>
              <a:ext uri="{FF2B5EF4-FFF2-40B4-BE49-F238E27FC236}">
                <a16:creationId xmlns:a16="http://schemas.microsoft.com/office/drawing/2014/main" id="{3340B819-A3B7-D9AD-CF6B-2A2F11BAB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61" y="3454416"/>
            <a:ext cx="579610" cy="527190"/>
          </a:xfrm>
          <a:prstGeom prst="rect">
            <a:avLst/>
          </a:prstGeom>
        </p:spPr>
      </p:pic>
      <p:pic>
        <p:nvPicPr>
          <p:cNvPr id="83" name="Picture 82" descr="A room with many doors&#10;&#10;Description automatically generated">
            <a:extLst>
              <a:ext uri="{FF2B5EF4-FFF2-40B4-BE49-F238E27FC236}">
                <a16:creationId xmlns:a16="http://schemas.microsoft.com/office/drawing/2014/main" id="{9502B3CA-A07A-CE09-2292-357D6210C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738" y="4513916"/>
            <a:ext cx="579610" cy="527190"/>
          </a:xfrm>
          <a:prstGeom prst="rect">
            <a:avLst/>
          </a:prstGeom>
        </p:spPr>
      </p:pic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41FF2751-4102-2264-36C3-613636DD57E2}"/>
              </a:ext>
            </a:extLst>
          </p:cNvPr>
          <p:cNvCxnSpPr>
            <a:stCxn id="30" idx="2"/>
            <a:endCxn id="82" idx="0"/>
          </p:cNvCxnSpPr>
          <p:nvPr/>
        </p:nvCxnSpPr>
        <p:spPr>
          <a:xfrm>
            <a:off x="424805" y="2658512"/>
            <a:ext cx="513761" cy="7959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54D7B582-58FD-8866-3B7A-BFFCF92CF1EF}"/>
              </a:ext>
            </a:extLst>
          </p:cNvPr>
          <p:cNvCxnSpPr>
            <a:stCxn id="82" idx="2"/>
            <a:endCxn id="83" idx="0"/>
          </p:cNvCxnSpPr>
          <p:nvPr/>
        </p:nvCxnSpPr>
        <p:spPr>
          <a:xfrm>
            <a:off x="938566" y="3981606"/>
            <a:ext cx="499978" cy="532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CF559290-D1D2-F5F0-E886-8DDA751E21F3}"/>
              </a:ext>
            </a:extLst>
          </p:cNvPr>
          <p:cNvCxnSpPr>
            <a:stCxn id="82" idx="3"/>
            <a:endCxn id="72" idx="1"/>
          </p:cNvCxnSpPr>
          <p:nvPr/>
        </p:nvCxnSpPr>
        <p:spPr>
          <a:xfrm flipV="1">
            <a:off x="1228371" y="3625082"/>
            <a:ext cx="890049" cy="92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DBD7A068-C8CE-EB2B-89E2-25394E1C9725}"/>
              </a:ext>
            </a:extLst>
          </p:cNvPr>
          <p:cNvCxnSpPr>
            <a:stCxn id="83" idx="3"/>
            <a:endCxn id="72" idx="2"/>
          </p:cNvCxnSpPr>
          <p:nvPr/>
        </p:nvCxnSpPr>
        <p:spPr>
          <a:xfrm flipV="1">
            <a:off x="1728348" y="3888677"/>
            <a:ext cx="679876" cy="888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D7A14B72-22E8-49B8-2D5C-904E2ED12BC9}"/>
              </a:ext>
            </a:extLst>
          </p:cNvPr>
          <p:cNvSpPr/>
          <p:nvPr/>
        </p:nvSpPr>
        <p:spPr>
          <a:xfrm>
            <a:off x="911029" y="257168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0D2E9FA4-F953-0A5A-99DE-36BACBE3EB95}"/>
              </a:ext>
            </a:extLst>
          </p:cNvPr>
          <p:cNvSpPr/>
          <p:nvPr/>
        </p:nvSpPr>
        <p:spPr>
          <a:xfrm>
            <a:off x="2022179" y="370161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00A83723-6CE2-B4EB-B557-452F863D31C5}"/>
              </a:ext>
            </a:extLst>
          </p:cNvPr>
          <p:cNvSpPr/>
          <p:nvPr/>
        </p:nvSpPr>
        <p:spPr>
          <a:xfrm>
            <a:off x="3102705" y="895127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63D7352B-B7BD-A8E1-4E55-BB8CA20576CD}"/>
              </a:ext>
            </a:extLst>
          </p:cNvPr>
          <p:cNvSpPr/>
          <p:nvPr/>
        </p:nvSpPr>
        <p:spPr>
          <a:xfrm>
            <a:off x="2192431" y="2047152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C4AE47C9-9173-8C11-269C-EFC259702241}"/>
              </a:ext>
            </a:extLst>
          </p:cNvPr>
          <p:cNvSpPr/>
          <p:nvPr/>
        </p:nvSpPr>
        <p:spPr>
          <a:xfrm>
            <a:off x="3255817" y="1936433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2" name="Picture 11" descr="A room with many doors&#10;&#10;Description automatically generated">
            <a:extLst>
              <a:ext uri="{FF2B5EF4-FFF2-40B4-BE49-F238E27FC236}">
                <a16:creationId xmlns:a16="http://schemas.microsoft.com/office/drawing/2014/main" id="{22CE6593-1C76-A812-8CB8-DD7A3EEF9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999" y="2382995"/>
            <a:ext cx="579610" cy="5271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3143F82-BF3A-5AB5-072C-2DABF5BAC48A}"/>
              </a:ext>
            </a:extLst>
          </p:cNvPr>
          <p:cNvSpPr txBox="1"/>
          <p:nvPr/>
        </p:nvSpPr>
        <p:spPr>
          <a:xfrm>
            <a:off x="5306291" y="220133"/>
            <a:ext cx="3702709" cy="4587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Wieso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funktioniert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das?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Betrachten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Beispiel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mit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nicht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visited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visited</a:t>
            </a:r>
          </a:p>
        </p:txBody>
      </p:sp>
      <p:pic>
        <p:nvPicPr>
          <p:cNvPr id="15" name="Picture 14" descr="A room with many doors&#10;&#10;Description automatically generated">
            <a:extLst>
              <a:ext uri="{FF2B5EF4-FFF2-40B4-BE49-F238E27FC236}">
                <a16:creationId xmlns:a16="http://schemas.microsoft.com/office/drawing/2014/main" id="{2356D48A-1140-91B1-E242-A3FF89347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999" y="1455447"/>
            <a:ext cx="579610" cy="527190"/>
          </a:xfrm>
          <a:prstGeom prst="rect">
            <a:avLst/>
          </a:prstGeom>
        </p:spPr>
      </p:pic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B8D683BB-3A76-D8E4-28E4-E1BDCE62CDE6}"/>
              </a:ext>
            </a:extLst>
          </p:cNvPr>
          <p:cNvSpPr/>
          <p:nvPr/>
        </p:nvSpPr>
        <p:spPr>
          <a:xfrm>
            <a:off x="5944930" y="2553735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40961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FF6A32-49EF-DE91-E1E1-C4E8A8AF5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BC25AF-4E03-B797-509C-229707F57F81}"/>
              </a:ext>
            </a:extLst>
          </p:cNvPr>
          <p:cNvSpPr txBox="1"/>
          <p:nvPr/>
        </p:nvSpPr>
        <p:spPr>
          <a:xfrm>
            <a:off x="5306291" y="220133"/>
            <a:ext cx="3702709" cy="4587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Wieso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funktioniert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das?</a:t>
            </a:r>
          </a:p>
        </p:txBody>
      </p:sp>
      <p:sp>
        <p:nvSpPr>
          <p:cNvPr id="3" name="Google Shape;2468;p187">
            <a:extLst>
              <a:ext uri="{FF2B5EF4-FFF2-40B4-BE49-F238E27FC236}">
                <a16:creationId xmlns:a16="http://schemas.microsoft.com/office/drawing/2014/main" id="{83BF7ACA-ACBA-6661-9D05-C41D03CC6CB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Tx/>
              <a:buSzTx/>
              <a:defRPr/>
            </a:pPr>
            <a:fld id="{00000000-1234-1234-1234-123412341234}" type="slidenum">
              <a:rPr lang="en-US" sz="7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  <a:sym typeface="Calibri"/>
              </a:rPr>
              <a:pPr>
                <a:lnSpc>
                  <a:spcPct val="90000"/>
                </a:lnSpc>
                <a:spcAft>
                  <a:spcPts val="600"/>
                </a:spcAft>
                <a:buClrTx/>
                <a:buSzTx/>
                <a:defRPr/>
              </a:pPr>
              <a:t>59</a:t>
            </a:fld>
            <a:endParaRPr lang="en-US" sz="700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  <a:sym typeface="Times New Roman"/>
            </a:endParaRPr>
          </a:p>
        </p:txBody>
      </p:sp>
      <p:pic>
        <p:nvPicPr>
          <p:cNvPr id="13" name="Picture 12" descr="A room with many doors&#10;&#10;Description automatically generated">
            <a:extLst>
              <a:ext uri="{FF2B5EF4-FFF2-40B4-BE49-F238E27FC236}">
                <a16:creationId xmlns:a16="http://schemas.microsoft.com/office/drawing/2014/main" id="{17E30424-937D-32C6-4255-BF42EF985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610" y="106218"/>
            <a:ext cx="579610" cy="527190"/>
          </a:xfrm>
          <a:prstGeom prst="rect">
            <a:avLst/>
          </a:prstGeom>
        </p:spPr>
      </p:pic>
      <p:pic>
        <p:nvPicPr>
          <p:cNvPr id="10" name="Picture 9" descr="A room with many doors&#10;&#10;Description automatically generated">
            <a:extLst>
              <a:ext uri="{FF2B5EF4-FFF2-40B4-BE49-F238E27FC236}">
                <a16:creationId xmlns:a16="http://schemas.microsoft.com/office/drawing/2014/main" id="{A97FD2B3-B72C-4B3B-B376-6A208ECE2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05" y="1020392"/>
            <a:ext cx="579610" cy="527190"/>
          </a:xfrm>
          <a:prstGeom prst="rect">
            <a:avLst/>
          </a:prstGeom>
        </p:spPr>
      </p:pic>
      <p:pic>
        <p:nvPicPr>
          <p:cNvPr id="17" name="Picture 16" descr="A room with many doors&#10;&#10;Description automatically generated">
            <a:extLst>
              <a:ext uri="{FF2B5EF4-FFF2-40B4-BE49-F238E27FC236}">
                <a16:creationId xmlns:a16="http://schemas.microsoft.com/office/drawing/2014/main" id="{3F4AC3D0-CE0D-1A52-4165-9D451A271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967" y="1047031"/>
            <a:ext cx="579610" cy="527190"/>
          </a:xfrm>
          <a:prstGeom prst="rect">
            <a:avLst/>
          </a:prstGeom>
        </p:spPr>
      </p:pic>
      <p:pic>
        <p:nvPicPr>
          <p:cNvPr id="21" name="Picture 20" descr="A room with many doors&#10;&#10;Description automatically generated">
            <a:extLst>
              <a:ext uri="{FF2B5EF4-FFF2-40B4-BE49-F238E27FC236}">
                <a16:creationId xmlns:a16="http://schemas.microsoft.com/office/drawing/2014/main" id="{AF07276A-2D96-4E90-A541-FFC4F4E97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772" y="212973"/>
            <a:ext cx="579610" cy="527190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0488105-BD15-AA88-844A-2AA45DF32EE6}"/>
              </a:ext>
            </a:extLst>
          </p:cNvPr>
          <p:cNvCxnSpPr>
            <a:stCxn id="13" idx="2"/>
            <a:endCxn id="10" idx="0"/>
          </p:cNvCxnSpPr>
          <p:nvPr/>
        </p:nvCxnSpPr>
        <p:spPr>
          <a:xfrm flipH="1">
            <a:off x="714610" y="633408"/>
            <a:ext cx="289805" cy="386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6E4CD85-5244-B016-A24B-4922C3B545FF}"/>
              </a:ext>
            </a:extLst>
          </p:cNvPr>
          <p:cNvCxnSpPr>
            <a:endCxn id="17" idx="0"/>
          </p:cNvCxnSpPr>
          <p:nvPr/>
        </p:nvCxnSpPr>
        <p:spPr>
          <a:xfrm>
            <a:off x="1294220" y="633408"/>
            <a:ext cx="524552" cy="413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CFCF7B6-0704-2E4B-6420-743C2B2F1173}"/>
              </a:ext>
            </a:extLst>
          </p:cNvPr>
          <p:cNvCxnSpPr>
            <a:stCxn id="13" idx="3"/>
            <a:endCxn id="21" idx="1"/>
          </p:cNvCxnSpPr>
          <p:nvPr/>
        </p:nvCxnSpPr>
        <p:spPr>
          <a:xfrm>
            <a:off x="1294220" y="369813"/>
            <a:ext cx="524552" cy="1067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" name="Picture 29" descr="A room with many doors&#10;&#10;Description automatically generated">
            <a:extLst>
              <a:ext uri="{FF2B5EF4-FFF2-40B4-BE49-F238E27FC236}">
                <a16:creationId xmlns:a16="http://schemas.microsoft.com/office/drawing/2014/main" id="{45DCE41F-B84F-08BF-BD5E-BBA40583D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00" y="2131321"/>
            <a:ext cx="579610" cy="527190"/>
          </a:xfrm>
          <a:prstGeom prst="rect">
            <a:avLst/>
          </a:prstGeom>
        </p:spPr>
      </p:pic>
      <p:pic>
        <p:nvPicPr>
          <p:cNvPr id="31" name="Picture 30" descr="A room with many doors&#10;&#10;Description automatically generated">
            <a:extLst>
              <a:ext uri="{FF2B5EF4-FFF2-40B4-BE49-F238E27FC236}">
                <a16:creationId xmlns:a16="http://schemas.microsoft.com/office/drawing/2014/main" id="{219DE408-7AEB-CB26-74B3-A74A43766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371" y="2426543"/>
            <a:ext cx="579610" cy="527190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CFD1182-0FC1-E0D1-907B-33254CDC3DE4}"/>
              </a:ext>
            </a:extLst>
          </p:cNvPr>
          <p:cNvCxnSpPr>
            <a:stCxn id="17" idx="1"/>
            <a:endCxn id="10" idx="3"/>
          </p:cNvCxnSpPr>
          <p:nvPr/>
        </p:nvCxnSpPr>
        <p:spPr>
          <a:xfrm flipH="1" flipV="1">
            <a:off x="1004415" y="1283988"/>
            <a:ext cx="524552" cy="266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9002BDB-3745-1427-0E54-EF8F74570BAA}"/>
              </a:ext>
            </a:extLst>
          </p:cNvPr>
          <p:cNvCxnSpPr>
            <a:stCxn id="10" idx="2"/>
            <a:endCxn id="30" idx="0"/>
          </p:cNvCxnSpPr>
          <p:nvPr/>
        </p:nvCxnSpPr>
        <p:spPr>
          <a:xfrm flipH="1">
            <a:off x="424805" y="1547583"/>
            <a:ext cx="289805" cy="5837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6BCFA9F-C8D4-5B0D-628E-C968AAEA74D2}"/>
              </a:ext>
            </a:extLst>
          </p:cNvPr>
          <p:cNvCxnSpPr>
            <a:stCxn id="30" idx="3"/>
            <a:endCxn id="31" idx="1"/>
          </p:cNvCxnSpPr>
          <p:nvPr/>
        </p:nvCxnSpPr>
        <p:spPr>
          <a:xfrm>
            <a:off x="714610" y="2394917"/>
            <a:ext cx="513761" cy="295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6EC135C-119E-03AF-F120-DBDB882AF214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994683" y="1538731"/>
            <a:ext cx="523493" cy="887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4" name="Picture 43" descr="A room with many doors&#10;&#10;Description automatically generated">
            <a:extLst>
              <a:ext uri="{FF2B5EF4-FFF2-40B4-BE49-F238E27FC236}">
                <a16:creationId xmlns:a16="http://schemas.microsoft.com/office/drawing/2014/main" id="{FCE25462-3BDD-3290-9C7C-452698B70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750" y="1864934"/>
            <a:ext cx="579610" cy="527190"/>
          </a:xfrm>
          <a:prstGeom prst="rect">
            <a:avLst/>
          </a:prstGeom>
        </p:spPr>
      </p:pic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378DF1F-B692-917B-BC8A-66DB3EB87527}"/>
              </a:ext>
            </a:extLst>
          </p:cNvPr>
          <p:cNvCxnSpPr>
            <a:stCxn id="31" idx="3"/>
            <a:endCxn id="44" idx="2"/>
          </p:cNvCxnSpPr>
          <p:nvPr/>
        </p:nvCxnSpPr>
        <p:spPr>
          <a:xfrm flipV="1">
            <a:off x="1807981" y="2392124"/>
            <a:ext cx="459575" cy="2980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FD13E66B-B99D-3EBB-0E3D-0EFA1DC777D8}"/>
              </a:ext>
            </a:extLst>
          </p:cNvPr>
          <p:cNvCxnSpPr>
            <a:stCxn id="44" idx="0"/>
            <a:endCxn id="17" idx="2"/>
          </p:cNvCxnSpPr>
          <p:nvPr/>
        </p:nvCxnSpPr>
        <p:spPr>
          <a:xfrm flipH="1" flipV="1">
            <a:off x="1818772" y="1574221"/>
            <a:ext cx="448783" cy="290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9" name="Picture 48" descr="A room with many doors&#10;&#10;Description automatically generated">
            <a:extLst>
              <a:ext uri="{FF2B5EF4-FFF2-40B4-BE49-F238E27FC236}">
                <a16:creationId xmlns:a16="http://schemas.microsoft.com/office/drawing/2014/main" id="{B30D706C-1328-5FC8-B586-3E4B604BB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264" y="699835"/>
            <a:ext cx="579610" cy="527190"/>
          </a:xfrm>
          <a:prstGeom prst="rect">
            <a:avLst/>
          </a:prstGeom>
        </p:spPr>
      </p:pic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FBFDCA2-30AC-CFA1-3B5B-C2A36E7FDF95}"/>
              </a:ext>
            </a:extLst>
          </p:cNvPr>
          <p:cNvCxnSpPr>
            <a:stCxn id="21" idx="3"/>
            <a:endCxn id="49" idx="1"/>
          </p:cNvCxnSpPr>
          <p:nvPr/>
        </p:nvCxnSpPr>
        <p:spPr>
          <a:xfrm>
            <a:off x="2398382" y="476569"/>
            <a:ext cx="506882" cy="4868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80EEA309-B333-F87E-23C6-D74E9B236D19}"/>
              </a:ext>
            </a:extLst>
          </p:cNvPr>
          <p:cNvCxnSpPr>
            <a:stCxn id="49" idx="1"/>
            <a:endCxn id="17" idx="3"/>
          </p:cNvCxnSpPr>
          <p:nvPr/>
        </p:nvCxnSpPr>
        <p:spPr>
          <a:xfrm flipH="1">
            <a:off x="2108577" y="963430"/>
            <a:ext cx="796687" cy="3471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05BD4409-309E-5705-5CB1-EFF2CBAB2909}"/>
              </a:ext>
            </a:extLst>
          </p:cNvPr>
          <p:cNvCxnSpPr>
            <a:stCxn id="49" idx="2"/>
            <a:endCxn id="44" idx="0"/>
          </p:cNvCxnSpPr>
          <p:nvPr/>
        </p:nvCxnSpPr>
        <p:spPr>
          <a:xfrm flipH="1">
            <a:off x="2267555" y="1227025"/>
            <a:ext cx="927514" cy="6379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2" name="Picture 61" descr="A room with many doors&#10;&#10;Description automatically generated">
            <a:extLst>
              <a:ext uri="{FF2B5EF4-FFF2-40B4-BE49-F238E27FC236}">
                <a16:creationId xmlns:a16="http://schemas.microsoft.com/office/drawing/2014/main" id="{7256D371-90F6-1689-18B6-253427EAE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0167" y="1754215"/>
            <a:ext cx="579610" cy="527190"/>
          </a:xfrm>
          <a:prstGeom prst="rect">
            <a:avLst/>
          </a:prstGeom>
        </p:spPr>
      </p:pic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D0432B08-38B5-40A4-6F98-CDE7DC089389}"/>
              </a:ext>
            </a:extLst>
          </p:cNvPr>
          <p:cNvCxnSpPr>
            <a:stCxn id="49" idx="2"/>
            <a:endCxn id="62" idx="0"/>
          </p:cNvCxnSpPr>
          <p:nvPr/>
        </p:nvCxnSpPr>
        <p:spPr>
          <a:xfrm>
            <a:off x="3195069" y="1227025"/>
            <a:ext cx="144903" cy="527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F6F41134-9FB7-0EAA-80A8-D664C9AB2452}"/>
              </a:ext>
            </a:extLst>
          </p:cNvPr>
          <p:cNvCxnSpPr>
            <a:stCxn id="44" idx="3"/>
            <a:endCxn id="62" idx="1"/>
          </p:cNvCxnSpPr>
          <p:nvPr/>
        </p:nvCxnSpPr>
        <p:spPr>
          <a:xfrm flipV="1">
            <a:off x="2557360" y="2017811"/>
            <a:ext cx="492807" cy="1107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7" name="Picture 66" descr="A room with many doors&#10;&#10;Description automatically generated">
            <a:extLst>
              <a:ext uri="{FF2B5EF4-FFF2-40B4-BE49-F238E27FC236}">
                <a16:creationId xmlns:a16="http://schemas.microsoft.com/office/drawing/2014/main" id="{4EE970D1-8E30-B248-171E-9333B4D06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000" y="2756560"/>
            <a:ext cx="579610" cy="527190"/>
          </a:xfrm>
          <a:prstGeom prst="rect">
            <a:avLst/>
          </a:prstGeom>
        </p:spPr>
      </p:pic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A26F3BE8-F847-76B8-4E25-AC2FA65DCF80}"/>
              </a:ext>
            </a:extLst>
          </p:cNvPr>
          <p:cNvCxnSpPr>
            <a:stCxn id="62" idx="2"/>
            <a:endCxn id="67" idx="0"/>
          </p:cNvCxnSpPr>
          <p:nvPr/>
        </p:nvCxnSpPr>
        <p:spPr>
          <a:xfrm>
            <a:off x="3339972" y="2281406"/>
            <a:ext cx="145833" cy="4751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7D7FE1A5-5BD1-4BF1-7F70-4B5ECE8A0B4A}"/>
              </a:ext>
            </a:extLst>
          </p:cNvPr>
          <p:cNvCxnSpPr>
            <a:stCxn id="44" idx="2"/>
            <a:endCxn id="67" idx="1"/>
          </p:cNvCxnSpPr>
          <p:nvPr/>
        </p:nvCxnSpPr>
        <p:spPr>
          <a:xfrm>
            <a:off x="2267555" y="2392124"/>
            <a:ext cx="928444" cy="628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2" name="Picture 71" descr="A room with many doors&#10;&#10;Description automatically generated">
            <a:extLst>
              <a:ext uri="{FF2B5EF4-FFF2-40B4-BE49-F238E27FC236}">
                <a16:creationId xmlns:a16="http://schemas.microsoft.com/office/drawing/2014/main" id="{668B71F1-724C-305E-0B0E-C7DBF4A78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420" y="3361487"/>
            <a:ext cx="579610" cy="527190"/>
          </a:xfrm>
          <a:prstGeom prst="rect">
            <a:avLst/>
          </a:prstGeom>
        </p:spPr>
      </p:pic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A23A85EB-D8B6-AED6-A667-4C9B044E529C}"/>
              </a:ext>
            </a:extLst>
          </p:cNvPr>
          <p:cNvCxnSpPr>
            <a:stCxn id="67" idx="2"/>
            <a:endCxn id="72" idx="3"/>
          </p:cNvCxnSpPr>
          <p:nvPr/>
        </p:nvCxnSpPr>
        <p:spPr>
          <a:xfrm flipH="1">
            <a:off x="2698030" y="3283751"/>
            <a:ext cx="787775" cy="341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BBC78425-559C-BE71-F095-769B7A57BC4B}"/>
              </a:ext>
            </a:extLst>
          </p:cNvPr>
          <p:cNvCxnSpPr>
            <a:stCxn id="44" idx="2"/>
            <a:endCxn id="72" idx="0"/>
          </p:cNvCxnSpPr>
          <p:nvPr/>
        </p:nvCxnSpPr>
        <p:spPr>
          <a:xfrm>
            <a:off x="2267555" y="2392124"/>
            <a:ext cx="140669" cy="969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7" name="Picture 76" descr="A room with many doors&#10;&#10;Description automatically generated">
            <a:extLst>
              <a:ext uri="{FF2B5EF4-FFF2-40B4-BE49-F238E27FC236}">
                <a16:creationId xmlns:a16="http://schemas.microsoft.com/office/drawing/2014/main" id="{67FD29D9-19CF-7AC0-F57E-F96BD5C96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2426" y="1333729"/>
            <a:ext cx="579610" cy="527190"/>
          </a:xfrm>
          <a:prstGeom prst="rect">
            <a:avLst/>
          </a:prstGeom>
        </p:spPr>
      </p:pic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B79835F6-6065-56A2-CDB4-252F276AE850}"/>
              </a:ext>
            </a:extLst>
          </p:cNvPr>
          <p:cNvCxnSpPr>
            <a:stCxn id="62" idx="3"/>
            <a:endCxn id="77" idx="1"/>
          </p:cNvCxnSpPr>
          <p:nvPr/>
        </p:nvCxnSpPr>
        <p:spPr>
          <a:xfrm flipV="1">
            <a:off x="3629777" y="1597324"/>
            <a:ext cx="422649" cy="4204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FCDE997C-F191-0837-F614-3DB83AD188F5}"/>
              </a:ext>
            </a:extLst>
          </p:cNvPr>
          <p:cNvCxnSpPr>
            <a:stCxn id="77" idx="0"/>
            <a:endCxn id="49" idx="3"/>
          </p:cNvCxnSpPr>
          <p:nvPr/>
        </p:nvCxnSpPr>
        <p:spPr>
          <a:xfrm flipH="1" flipV="1">
            <a:off x="3484875" y="963430"/>
            <a:ext cx="857356" cy="3702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2" name="Picture 81" descr="A room with many doors&#10;&#10;Description automatically generated">
            <a:extLst>
              <a:ext uri="{FF2B5EF4-FFF2-40B4-BE49-F238E27FC236}">
                <a16:creationId xmlns:a16="http://schemas.microsoft.com/office/drawing/2014/main" id="{2D56F070-430C-DC51-EAB2-E29E59B72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61" y="3454416"/>
            <a:ext cx="579610" cy="527190"/>
          </a:xfrm>
          <a:prstGeom prst="rect">
            <a:avLst/>
          </a:prstGeom>
        </p:spPr>
      </p:pic>
      <p:pic>
        <p:nvPicPr>
          <p:cNvPr id="83" name="Picture 82" descr="A room with many doors&#10;&#10;Description automatically generated">
            <a:extLst>
              <a:ext uri="{FF2B5EF4-FFF2-40B4-BE49-F238E27FC236}">
                <a16:creationId xmlns:a16="http://schemas.microsoft.com/office/drawing/2014/main" id="{6A765C96-BD1B-9282-0721-F93B54B63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738" y="4513916"/>
            <a:ext cx="579610" cy="527190"/>
          </a:xfrm>
          <a:prstGeom prst="rect">
            <a:avLst/>
          </a:prstGeom>
        </p:spPr>
      </p:pic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ADEF4D38-402D-90FE-51E9-E89B0AFA6FC6}"/>
              </a:ext>
            </a:extLst>
          </p:cNvPr>
          <p:cNvCxnSpPr>
            <a:stCxn id="30" idx="2"/>
            <a:endCxn id="82" idx="0"/>
          </p:cNvCxnSpPr>
          <p:nvPr/>
        </p:nvCxnSpPr>
        <p:spPr>
          <a:xfrm>
            <a:off x="424805" y="2658512"/>
            <a:ext cx="513761" cy="7959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23BADEAC-3470-1FE1-55DF-114CBC8CD4DF}"/>
              </a:ext>
            </a:extLst>
          </p:cNvPr>
          <p:cNvCxnSpPr>
            <a:stCxn id="82" idx="2"/>
            <a:endCxn id="83" idx="0"/>
          </p:cNvCxnSpPr>
          <p:nvPr/>
        </p:nvCxnSpPr>
        <p:spPr>
          <a:xfrm>
            <a:off x="938566" y="3981606"/>
            <a:ext cx="499978" cy="532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159314E6-44AF-7A6E-B620-F50025261EB4}"/>
              </a:ext>
            </a:extLst>
          </p:cNvPr>
          <p:cNvCxnSpPr>
            <a:stCxn id="82" idx="3"/>
            <a:endCxn id="72" idx="1"/>
          </p:cNvCxnSpPr>
          <p:nvPr/>
        </p:nvCxnSpPr>
        <p:spPr>
          <a:xfrm flipV="1">
            <a:off x="1228371" y="3625082"/>
            <a:ext cx="890049" cy="92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19EAB988-CA90-CEC5-EC8C-5A865F4E12D1}"/>
              </a:ext>
            </a:extLst>
          </p:cNvPr>
          <p:cNvCxnSpPr>
            <a:stCxn id="83" idx="3"/>
            <a:endCxn id="72" idx="2"/>
          </p:cNvCxnSpPr>
          <p:nvPr/>
        </p:nvCxnSpPr>
        <p:spPr>
          <a:xfrm flipV="1">
            <a:off x="1728348" y="3888677"/>
            <a:ext cx="679876" cy="888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9EE57E2F-D7CF-0A6D-8BDA-5C960821EDAC}"/>
              </a:ext>
            </a:extLst>
          </p:cNvPr>
          <p:cNvSpPr/>
          <p:nvPr/>
        </p:nvSpPr>
        <p:spPr>
          <a:xfrm>
            <a:off x="911029" y="257168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CCCF6740-C21A-A4BC-0F3F-BDFC1E1B30BB}"/>
              </a:ext>
            </a:extLst>
          </p:cNvPr>
          <p:cNvSpPr/>
          <p:nvPr/>
        </p:nvSpPr>
        <p:spPr>
          <a:xfrm>
            <a:off x="2022179" y="370161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57D38688-C5FB-5A45-ADE0-E8EBA22F9D9E}"/>
              </a:ext>
            </a:extLst>
          </p:cNvPr>
          <p:cNvSpPr/>
          <p:nvPr/>
        </p:nvSpPr>
        <p:spPr>
          <a:xfrm>
            <a:off x="3102705" y="895127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79480016-EFA0-0CAE-E32D-A173769B075D}"/>
              </a:ext>
            </a:extLst>
          </p:cNvPr>
          <p:cNvSpPr/>
          <p:nvPr/>
        </p:nvSpPr>
        <p:spPr>
          <a:xfrm>
            <a:off x="2192431" y="2047152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85565715-3C2C-097B-E37E-485612AD4E8A}"/>
              </a:ext>
            </a:extLst>
          </p:cNvPr>
          <p:cNvSpPr/>
          <p:nvPr/>
        </p:nvSpPr>
        <p:spPr>
          <a:xfrm>
            <a:off x="3255817" y="1936433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9" name="Picture 8" descr="A room with many doors&#10;&#10;Description automatically generated">
            <a:extLst>
              <a:ext uri="{FF2B5EF4-FFF2-40B4-BE49-F238E27FC236}">
                <a16:creationId xmlns:a16="http://schemas.microsoft.com/office/drawing/2014/main" id="{B0ADEBB0-8DD0-D226-B080-5990D9E0D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999" y="2382995"/>
            <a:ext cx="579610" cy="5271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9475099-C496-BEDA-C3BE-582FED005865}"/>
              </a:ext>
            </a:extLst>
          </p:cNvPr>
          <p:cNvSpPr txBox="1"/>
          <p:nvPr/>
        </p:nvSpPr>
        <p:spPr>
          <a:xfrm>
            <a:off x="5306291" y="220133"/>
            <a:ext cx="3702709" cy="4587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Wieso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funktioniert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das?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Betrachten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Beispiel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mit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nicht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visited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visited</a:t>
            </a:r>
          </a:p>
        </p:txBody>
      </p:sp>
      <p:pic>
        <p:nvPicPr>
          <p:cNvPr id="12" name="Picture 11" descr="A room with many doors&#10;&#10;Description automatically generated">
            <a:extLst>
              <a:ext uri="{FF2B5EF4-FFF2-40B4-BE49-F238E27FC236}">
                <a16:creationId xmlns:a16="http://schemas.microsoft.com/office/drawing/2014/main" id="{F7C014E3-B75C-DA27-4F96-C68D7A990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999" y="1455447"/>
            <a:ext cx="579610" cy="527190"/>
          </a:xfrm>
          <a:prstGeom prst="rect">
            <a:avLst/>
          </a:prstGeom>
        </p:spPr>
      </p:pic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C56CE0B8-DFBD-929D-0D5D-E7CED3D81C87}"/>
              </a:ext>
            </a:extLst>
          </p:cNvPr>
          <p:cNvSpPr/>
          <p:nvPr/>
        </p:nvSpPr>
        <p:spPr>
          <a:xfrm>
            <a:off x="5944930" y="2553735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203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>
          <a:extLst>
            <a:ext uri="{FF2B5EF4-FFF2-40B4-BE49-F238E27FC236}">
              <a16:creationId xmlns:a16="http://schemas.microsoft.com/office/drawing/2014/main" id="{EFFB968B-D68A-B8E8-81BD-953CAAA4E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7">
            <a:extLst>
              <a:ext uri="{FF2B5EF4-FFF2-40B4-BE49-F238E27FC236}">
                <a16:creationId xmlns:a16="http://schemas.microsoft.com/office/drawing/2014/main" id="{8EA87338-9185-9C0B-D037-F9C8777C8FD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GB" sz="36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Hilfreiche</a:t>
            </a:r>
            <a:r>
              <a:rPr lang="en-GB" sz="3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Java features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67">
            <a:extLst>
              <a:ext uri="{FF2B5EF4-FFF2-40B4-BE49-F238E27FC236}">
                <a16:creationId xmlns:a16="http://schemas.microsoft.com/office/drawing/2014/main" id="{DB91273C-C218-43F5-8F11-97A5137DC0B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5000"/>
          </a:bodyPr>
          <a:lstStyle/>
          <a:p>
            <a:pPr marL="343080" marR="0" lvl="0" indent="-343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SzPct val="100000"/>
              <a:buFont typeface="Noto Sans Symbols"/>
              <a:buChar char="▪"/>
            </a:pPr>
            <a:r>
              <a:rPr lang="de-DE" sz="2400" b="1" dirty="0">
                <a:latin typeface="Calibri"/>
                <a:ea typeface="Calibri"/>
                <a:cs typeface="Calibri"/>
                <a:sym typeface="Calibri"/>
              </a:rPr>
              <a:t>„</a:t>
            </a:r>
            <a:r>
              <a:rPr lang="de-DE" sz="2400" b="1" dirty="0" err="1">
                <a:latin typeface="Calibri"/>
                <a:ea typeface="Calibri"/>
                <a:cs typeface="Calibri"/>
                <a:sym typeface="Calibri"/>
              </a:rPr>
              <a:t>Enhaned</a:t>
            </a:r>
            <a:r>
              <a:rPr lang="de-DE" sz="2400" b="1" dirty="0">
                <a:latin typeface="Calibri"/>
                <a:ea typeface="Calibri"/>
                <a:cs typeface="Calibri"/>
                <a:sym typeface="Calibri"/>
              </a:rPr>
              <a:t>“ </a:t>
            </a:r>
            <a:r>
              <a:rPr lang="de-DE" sz="2400" b="1" dirty="0" err="1"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lang="de-DE" sz="24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b="1" dirty="0" err="1">
                <a:latin typeface="Calibri"/>
                <a:ea typeface="Calibri"/>
                <a:cs typeface="Calibri"/>
                <a:sym typeface="Calibri"/>
              </a:rPr>
              <a:t>loops</a:t>
            </a:r>
            <a:endParaRPr lang="de-DE" sz="2400" b="1" dirty="0">
              <a:latin typeface="Calibri"/>
              <a:ea typeface="Calibri"/>
              <a:cs typeface="Calibri"/>
              <a:sym typeface="Calibri"/>
            </a:endParaRPr>
          </a:p>
          <a:p>
            <a:pPr marL="800280" lvl="1" indent="-343080">
              <a:buClr>
                <a:srgbClr val="C0504D"/>
              </a:buClr>
              <a:buSzPct val="100000"/>
              <a:buFont typeface="Noto Sans Symbols"/>
              <a:buChar char="▪"/>
            </a:pPr>
            <a:endParaRPr lang="de-DE" sz="2400" b="1" dirty="0">
              <a:latin typeface="Calibri"/>
              <a:ea typeface="Calibri"/>
              <a:cs typeface="Calibri"/>
              <a:sym typeface="Calibri"/>
            </a:endParaRPr>
          </a:p>
          <a:p>
            <a:pPr marL="343080" marR="0" lvl="0" indent="-343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SzPct val="100000"/>
              <a:buFont typeface="Noto Sans Symbols"/>
              <a:buChar char="▪"/>
            </a:pPr>
            <a:endParaRPr lang="de-DE" sz="2400" b="1" dirty="0">
              <a:latin typeface="Calibri"/>
              <a:ea typeface="Calibri"/>
              <a:cs typeface="Calibri"/>
              <a:sym typeface="Calibri"/>
            </a:endParaRPr>
          </a:p>
          <a:p>
            <a:pPr marL="343080" marR="0" lvl="0" indent="-343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SzPct val="100000"/>
              <a:buFont typeface="Noto Sans Symbols"/>
              <a:buChar char="▪"/>
            </a:pPr>
            <a:endParaRPr lang="de-DE" sz="2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3080" marR="0" lvl="0" indent="-343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SzPct val="100000"/>
              <a:buFont typeface="Noto Sans Symbols"/>
              <a:buChar char="▪"/>
            </a:pPr>
            <a:endParaRPr lang="de-DE" sz="2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3080" marR="0" lvl="0" indent="-343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SzPct val="100000"/>
              <a:buFont typeface="Noto Sans Symbols"/>
              <a:buChar char="▪"/>
            </a:pPr>
            <a:endParaRPr sz="2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67">
            <a:extLst>
              <a:ext uri="{FF2B5EF4-FFF2-40B4-BE49-F238E27FC236}">
                <a16:creationId xmlns:a16="http://schemas.microsoft.com/office/drawing/2014/main" id="{6264FA41-77A5-48B2-C8DD-F39671E59E7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714352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03FED5-3253-ADE4-98F3-619E9DB0B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5C836B-9750-84BD-31A8-348B9B1BC22D}"/>
              </a:ext>
            </a:extLst>
          </p:cNvPr>
          <p:cNvSpPr txBox="1"/>
          <p:nvPr/>
        </p:nvSpPr>
        <p:spPr>
          <a:xfrm>
            <a:off x="5306291" y="220133"/>
            <a:ext cx="3702709" cy="4587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Wieso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funktioniert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das?</a:t>
            </a:r>
          </a:p>
        </p:txBody>
      </p:sp>
      <p:sp>
        <p:nvSpPr>
          <p:cNvPr id="3" name="Google Shape;2468;p187">
            <a:extLst>
              <a:ext uri="{FF2B5EF4-FFF2-40B4-BE49-F238E27FC236}">
                <a16:creationId xmlns:a16="http://schemas.microsoft.com/office/drawing/2014/main" id="{39B0FCD9-0839-FE17-B19E-C72575D26F2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Tx/>
              <a:buSzTx/>
              <a:defRPr/>
            </a:pPr>
            <a:fld id="{00000000-1234-1234-1234-123412341234}" type="slidenum">
              <a:rPr lang="en-US" sz="7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  <a:sym typeface="Calibri"/>
              </a:rPr>
              <a:pPr>
                <a:lnSpc>
                  <a:spcPct val="90000"/>
                </a:lnSpc>
                <a:spcAft>
                  <a:spcPts val="600"/>
                </a:spcAft>
                <a:buClrTx/>
                <a:buSzTx/>
                <a:defRPr/>
              </a:pPr>
              <a:t>60</a:t>
            </a:fld>
            <a:endParaRPr lang="en-US" sz="700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  <a:sym typeface="Times New Roman"/>
            </a:endParaRPr>
          </a:p>
        </p:txBody>
      </p:sp>
      <p:pic>
        <p:nvPicPr>
          <p:cNvPr id="13" name="Picture 12" descr="A room with many doors&#10;&#10;Description automatically generated">
            <a:extLst>
              <a:ext uri="{FF2B5EF4-FFF2-40B4-BE49-F238E27FC236}">
                <a16:creationId xmlns:a16="http://schemas.microsoft.com/office/drawing/2014/main" id="{0605CBAD-3DC2-BD19-311D-694428C95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610" y="106218"/>
            <a:ext cx="579610" cy="527190"/>
          </a:xfrm>
          <a:prstGeom prst="rect">
            <a:avLst/>
          </a:prstGeom>
        </p:spPr>
      </p:pic>
      <p:pic>
        <p:nvPicPr>
          <p:cNvPr id="10" name="Picture 9" descr="A room with many doors&#10;&#10;Description automatically generated">
            <a:extLst>
              <a:ext uri="{FF2B5EF4-FFF2-40B4-BE49-F238E27FC236}">
                <a16:creationId xmlns:a16="http://schemas.microsoft.com/office/drawing/2014/main" id="{4C27438B-B39F-4640-EE4E-E38CC8969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05" y="1020392"/>
            <a:ext cx="579610" cy="527190"/>
          </a:xfrm>
          <a:prstGeom prst="rect">
            <a:avLst/>
          </a:prstGeom>
        </p:spPr>
      </p:pic>
      <p:pic>
        <p:nvPicPr>
          <p:cNvPr id="17" name="Picture 16" descr="A room with many doors&#10;&#10;Description automatically generated">
            <a:extLst>
              <a:ext uri="{FF2B5EF4-FFF2-40B4-BE49-F238E27FC236}">
                <a16:creationId xmlns:a16="http://schemas.microsoft.com/office/drawing/2014/main" id="{E287D2F6-7D25-456B-E38B-A8907AB4E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967" y="1047031"/>
            <a:ext cx="579610" cy="527190"/>
          </a:xfrm>
          <a:prstGeom prst="rect">
            <a:avLst/>
          </a:prstGeom>
        </p:spPr>
      </p:pic>
      <p:pic>
        <p:nvPicPr>
          <p:cNvPr id="21" name="Picture 20" descr="A room with many doors&#10;&#10;Description automatically generated">
            <a:extLst>
              <a:ext uri="{FF2B5EF4-FFF2-40B4-BE49-F238E27FC236}">
                <a16:creationId xmlns:a16="http://schemas.microsoft.com/office/drawing/2014/main" id="{123C4781-2DC5-8EB3-1876-05F1EED46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772" y="212973"/>
            <a:ext cx="579610" cy="527190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A717BD2-597E-55F9-DA27-60D318E7ED28}"/>
              </a:ext>
            </a:extLst>
          </p:cNvPr>
          <p:cNvCxnSpPr>
            <a:stCxn id="13" idx="2"/>
            <a:endCxn id="10" idx="0"/>
          </p:cNvCxnSpPr>
          <p:nvPr/>
        </p:nvCxnSpPr>
        <p:spPr>
          <a:xfrm flipH="1">
            <a:off x="714610" y="633408"/>
            <a:ext cx="289805" cy="386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2EDC546-5F72-BBB9-1776-81F5A273CE77}"/>
              </a:ext>
            </a:extLst>
          </p:cNvPr>
          <p:cNvCxnSpPr>
            <a:endCxn id="17" idx="0"/>
          </p:cNvCxnSpPr>
          <p:nvPr/>
        </p:nvCxnSpPr>
        <p:spPr>
          <a:xfrm>
            <a:off x="1294220" y="633408"/>
            <a:ext cx="524552" cy="413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BB0A7E8-1D66-425E-7295-397F73C36437}"/>
              </a:ext>
            </a:extLst>
          </p:cNvPr>
          <p:cNvCxnSpPr>
            <a:stCxn id="13" idx="3"/>
            <a:endCxn id="21" idx="1"/>
          </p:cNvCxnSpPr>
          <p:nvPr/>
        </p:nvCxnSpPr>
        <p:spPr>
          <a:xfrm>
            <a:off x="1294220" y="369813"/>
            <a:ext cx="524552" cy="1067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" name="Picture 29" descr="A room with many doors&#10;&#10;Description automatically generated">
            <a:extLst>
              <a:ext uri="{FF2B5EF4-FFF2-40B4-BE49-F238E27FC236}">
                <a16:creationId xmlns:a16="http://schemas.microsoft.com/office/drawing/2014/main" id="{CACDC545-BD59-1B29-04F8-9F71C58A5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00" y="2131321"/>
            <a:ext cx="579610" cy="527190"/>
          </a:xfrm>
          <a:prstGeom prst="rect">
            <a:avLst/>
          </a:prstGeom>
        </p:spPr>
      </p:pic>
      <p:pic>
        <p:nvPicPr>
          <p:cNvPr id="31" name="Picture 30" descr="A room with many doors&#10;&#10;Description automatically generated">
            <a:extLst>
              <a:ext uri="{FF2B5EF4-FFF2-40B4-BE49-F238E27FC236}">
                <a16:creationId xmlns:a16="http://schemas.microsoft.com/office/drawing/2014/main" id="{AC9CD8B1-ED0A-123D-C288-718608BA3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371" y="2426543"/>
            <a:ext cx="579610" cy="527190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EECA24E-B218-4A6B-1643-FD81ABD866F1}"/>
              </a:ext>
            </a:extLst>
          </p:cNvPr>
          <p:cNvCxnSpPr>
            <a:stCxn id="17" idx="1"/>
            <a:endCxn id="10" idx="3"/>
          </p:cNvCxnSpPr>
          <p:nvPr/>
        </p:nvCxnSpPr>
        <p:spPr>
          <a:xfrm flipH="1" flipV="1">
            <a:off x="1004415" y="1283988"/>
            <a:ext cx="524552" cy="266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3D56045-DCFA-D2DB-CE2D-5EEE46017BF1}"/>
              </a:ext>
            </a:extLst>
          </p:cNvPr>
          <p:cNvCxnSpPr>
            <a:stCxn id="10" idx="2"/>
            <a:endCxn id="30" idx="0"/>
          </p:cNvCxnSpPr>
          <p:nvPr/>
        </p:nvCxnSpPr>
        <p:spPr>
          <a:xfrm flipH="1">
            <a:off x="424805" y="1547583"/>
            <a:ext cx="289805" cy="5837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4B4A65D-F7C0-58E9-576A-4BCF42B7A318}"/>
              </a:ext>
            </a:extLst>
          </p:cNvPr>
          <p:cNvCxnSpPr>
            <a:stCxn id="30" idx="3"/>
            <a:endCxn id="31" idx="1"/>
          </p:cNvCxnSpPr>
          <p:nvPr/>
        </p:nvCxnSpPr>
        <p:spPr>
          <a:xfrm>
            <a:off x="714610" y="2394917"/>
            <a:ext cx="513761" cy="295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FD37E79-FD23-33B0-2367-974BB0183C33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994683" y="1538731"/>
            <a:ext cx="523493" cy="887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4" name="Picture 43" descr="A room with many doors&#10;&#10;Description automatically generated">
            <a:extLst>
              <a:ext uri="{FF2B5EF4-FFF2-40B4-BE49-F238E27FC236}">
                <a16:creationId xmlns:a16="http://schemas.microsoft.com/office/drawing/2014/main" id="{38275258-2B4B-19E9-8964-8371A3178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750" y="1864934"/>
            <a:ext cx="579610" cy="527190"/>
          </a:xfrm>
          <a:prstGeom prst="rect">
            <a:avLst/>
          </a:prstGeom>
        </p:spPr>
      </p:pic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FB71178-DAA7-A3CA-DDB7-97C3E6C31052}"/>
              </a:ext>
            </a:extLst>
          </p:cNvPr>
          <p:cNvCxnSpPr>
            <a:stCxn id="31" idx="3"/>
            <a:endCxn id="44" idx="2"/>
          </p:cNvCxnSpPr>
          <p:nvPr/>
        </p:nvCxnSpPr>
        <p:spPr>
          <a:xfrm flipV="1">
            <a:off x="1807981" y="2392124"/>
            <a:ext cx="459575" cy="2980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219D5D8-BF50-7011-0768-6FDC2514E46A}"/>
              </a:ext>
            </a:extLst>
          </p:cNvPr>
          <p:cNvCxnSpPr>
            <a:stCxn id="44" idx="0"/>
            <a:endCxn id="17" idx="2"/>
          </p:cNvCxnSpPr>
          <p:nvPr/>
        </p:nvCxnSpPr>
        <p:spPr>
          <a:xfrm flipH="1" flipV="1">
            <a:off x="1818772" y="1574221"/>
            <a:ext cx="448783" cy="290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9" name="Picture 48" descr="A room with many doors&#10;&#10;Description automatically generated">
            <a:extLst>
              <a:ext uri="{FF2B5EF4-FFF2-40B4-BE49-F238E27FC236}">
                <a16:creationId xmlns:a16="http://schemas.microsoft.com/office/drawing/2014/main" id="{5BF1ABAA-6DBB-143C-C55A-FDD0BD821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264" y="699835"/>
            <a:ext cx="579610" cy="527190"/>
          </a:xfrm>
          <a:prstGeom prst="rect">
            <a:avLst/>
          </a:prstGeom>
        </p:spPr>
      </p:pic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E0A34E0-C404-9C79-EE09-2655D91A7462}"/>
              </a:ext>
            </a:extLst>
          </p:cNvPr>
          <p:cNvCxnSpPr>
            <a:stCxn id="21" idx="3"/>
            <a:endCxn id="49" idx="1"/>
          </p:cNvCxnSpPr>
          <p:nvPr/>
        </p:nvCxnSpPr>
        <p:spPr>
          <a:xfrm>
            <a:off x="2398382" y="476569"/>
            <a:ext cx="506882" cy="4868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528552A1-2097-DD95-43CC-CD31A5B8231A}"/>
              </a:ext>
            </a:extLst>
          </p:cNvPr>
          <p:cNvCxnSpPr>
            <a:stCxn id="49" idx="1"/>
            <a:endCxn id="17" idx="3"/>
          </p:cNvCxnSpPr>
          <p:nvPr/>
        </p:nvCxnSpPr>
        <p:spPr>
          <a:xfrm flipH="1">
            <a:off x="2108577" y="963430"/>
            <a:ext cx="796687" cy="3471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97717BCE-766D-170F-B95D-C8FC75FFDF0D}"/>
              </a:ext>
            </a:extLst>
          </p:cNvPr>
          <p:cNvCxnSpPr>
            <a:stCxn id="49" idx="2"/>
            <a:endCxn id="44" idx="0"/>
          </p:cNvCxnSpPr>
          <p:nvPr/>
        </p:nvCxnSpPr>
        <p:spPr>
          <a:xfrm flipH="1">
            <a:off x="2267555" y="1227025"/>
            <a:ext cx="927514" cy="6379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2" name="Picture 61" descr="A room with many doors&#10;&#10;Description automatically generated">
            <a:extLst>
              <a:ext uri="{FF2B5EF4-FFF2-40B4-BE49-F238E27FC236}">
                <a16:creationId xmlns:a16="http://schemas.microsoft.com/office/drawing/2014/main" id="{19CC395B-C365-4FD3-E3C3-572CB5638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0167" y="1754215"/>
            <a:ext cx="579610" cy="527190"/>
          </a:xfrm>
          <a:prstGeom prst="rect">
            <a:avLst/>
          </a:prstGeom>
        </p:spPr>
      </p:pic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A2DD5366-3B24-E1E1-3D4A-C4EF990AAF78}"/>
              </a:ext>
            </a:extLst>
          </p:cNvPr>
          <p:cNvCxnSpPr>
            <a:stCxn id="49" idx="2"/>
            <a:endCxn id="62" idx="0"/>
          </p:cNvCxnSpPr>
          <p:nvPr/>
        </p:nvCxnSpPr>
        <p:spPr>
          <a:xfrm>
            <a:off x="3195069" y="1227025"/>
            <a:ext cx="144903" cy="527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9FA0EC7-1F4F-4DDE-12ED-0D88E7F74E56}"/>
              </a:ext>
            </a:extLst>
          </p:cNvPr>
          <p:cNvCxnSpPr>
            <a:stCxn id="44" idx="3"/>
            <a:endCxn id="62" idx="1"/>
          </p:cNvCxnSpPr>
          <p:nvPr/>
        </p:nvCxnSpPr>
        <p:spPr>
          <a:xfrm flipV="1">
            <a:off x="2557360" y="2017811"/>
            <a:ext cx="492807" cy="1107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7" name="Picture 66" descr="A room with many doors&#10;&#10;Description automatically generated">
            <a:extLst>
              <a:ext uri="{FF2B5EF4-FFF2-40B4-BE49-F238E27FC236}">
                <a16:creationId xmlns:a16="http://schemas.microsoft.com/office/drawing/2014/main" id="{D4647C7C-E976-D82C-64E8-92BBE3BEF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000" y="2756560"/>
            <a:ext cx="579610" cy="527190"/>
          </a:xfrm>
          <a:prstGeom prst="rect">
            <a:avLst/>
          </a:prstGeom>
        </p:spPr>
      </p:pic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0FF9660B-E016-EB75-4AEE-4E811A0191F9}"/>
              </a:ext>
            </a:extLst>
          </p:cNvPr>
          <p:cNvCxnSpPr>
            <a:stCxn id="62" idx="2"/>
            <a:endCxn id="67" idx="0"/>
          </p:cNvCxnSpPr>
          <p:nvPr/>
        </p:nvCxnSpPr>
        <p:spPr>
          <a:xfrm>
            <a:off x="3339972" y="2281406"/>
            <a:ext cx="145833" cy="4751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47DA14F-7F4D-047D-FCA1-03B52F17A72E}"/>
              </a:ext>
            </a:extLst>
          </p:cNvPr>
          <p:cNvCxnSpPr>
            <a:stCxn id="44" idx="2"/>
            <a:endCxn id="67" idx="1"/>
          </p:cNvCxnSpPr>
          <p:nvPr/>
        </p:nvCxnSpPr>
        <p:spPr>
          <a:xfrm>
            <a:off x="2267555" y="2392124"/>
            <a:ext cx="928444" cy="628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2" name="Picture 71" descr="A room with many doors&#10;&#10;Description automatically generated">
            <a:extLst>
              <a:ext uri="{FF2B5EF4-FFF2-40B4-BE49-F238E27FC236}">
                <a16:creationId xmlns:a16="http://schemas.microsoft.com/office/drawing/2014/main" id="{C6B1FBF2-68E9-7315-4DDA-1EC24BEBF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420" y="3361487"/>
            <a:ext cx="579610" cy="527190"/>
          </a:xfrm>
          <a:prstGeom prst="rect">
            <a:avLst/>
          </a:prstGeom>
        </p:spPr>
      </p:pic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56F62A7A-45A9-F2C8-2AB2-DD2760E6CCD0}"/>
              </a:ext>
            </a:extLst>
          </p:cNvPr>
          <p:cNvCxnSpPr>
            <a:stCxn id="67" idx="2"/>
            <a:endCxn id="72" idx="3"/>
          </p:cNvCxnSpPr>
          <p:nvPr/>
        </p:nvCxnSpPr>
        <p:spPr>
          <a:xfrm flipH="1">
            <a:off x="2698030" y="3283751"/>
            <a:ext cx="787775" cy="341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65610F3A-6888-FBD5-53DE-1BABEDA46226}"/>
              </a:ext>
            </a:extLst>
          </p:cNvPr>
          <p:cNvCxnSpPr>
            <a:stCxn id="44" idx="2"/>
            <a:endCxn id="72" idx="0"/>
          </p:cNvCxnSpPr>
          <p:nvPr/>
        </p:nvCxnSpPr>
        <p:spPr>
          <a:xfrm>
            <a:off x="2267555" y="2392124"/>
            <a:ext cx="140669" cy="969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7" name="Picture 76" descr="A room with many doors&#10;&#10;Description automatically generated">
            <a:extLst>
              <a:ext uri="{FF2B5EF4-FFF2-40B4-BE49-F238E27FC236}">
                <a16:creationId xmlns:a16="http://schemas.microsoft.com/office/drawing/2014/main" id="{D4C6646C-622F-4B42-7FF8-68A12213D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2426" y="1333729"/>
            <a:ext cx="579610" cy="527190"/>
          </a:xfrm>
          <a:prstGeom prst="rect">
            <a:avLst/>
          </a:prstGeom>
        </p:spPr>
      </p:pic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796967B2-BA0B-FE58-FB9E-FF1C6ABAAB09}"/>
              </a:ext>
            </a:extLst>
          </p:cNvPr>
          <p:cNvCxnSpPr>
            <a:stCxn id="62" idx="3"/>
            <a:endCxn id="77" idx="1"/>
          </p:cNvCxnSpPr>
          <p:nvPr/>
        </p:nvCxnSpPr>
        <p:spPr>
          <a:xfrm flipV="1">
            <a:off x="3629777" y="1597324"/>
            <a:ext cx="422649" cy="4204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DD5E130C-99B4-A660-CBBF-5B019E80C55B}"/>
              </a:ext>
            </a:extLst>
          </p:cNvPr>
          <p:cNvCxnSpPr>
            <a:stCxn id="77" idx="0"/>
            <a:endCxn id="49" idx="3"/>
          </p:cNvCxnSpPr>
          <p:nvPr/>
        </p:nvCxnSpPr>
        <p:spPr>
          <a:xfrm flipH="1" flipV="1">
            <a:off x="3484875" y="963430"/>
            <a:ext cx="857356" cy="3702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2" name="Picture 81" descr="A room with many doors&#10;&#10;Description automatically generated">
            <a:extLst>
              <a:ext uri="{FF2B5EF4-FFF2-40B4-BE49-F238E27FC236}">
                <a16:creationId xmlns:a16="http://schemas.microsoft.com/office/drawing/2014/main" id="{5862A701-1B0D-A67C-D642-4F4DD7B9D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61" y="3454416"/>
            <a:ext cx="579610" cy="527190"/>
          </a:xfrm>
          <a:prstGeom prst="rect">
            <a:avLst/>
          </a:prstGeom>
        </p:spPr>
      </p:pic>
      <p:pic>
        <p:nvPicPr>
          <p:cNvPr id="83" name="Picture 82" descr="A room with many doors&#10;&#10;Description automatically generated">
            <a:extLst>
              <a:ext uri="{FF2B5EF4-FFF2-40B4-BE49-F238E27FC236}">
                <a16:creationId xmlns:a16="http://schemas.microsoft.com/office/drawing/2014/main" id="{F09237DE-E30C-5E9B-ABF0-3054A9714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738" y="4513916"/>
            <a:ext cx="579610" cy="527190"/>
          </a:xfrm>
          <a:prstGeom prst="rect">
            <a:avLst/>
          </a:prstGeom>
        </p:spPr>
      </p:pic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32DE90FF-F31F-710C-90ED-FB96F15F6EDF}"/>
              </a:ext>
            </a:extLst>
          </p:cNvPr>
          <p:cNvCxnSpPr>
            <a:stCxn id="30" idx="2"/>
            <a:endCxn id="82" idx="0"/>
          </p:cNvCxnSpPr>
          <p:nvPr/>
        </p:nvCxnSpPr>
        <p:spPr>
          <a:xfrm>
            <a:off x="424805" y="2658512"/>
            <a:ext cx="513761" cy="7959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C627F429-D0F6-2D10-8771-CFCE57D46887}"/>
              </a:ext>
            </a:extLst>
          </p:cNvPr>
          <p:cNvCxnSpPr>
            <a:stCxn id="82" idx="2"/>
            <a:endCxn id="83" idx="0"/>
          </p:cNvCxnSpPr>
          <p:nvPr/>
        </p:nvCxnSpPr>
        <p:spPr>
          <a:xfrm>
            <a:off x="938566" y="3981606"/>
            <a:ext cx="499978" cy="532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10C384F7-A469-970C-DBCD-321F8CB19EF0}"/>
              </a:ext>
            </a:extLst>
          </p:cNvPr>
          <p:cNvCxnSpPr>
            <a:stCxn id="82" idx="3"/>
            <a:endCxn id="72" idx="1"/>
          </p:cNvCxnSpPr>
          <p:nvPr/>
        </p:nvCxnSpPr>
        <p:spPr>
          <a:xfrm flipV="1">
            <a:off x="1228371" y="3625082"/>
            <a:ext cx="890049" cy="92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AF90529F-20DF-5C1E-B444-33836056E28F}"/>
              </a:ext>
            </a:extLst>
          </p:cNvPr>
          <p:cNvCxnSpPr>
            <a:stCxn id="83" idx="3"/>
            <a:endCxn id="72" idx="2"/>
          </p:cNvCxnSpPr>
          <p:nvPr/>
        </p:nvCxnSpPr>
        <p:spPr>
          <a:xfrm flipV="1">
            <a:off x="1728348" y="3888677"/>
            <a:ext cx="679876" cy="888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7A3A5EED-A631-1D7B-6193-BB84D44674AA}"/>
              </a:ext>
            </a:extLst>
          </p:cNvPr>
          <p:cNvSpPr/>
          <p:nvPr/>
        </p:nvSpPr>
        <p:spPr>
          <a:xfrm>
            <a:off x="911029" y="257168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D57216DB-3B02-822E-430E-55B0ECC0FEDC}"/>
              </a:ext>
            </a:extLst>
          </p:cNvPr>
          <p:cNvSpPr/>
          <p:nvPr/>
        </p:nvSpPr>
        <p:spPr>
          <a:xfrm>
            <a:off x="2022179" y="370161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ACFEE8DE-3A36-524E-DA6F-B902C06A945E}"/>
              </a:ext>
            </a:extLst>
          </p:cNvPr>
          <p:cNvSpPr/>
          <p:nvPr/>
        </p:nvSpPr>
        <p:spPr>
          <a:xfrm>
            <a:off x="3102705" y="895127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0F1B513B-1D2D-DD90-BE2E-C47C5EC9C776}"/>
              </a:ext>
            </a:extLst>
          </p:cNvPr>
          <p:cNvSpPr/>
          <p:nvPr/>
        </p:nvSpPr>
        <p:spPr>
          <a:xfrm>
            <a:off x="2192431" y="2047152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4EE39280-D775-77C0-FC58-6474359F04BE}"/>
              </a:ext>
            </a:extLst>
          </p:cNvPr>
          <p:cNvSpPr/>
          <p:nvPr/>
        </p:nvSpPr>
        <p:spPr>
          <a:xfrm>
            <a:off x="3255817" y="1936433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5E00E1A4-4250-42F6-A7F8-49276F0813A9}"/>
              </a:ext>
            </a:extLst>
          </p:cNvPr>
          <p:cNvSpPr/>
          <p:nvPr/>
        </p:nvSpPr>
        <p:spPr>
          <a:xfrm>
            <a:off x="3392131" y="2917154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1" name="Picture 10" descr="A room with many doors&#10;&#10;Description automatically generated">
            <a:extLst>
              <a:ext uri="{FF2B5EF4-FFF2-40B4-BE49-F238E27FC236}">
                <a16:creationId xmlns:a16="http://schemas.microsoft.com/office/drawing/2014/main" id="{EB00B2F4-0397-950A-1707-9E3C2090A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999" y="2382995"/>
            <a:ext cx="579610" cy="52719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FF39123-B511-F1FC-6E15-56470940956B}"/>
              </a:ext>
            </a:extLst>
          </p:cNvPr>
          <p:cNvSpPr txBox="1"/>
          <p:nvPr/>
        </p:nvSpPr>
        <p:spPr>
          <a:xfrm>
            <a:off x="5306291" y="220133"/>
            <a:ext cx="3702709" cy="4587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Wieso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funktioniert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das?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Betrachten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Beispiel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mit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nicht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visited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visited</a:t>
            </a:r>
          </a:p>
        </p:txBody>
      </p:sp>
      <p:pic>
        <p:nvPicPr>
          <p:cNvPr id="14" name="Picture 13" descr="A room with many doors&#10;&#10;Description automatically generated">
            <a:extLst>
              <a:ext uri="{FF2B5EF4-FFF2-40B4-BE49-F238E27FC236}">
                <a16:creationId xmlns:a16="http://schemas.microsoft.com/office/drawing/2014/main" id="{90C12417-E630-641E-0437-67D810D5E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999" y="1455447"/>
            <a:ext cx="579610" cy="527190"/>
          </a:xfrm>
          <a:prstGeom prst="rect">
            <a:avLst/>
          </a:prstGeom>
        </p:spPr>
      </p:pic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8BBF1958-1A84-2150-A52A-0AC0C10C4396}"/>
              </a:ext>
            </a:extLst>
          </p:cNvPr>
          <p:cNvSpPr/>
          <p:nvPr/>
        </p:nvSpPr>
        <p:spPr>
          <a:xfrm>
            <a:off x="5944930" y="2553735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63432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AA0E6F-EAB8-4B4C-4029-95AB094CC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9E72AD-D57A-9772-5817-4CC02EAD9186}"/>
              </a:ext>
            </a:extLst>
          </p:cNvPr>
          <p:cNvSpPr txBox="1"/>
          <p:nvPr/>
        </p:nvSpPr>
        <p:spPr>
          <a:xfrm>
            <a:off x="5306291" y="220133"/>
            <a:ext cx="3702709" cy="4587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Wieso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funktioniert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das?</a:t>
            </a:r>
          </a:p>
        </p:txBody>
      </p:sp>
      <p:sp>
        <p:nvSpPr>
          <p:cNvPr id="3" name="Google Shape;2468;p187">
            <a:extLst>
              <a:ext uri="{FF2B5EF4-FFF2-40B4-BE49-F238E27FC236}">
                <a16:creationId xmlns:a16="http://schemas.microsoft.com/office/drawing/2014/main" id="{DF97D57E-3B80-91CB-73E6-1DDAFBBB81A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Tx/>
              <a:buSzTx/>
              <a:defRPr/>
            </a:pPr>
            <a:fld id="{00000000-1234-1234-1234-123412341234}" type="slidenum">
              <a:rPr lang="en-US" sz="7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  <a:sym typeface="Calibri"/>
              </a:rPr>
              <a:pPr>
                <a:lnSpc>
                  <a:spcPct val="90000"/>
                </a:lnSpc>
                <a:spcAft>
                  <a:spcPts val="600"/>
                </a:spcAft>
                <a:buClrTx/>
                <a:buSzTx/>
                <a:defRPr/>
              </a:pPr>
              <a:t>61</a:t>
            </a:fld>
            <a:endParaRPr lang="en-US" sz="700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  <a:sym typeface="Times New Roman"/>
            </a:endParaRPr>
          </a:p>
        </p:txBody>
      </p:sp>
      <p:pic>
        <p:nvPicPr>
          <p:cNvPr id="13" name="Picture 12" descr="A room with many doors&#10;&#10;Description automatically generated">
            <a:extLst>
              <a:ext uri="{FF2B5EF4-FFF2-40B4-BE49-F238E27FC236}">
                <a16:creationId xmlns:a16="http://schemas.microsoft.com/office/drawing/2014/main" id="{877CC779-73DE-1126-D64C-41CA257FE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610" y="106218"/>
            <a:ext cx="579610" cy="527190"/>
          </a:xfrm>
          <a:prstGeom prst="rect">
            <a:avLst/>
          </a:prstGeom>
        </p:spPr>
      </p:pic>
      <p:pic>
        <p:nvPicPr>
          <p:cNvPr id="10" name="Picture 9" descr="A room with many doors&#10;&#10;Description automatically generated">
            <a:extLst>
              <a:ext uri="{FF2B5EF4-FFF2-40B4-BE49-F238E27FC236}">
                <a16:creationId xmlns:a16="http://schemas.microsoft.com/office/drawing/2014/main" id="{39D7EFFE-0B42-7F98-3D29-0ECC0F65E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05" y="1020392"/>
            <a:ext cx="579610" cy="527190"/>
          </a:xfrm>
          <a:prstGeom prst="rect">
            <a:avLst/>
          </a:prstGeom>
        </p:spPr>
      </p:pic>
      <p:pic>
        <p:nvPicPr>
          <p:cNvPr id="17" name="Picture 16" descr="A room with many doors&#10;&#10;Description automatically generated">
            <a:extLst>
              <a:ext uri="{FF2B5EF4-FFF2-40B4-BE49-F238E27FC236}">
                <a16:creationId xmlns:a16="http://schemas.microsoft.com/office/drawing/2014/main" id="{B36C0121-EB7F-89B8-41F5-3010AECC3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967" y="1047031"/>
            <a:ext cx="579610" cy="527190"/>
          </a:xfrm>
          <a:prstGeom prst="rect">
            <a:avLst/>
          </a:prstGeom>
        </p:spPr>
      </p:pic>
      <p:pic>
        <p:nvPicPr>
          <p:cNvPr id="21" name="Picture 20" descr="A room with many doors&#10;&#10;Description automatically generated">
            <a:extLst>
              <a:ext uri="{FF2B5EF4-FFF2-40B4-BE49-F238E27FC236}">
                <a16:creationId xmlns:a16="http://schemas.microsoft.com/office/drawing/2014/main" id="{83A540B7-48D3-E116-3DF7-9F2284B4E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772" y="212973"/>
            <a:ext cx="579610" cy="527190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7AB11FC-5E67-AA52-2145-096478451120}"/>
              </a:ext>
            </a:extLst>
          </p:cNvPr>
          <p:cNvCxnSpPr>
            <a:stCxn id="13" idx="2"/>
            <a:endCxn id="10" idx="0"/>
          </p:cNvCxnSpPr>
          <p:nvPr/>
        </p:nvCxnSpPr>
        <p:spPr>
          <a:xfrm flipH="1">
            <a:off x="714610" y="633408"/>
            <a:ext cx="289805" cy="386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D1609B9-4182-2FC8-1EC9-27784EE2CAB7}"/>
              </a:ext>
            </a:extLst>
          </p:cNvPr>
          <p:cNvCxnSpPr>
            <a:endCxn id="17" idx="0"/>
          </p:cNvCxnSpPr>
          <p:nvPr/>
        </p:nvCxnSpPr>
        <p:spPr>
          <a:xfrm>
            <a:off x="1294220" y="633408"/>
            <a:ext cx="524552" cy="413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DB2C38F-9B00-B1B1-35FD-ADA6CFDDB63C}"/>
              </a:ext>
            </a:extLst>
          </p:cNvPr>
          <p:cNvCxnSpPr>
            <a:stCxn id="13" idx="3"/>
            <a:endCxn id="21" idx="1"/>
          </p:cNvCxnSpPr>
          <p:nvPr/>
        </p:nvCxnSpPr>
        <p:spPr>
          <a:xfrm>
            <a:off x="1294220" y="369813"/>
            <a:ext cx="524552" cy="1067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" name="Picture 29" descr="A room with many doors&#10;&#10;Description automatically generated">
            <a:extLst>
              <a:ext uri="{FF2B5EF4-FFF2-40B4-BE49-F238E27FC236}">
                <a16:creationId xmlns:a16="http://schemas.microsoft.com/office/drawing/2014/main" id="{5A3916B4-E936-98F5-D142-CF66B4A59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00" y="2131321"/>
            <a:ext cx="579610" cy="527190"/>
          </a:xfrm>
          <a:prstGeom prst="rect">
            <a:avLst/>
          </a:prstGeom>
        </p:spPr>
      </p:pic>
      <p:pic>
        <p:nvPicPr>
          <p:cNvPr id="31" name="Picture 30" descr="A room with many doors&#10;&#10;Description automatically generated">
            <a:extLst>
              <a:ext uri="{FF2B5EF4-FFF2-40B4-BE49-F238E27FC236}">
                <a16:creationId xmlns:a16="http://schemas.microsoft.com/office/drawing/2014/main" id="{274EA59F-2959-1A5F-F4DA-AEB085679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371" y="2426543"/>
            <a:ext cx="579610" cy="527190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554108B-2488-C811-85BE-5C3A72B6418D}"/>
              </a:ext>
            </a:extLst>
          </p:cNvPr>
          <p:cNvCxnSpPr>
            <a:stCxn id="17" idx="1"/>
            <a:endCxn id="10" idx="3"/>
          </p:cNvCxnSpPr>
          <p:nvPr/>
        </p:nvCxnSpPr>
        <p:spPr>
          <a:xfrm flipH="1" flipV="1">
            <a:off x="1004415" y="1283988"/>
            <a:ext cx="524552" cy="266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6D27F47-B538-143B-94B0-859ED448FE9C}"/>
              </a:ext>
            </a:extLst>
          </p:cNvPr>
          <p:cNvCxnSpPr>
            <a:stCxn id="10" idx="2"/>
            <a:endCxn id="30" idx="0"/>
          </p:cNvCxnSpPr>
          <p:nvPr/>
        </p:nvCxnSpPr>
        <p:spPr>
          <a:xfrm flipH="1">
            <a:off x="424805" y="1547583"/>
            <a:ext cx="289805" cy="5837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D080059-95F3-5CDE-10F0-7885D13503B4}"/>
              </a:ext>
            </a:extLst>
          </p:cNvPr>
          <p:cNvCxnSpPr>
            <a:stCxn id="30" idx="3"/>
            <a:endCxn id="31" idx="1"/>
          </p:cNvCxnSpPr>
          <p:nvPr/>
        </p:nvCxnSpPr>
        <p:spPr>
          <a:xfrm>
            <a:off x="714610" y="2394917"/>
            <a:ext cx="513761" cy="295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0B38619-E8D8-602D-264D-E3BB331D5D77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994683" y="1538731"/>
            <a:ext cx="523493" cy="887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4" name="Picture 43" descr="A room with many doors&#10;&#10;Description automatically generated">
            <a:extLst>
              <a:ext uri="{FF2B5EF4-FFF2-40B4-BE49-F238E27FC236}">
                <a16:creationId xmlns:a16="http://schemas.microsoft.com/office/drawing/2014/main" id="{EF420A6A-1D40-9DF5-AEE4-15B89AED1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750" y="1864934"/>
            <a:ext cx="579610" cy="527190"/>
          </a:xfrm>
          <a:prstGeom prst="rect">
            <a:avLst/>
          </a:prstGeom>
        </p:spPr>
      </p:pic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2819955-9AD0-8773-EA36-251184294907}"/>
              </a:ext>
            </a:extLst>
          </p:cNvPr>
          <p:cNvCxnSpPr>
            <a:stCxn id="31" idx="3"/>
            <a:endCxn id="44" idx="2"/>
          </p:cNvCxnSpPr>
          <p:nvPr/>
        </p:nvCxnSpPr>
        <p:spPr>
          <a:xfrm flipV="1">
            <a:off x="1807981" y="2392124"/>
            <a:ext cx="459575" cy="2980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4F86566-EF75-836C-76C2-7D2393788245}"/>
              </a:ext>
            </a:extLst>
          </p:cNvPr>
          <p:cNvCxnSpPr>
            <a:stCxn id="44" idx="0"/>
            <a:endCxn id="17" idx="2"/>
          </p:cNvCxnSpPr>
          <p:nvPr/>
        </p:nvCxnSpPr>
        <p:spPr>
          <a:xfrm flipH="1" flipV="1">
            <a:off x="1818772" y="1574221"/>
            <a:ext cx="448783" cy="290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9" name="Picture 48" descr="A room with many doors&#10;&#10;Description automatically generated">
            <a:extLst>
              <a:ext uri="{FF2B5EF4-FFF2-40B4-BE49-F238E27FC236}">
                <a16:creationId xmlns:a16="http://schemas.microsoft.com/office/drawing/2014/main" id="{E5E8F8F1-AE1E-A1A1-99B8-584B33EC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264" y="699835"/>
            <a:ext cx="579610" cy="527190"/>
          </a:xfrm>
          <a:prstGeom prst="rect">
            <a:avLst/>
          </a:prstGeom>
        </p:spPr>
      </p:pic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BF9D29E-33E0-A484-1E94-7947FEB5F4FB}"/>
              </a:ext>
            </a:extLst>
          </p:cNvPr>
          <p:cNvCxnSpPr>
            <a:stCxn id="21" idx="3"/>
            <a:endCxn id="49" idx="1"/>
          </p:cNvCxnSpPr>
          <p:nvPr/>
        </p:nvCxnSpPr>
        <p:spPr>
          <a:xfrm>
            <a:off x="2398382" y="476569"/>
            <a:ext cx="506882" cy="4868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BA6F3CE-B194-CB16-35FD-3EFCA110A6A6}"/>
              </a:ext>
            </a:extLst>
          </p:cNvPr>
          <p:cNvCxnSpPr>
            <a:stCxn id="49" idx="1"/>
            <a:endCxn id="17" idx="3"/>
          </p:cNvCxnSpPr>
          <p:nvPr/>
        </p:nvCxnSpPr>
        <p:spPr>
          <a:xfrm flipH="1">
            <a:off x="2108577" y="963430"/>
            <a:ext cx="796687" cy="3471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DB7EA30D-177E-2ACF-9CAD-BCB9C602D0ED}"/>
              </a:ext>
            </a:extLst>
          </p:cNvPr>
          <p:cNvCxnSpPr>
            <a:stCxn id="49" idx="2"/>
            <a:endCxn id="44" idx="0"/>
          </p:cNvCxnSpPr>
          <p:nvPr/>
        </p:nvCxnSpPr>
        <p:spPr>
          <a:xfrm flipH="1">
            <a:off x="2267555" y="1227025"/>
            <a:ext cx="927514" cy="6379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2" name="Picture 61" descr="A room with many doors&#10;&#10;Description automatically generated">
            <a:extLst>
              <a:ext uri="{FF2B5EF4-FFF2-40B4-BE49-F238E27FC236}">
                <a16:creationId xmlns:a16="http://schemas.microsoft.com/office/drawing/2014/main" id="{F560CA78-C219-CE78-CA7A-5796AC67A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0167" y="1754215"/>
            <a:ext cx="579610" cy="527190"/>
          </a:xfrm>
          <a:prstGeom prst="rect">
            <a:avLst/>
          </a:prstGeom>
        </p:spPr>
      </p:pic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3ACF2DDF-84E7-3922-A9F3-5472B22E9ED7}"/>
              </a:ext>
            </a:extLst>
          </p:cNvPr>
          <p:cNvCxnSpPr>
            <a:stCxn id="49" idx="2"/>
            <a:endCxn id="62" idx="0"/>
          </p:cNvCxnSpPr>
          <p:nvPr/>
        </p:nvCxnSpPr>
        <p:spPr>
          <a:xfrm>
            <a:off x="3195069" y="1227025"/>
            <a:ext cx="144903" cy="527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C25AFF28-EF9C-50CE-EEF2-0D07B856E524}"/>
              </a:ext>
            </a:extLst>
          </p:cNvPr>
          <p:cNvCxnSpPr>
            <a:stCxn id="44" idx="3"/>
            <a:endCxn id="62" idx="1"/>
          </p:cNvCxnSpPr>
          <p:nvPr/>
        </p:nvCxnSpPr>
        <p:spPr>
          <a:xfrm flipV="1">
            <a:off x="2557360" y="2017811"/>
            <a:ext cx="492807" cy="1107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7" name="Picture 66" descr="A room with many doors&#10;&#10;Description automatically generated">
            <a:extLst>
              <a:ext uri="{FF2B5EF4-FFF2-40B4-BE49-F238E27FC236}">
                <a16:creationId xmlns:a16="http://schemas.microsoft.com/office/drawing/2014/main" id="{C85B088A-093A-5906-929B-608BEDD14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000" y="2756560"/>
            <a:ext cx="579610" cy="527190"/>
          </a:xfrm>
          <a:prstGeom prst="rect">
            <a:avLst/>
          </a:prstGeom>
        </p:spPr>
      </p:pic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5424F9CB-B212-1E2A-3F46-8377D5E5CB0A}"/>
              </a:ext>
            </a:extLst>
          </p:cNvPr>
          <p:cNvCxnSpPr>
            <a:stCxn id="62" idx="2"/>
            <a:endCxn id="67" idx="0"/>
          </p:cNvCxnSpPr>
          <p:nvPr/>
        </p:nvCxnSpPr>
        <p:spPr>
          <a:xfrm>
            <a:off x="3339972" y="2281406"/>
            <a:ext cx="145833" cy="4751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D813C4DC-9E49-29E9-4450-D2431C5533E1}"/>
              </a:ext>
            </a:extLst>
          </p:cNvPr>
          <p:cNvCxnSpPr>
            <a:stCxn id="44" idx="2"/>
            <a:endCxn id="67" idx="1"/>
          </p:cNvCxnSpPr>
          <p:nvPr/>
        </p:nvCxnSpPr>
        <p:spPr>
          <a:xfrm>
            <a:off x="2267555" y="2392124"/>
            <a:ext cx="928444" cy="628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2" name="Picture 71" descr="A room with many doors&#10;&#10;Description automatically generated">
            <a:extLst>
              <a:ext uri="{FF2B5EF4-FFF2-40B4-BE49-F238E27FC236}">
                <a16:creationId xmlns:a16="http://schemas.microsoft.com/office/drawing/2014/main" id="{6731C786-99C3-1B59-C6A9-109921995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420" y="3361487"/>
            <a:ext cx="579610" cy="527190"/>
          </a:xfrm>
          <a:prstGeom prst="rect">
            <a:avLst/>
          </a:prstGeom>
        </p:spPr>
      </p:pic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AD712CA2-87DB-6E5E-0F03-66597314C031}"/>
              </a:ext>
            </a:extLst>
          </p:cNvPr>
          <p:cNvCxnSpPr>
            <a:stCxn id="67" idx="2"/>
            <a:endCxn id="72" idx="3"/>
          </p:cNvCxnSpPr>
          <p:nvPr/>
        </p:nvCxnSpPr>
        <p:spPr>
          <a:xfrm flipH="1">
            <a:off x="2698030" y="3283751"/>
            <a:ext cx="787775" cy="3413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4EA5873D-C005-50FB-B9F7-C7D9E05E8939}"/>
              </a:ext>
            </a:extLst>
          </p:cNvPr>
          <p:cNvCxnSpPr>
            <a:stCxn id="44" idx="2"/>
            <a:endCxn id="72" idx="0"/>
          </p:cNvCxnSpPr>
          <p:nvPr/>
        </p:nvCxnSpPr>
        <p:spPr>
          <a:xfrm>
            <a:off x="2267555" y="2392124"/>
            <a:ext cx="140669" cy="969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7" name="Picture 76" descr="A room with many doors&#10;&#10;Description automatically generated">
            <a:extLst>
              <a:ext uri="{FF2B5EF4-FFF2-40B4-BE49-F238E27FC236}">
                <a16:creationId xmlns:a16="http://schemas.microsoft.com/office/drawing/2014/main" id="{05D0EF72-DDEF-4B3F-934D-E0069E358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2426" y="1333729"/>
            <a:ext cx="579610" cy="527190"/>
          </a:xfrm>
          <a:prstGeom prst="rect">
            <a:avLst/>
          </a:prstGeom>
        </p:spPr>
      </p:pic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5D4746B1-5114-0AAE-5E48-3642C3818072}"/>
              </a:ext>
            </a:extLst>
          </p:cNvPr>
          <p:cNvCxnSpPr>
            <a:stCxn id="62" idx="3"/>
            <a:endCxn id="77" idx="1"/>
          </p:cNvCxnSpPr>
          <p:nvPr/>
        </p:nvCxnSpPr>
        <p:spPr>
          <a:xfrm flipV="1">
            <a:off x="3629777" y="1597324"/>
            <a:ext cx="422649" cy="4204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824F1BD5-1A2E-9B3A-2BFB-F6B6CE234CDB}"/>
              </a:ext>
            </a:extLst>
          </p:cNvPr>
          <p:cNvCxnSpPr>
            <a:stCxn id="77" idx="0"/>
            <a:endCxn id="49" idx="3"/>
          </p:cNvCxnSpPr>
          <p:nvPr/>
        </p:nvCxnSpPr>
        <p:spPr>
          <a:xfrm flipH="1" flipV="1">
            <a:off x="3484875" y="963430"/>
            <a:ext cx="857356" cy="3702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2" name="Picture 81" descr="A room with many doors&#10;&#10;Description automatically generated">
            <a:extLst>
              <a:ext uri="{FF2B5EF4-FFF2-40B4-BE49-F238E27FC236}">
                <a16:creationId xmlns:a16="http://schemas.microsoft.com/office/drawing/2014/main" id="{494C2093-9523-8EDA-2A57-510109243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61" y="3454416"/>
            <a:ext cx="579610" cy="527190"/>
          </a:xfrm>
          <a:prstGeom prst="rect">
            <a:avLst/>
          </a:prstGeom>
        </p:spPr>
      </p:pic>
      <p:pic>
        <p:nvPicPr>
          <p:cNvPr id="83" name="Picture 82" descr="A room with many doors&#10;&#10;Description automatically generated">
            <a:extLst>
              <a:ext uri="{FF2B5EF4-FFF2-40B4-BE49-F238E27FC236}">
                <a16:creationId xmlns:a16="http://schemas.microsoft.com/office/drawing/2014/main" id="{872BEAE6-B47C-C9B8-0E66-DE95D2FA0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738" y="4513916"/>
            <a:ext cx="579610" cy="527190"/>
          </a:xfrm>
          <a:prstGeom prst="rect">
            <a:avLst/>
          </a:prstGeom>
        </p:spPr>
      </p:pic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69C07B3D-0FB0-551E-58D1-55798436FE02}"/>
              </a:ext>
            </a:extLst>
          </p:cNvPr>
          <p:cNvCxnSpPr>
            <a:stCxn id="30" idx="2"/>
            <a:endCxn id="82" idx="0"/>
          </p:cNvCxnSpPr>
          <p:nvPr/>
        </p:nvCxnSpPr>
        <p:spPr>
          <a:xfrm>
            <a:off x="424805" y="2658512"/>
            <a:ext cx="513761" cy="7959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071BEB86-E7C9-44C3-D310-1B9588FD542B}"/>
              </a:ext>
            </a:extLst>
          </p:cNvPr>
          <p:cNvCxnSpPr>
            <a:stCxn id="82" idx="2"/>
            <a:endCxn id="83" idx="0"/>
          </p:cNvCxnSpPr>
          <p:nvPr/>
        </p:nvCxnSpPr>
        <p:spPr>
          <a:xfrm>
            <a:off x="938566" y="3981606"/>
            <a:ext cx="499978" cy="532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E72DFE1C-603C-9C33-5419-0122CE01F1F3}"/>
              </a:ext>
            </a:extLst>
          </p:cNvPr>
          <p:cNvCxnSpPr>
            <a:stCxn id="82" idx="3"/>
            <a:endCxn id="72" idx="1"/>
          </p:cNvCxnSpPr>
          <p:nvPr/>
        </p:nvCxnSpPr>
        <p:spPr>
          <a:xfrm flipV="1">
            <a:off x="1228371" y="3625082"/>
            <a:ext cx="890049" cy="92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EFCC78DA-D037-DC50-E046-950CB85855FE}"/>
              </a:ext>
            </a:extLst>
          </p:cNvPr>
          <p:cNvCxnSpPr>
            <a:stCxn id="83" idx="3"/>
            <a:endCxn id="72" idx="2"/>
          </p:cNvCxnSpPr>
          <p:nvPr/>
        </p:nvCxnSpPr>
        <p:spPr>
          <a:xfrm flipV="1">
            <a:off x="1728348" y="3888677"/>
            <a:ext cx="679876" cy="888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C1332D6E-FC41-5D48-8696-A6CFEBB5770B}"/>
              </a:ext>
            </a:extLst>
          </p:cNvPr>
          <p:cNvSpPr/>
          <p:nvPr/>
        </p:nvSpPr>
        <p:spPr>
          <a:xfrm>
            <a:off x="911029" y="257168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109D73DB-9B81-6540-F963-CDD2A063D166}"/>
              </a:ext>
            </a:extLst>
          </p:cNvPr>
          <p:cNvSpPr/>
          <p:nvPr/>
        </p:nvSpPr>
        <p:spPr>
          <a:xfrm>
            <a:off x="2022179" y="370161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5CC85A0F-7478-418D-0B3A-86C17D4ACD6D}"/>
              </a:ext>
            </a:extLst>
          </p:cNvPr>
          <p:cNvSpPr/>
          <p:nvPr/>
        </p:nvSpPr>
        <p:spPr>
          <a:xfrm>
            <a:off x="3102705" y="895127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35DDAB7A-06FF-4349-A4C5-A698DA2FF6C0}"/>
              </a:ext>
            </a:extLst>
          </p:cNvPr>
          <p:cNvSpPr/>
          <p:nvPr/>
        </p:nvSpPr>
        <p:spPr>
          <a:xfrm>
            <a:off x="2192431" y="2047152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904D705B-5CC3-E309-2D5F-6B01565A6170}"/>
              </a:ext>
            </a:extLst>
          </p:cNvPr>
          <p:cNvSpPr/>
          <p:nvPr/>
        </p:nvSpPr>
        <p:spPr>
          <a:xfrm>
            <a:off x="3255817" y="1936433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BD45EB34-831E-06A1-3505-866320C20360}"/>
              </a:ext>
            </a:extLst>
          </p:cNvPr>
          <p:cNvSpPr/>
          <p:nvPr/>
        </p:nvSpPr>
        <p:spPr>
          <a:xfrm>
            <a:off x="3392131" y="2917154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9A840289-21EB-B27D-78A4-454A3E3BCE67}"/>
              </a:ext>
            </a:extLst>
          </p:cNvPr>
          <p:cNvSpPr/>
          <p:nvPr/>
        </p:nvSpPr>
        <p:spPr>
          <a:xfrm>
            <a:off x="2306018" y="3532151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4" name="Picture 13" descr="A room with many doors&#10;&#10;Description automatically generated">
            <a:extLst>
              <a:ext uri="{FF2B5EF4-FFF2-40B4-BE49-F238E27FC236}">
                <a16:creationId xmlns:a16="http://schemas.microsoft.com/office/drawing/2014/main" id="{6BE6D686-2359-23B9-912F-3906D2711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999" y="2382995"/>
            <a:ext cx="579610" cy="5271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71A4711-FB98-E07E-92F5-1374A0431B13}"/>
              </a:ext>
            </a:extLst>
          </p:cNvPr>
          <p:cNvSpPr txBox="1"/>
          <p:nvPr/>
        </p:nvSpPr>
        <p:spPr>
          <a:xfrm>
            <a:off x="5306291" y="220133"/>
            <a:ext cx="3702709" cy="4587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Wieso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funktioniert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das?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Betrachten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Beispiel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mit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nicht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visited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visited</a:t>
            </a:r>
          </a:p>
        </p:txBody>
      </p:sp>
      <p:pic>
        <p:nvPicPr>
          <p:cNvPr id="16" name="Picture 15" descr="A room with many doors&#10;&#10;Description automatically generated">
            <a:extLst>
              <a:ext uri="{FF2B5EF4-FFF2-40B4-BE49-F238E27FC236}">
                <a16:creationId xmlns:a16="http://schemas.microsoft.com/office/drawing/2014/main" id="{48979288-FEB8-DE35-7D83-90252B991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999" y="1455447"/>
            <a:ext cx="579610" cy="527190"/>
          </a:xfrm>
          <a:prstGeom prst="rect">
            <a:avLst/>
          </a:prstGeom>
        </p:spPr>
      </p:pic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D8263D1D-2DC9-3478-2920-711E6F6D2FB8}"/>
              </a:ext>
            </a:extLst>
          </p:cNvPr>
          <p:cNvSpPr/>
          <p:nvPr/>
        </p:nvSpPr>
        <p:spPr>
          <a:xfrm>
            <a:off x="5944930" y="2553735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83037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1952CE-CAEB-BC90-226D-1C9C2D94E4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8E24A6-F7ED-2728-1A78-E68173BB25E4}"/>
              </a:ext>
            </a:extLst>
          </p:cNvPr>
          <p:cNvSpPr txBox="1"/>
          <p:nvPr/>
        </p:nvSpPr>
        <p:spPr>
          <a:xfrm>
            <a:off x="5306291" y="220133"/>
            <a:ext cx="3702709" cy="4587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Wieso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funktioniert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das?</a:t>
            </a:r>
          </a:p>
        </p:txBody>
      </p:sp>
      <p:sp>
        <p:nvSpPr>
          <p:cNvPr id="3" name="Google Shape;2468;p187">
            <a:extLst>
              <a:ext uri="{FF2B5EF4-FFF2-40B4-BE49-F238E27FC236}">
                <a16:creationId xmlns:a16="http://schemas.microsoft.com/office/drawing/2014/main" id="{8D8809B1-7CE9-07D3-810D-C7C9AAEC99F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Tx/>
              <a:buSzTx/>
              <a:defRPr/>
            </a:pPr>
            <a:fld id="{00000000-1234-1234-1234-123412341234}" type="slidenum">
              <a:rPr lang="en-US" sz="7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  <a:sym typeface="Calibri"/>
              </a:rPr>
              <a:pPr>
                <a:lnSpc>
                  <a:spcPct val="90000"/>
                </a:lnSpc>
                <a:spcAft>
                  <a:spcPts val="600"/>
                </a:spcAft>
                <a:buClrTx/>
                <a:buSzTx/>
                <a:defRPr/>
              </a:pPr>
              <a:t>62</a:t>
            </a:fld>
            <a:endParaRPr lang="en-US" sz="700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  <a:sym typeface="Times New Roman"/>
            </a:endParaRPr>
          </a:p>
        </p:txBody>
      </p:sp>
      <p:pic>
        <p:nvPicPr>
          <p:cNvPr id="13" name="Picture 12" descr="A room with many doors&#10;&#10;Description automatically generated">
            <a:extLst>
              <a:ext uri="{FF2B5EF4-FFF2-40B4-BE49-F238E27FC236}">
                <a16:creationId xmlns:a16="http://schemas.microsoft.com/office/drawing/2014/main" id="{F15C6EBD-5CDB-D85B-CB08-9ADC2AAF3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610" y="106218"/>
            <a:ext cx="579610" cy="527190"/>
          </a:xfrm>
          <a:prstGeom prst="rect">
            <a:avLst/>
          </a:prstGeom>
        </p:spPr>
      </p:pic>
      <p:pic>
        <p:nvPicPr>
          <p:cNvPr id="10" name="Picture 9" descr="A room with many doors&#10;&#10;Description automatically generated">
            <a:extLst>
              <a:ext uri="{FF2B5EF4-FFF2-40B4-BE49-F238E27FC236}">
                <a16:creationId xmlns:a16="http://schemas.microsoft.com/office/drawing/2014/main" id="{0609CA4D-2CF1-04B4-D69D-23D10ECF0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05" y="1020392"/>
            <a:ext cx="579610" cy="527190"/>
          </a:xfrm>
          <a:prstGeom prst="rect">
            <a:avLst/>
          </a:prstGeom>
        </p:spPr>
      </p:pic>
      <p:pic>
        <p:nvPicPr>
          <p:cNvPr id="17" name="Picture 16" descr="A room with many doors&#10;&#10;Description automatically generated">
            <a:extLst>
              <a:ext uri="{FF2B5EF4-FFF2-40B4-BE49-F238E27FC236}">
                <a16:creationId xmlns:a16="http://schemas.microsoft.com/office/drawing/2014/main" id="{E7144B3F-3240-C48D-B7FF-5798EDC2E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967" y="1047031"/>
            <a:ext cx="579610" cy="527190"/>
          </a:xfrm>
          <a:prstGeom prst="rect">
            <a:avLst/>
          </a:prstGeom>
        </p:spPr>
      </p:pic>
      <p:pic>
        <p:nvPicPr>
          <p:cNvPr id="21" name="Picture 20" descr="A room with many doors&#10;&#10;Description automatically generated">
            <a:extLst>
              <a:ext uri="{FF2B5EF4-FFF2-40B4-BE49-F238E27FC236}">
                <a16:creationId xmlns:a16="http://schemas.microsoft.com/office/drawing/2014/main" id="{E88D5546-14C5-CDFE-5333-F590CABA0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772" y="212973"/>
            <a:ext cx="579610" cy="527190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6D8B739-F6FF-93E6-A5A3-153E4D091902}"/>
              </a:ext>
            </a:extLst>
          </p:cNvPr>
          <p:cNvCxnSpPr>
            <a:stCxn id="13" idx="2"/>
            <a:endCxn id="10" idx="0"/>
          </p:cNvCxnSpPr>
          <p:nvPr/>
        </p:nvCxnSpPr>
        <p:spPr>
          <a:xfrm flipH="1">
            <a:off x="714610" y="633408"/>
            <a:ext cx="289805" cy="386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5BEE3E3-B6F0-922C-5EF8-C456DC9B5183}"/>
              </a:ext>
            </a:extLst>
          </p:cNvPr>
          <p:cNvCxnSpPr>
            <a:endCxn id="17" idx="0"/>
          </p:cNvCxnSpPr>
          <p:nvPr/>
        </p:nvCxnSpPr>
        <p:spPr>
          <a:xfrm>
            <a:off x="1294220" y="633408"/>
            <a:ext cx="524552" cy="413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A774EE8-887D-196F-A0A3-22C98D129292}"/>
              </a:ext>
            </a:extLst>
          </p:cNvPr>
          <p:cNvCxnSpPr>
            <a:stCxn id="13" idx="3"/>
            <a:endCxn id="21" idx="1"/>
          </p:cNvCxnSpPr>
          <p:nvPr/>
        </p:nvCxnSpPr>
        <p:spPr>
          <a:xfrm>
            <a:off x="1294220" y="369813"/>
            <a:ext cx="524552" cy="1067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" name="Picture 29" descr="A room with many doors&#10;&#10;Description automatically generated">
            <a:extLst>
              <a:ext uri="{FF2B5EF4-FFF2-40B4-BE49-F238E27FC236}">
                <a16:creationId xmlns:a16="http://schemas.microsoft.com/office/drawing/2014/main" id="{7EE6DA76-768A-7141-4503-D7F2C82DE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00" y="2131321"/>
            <a:ext cx="579610" cy="527190"/>
          </a:xfrm>
          <a:prstGeom prst="rect">
            <a:avLst/>
          </a:prstGeom>
        </p:spPr>
      </p:pic>
      <p:pic>
        <p:nvPicPr>
          <p:cNvPr id="31" name="Picture 30" descr="A room with many doors&#10;&#10;Description automatically generated">
            <a:extLst>
              <a:ext uri="{FF2B5EF4-FFF2-40B4-BE49-F238E27FC236}">
                <a16:creationId xmlns:a16="http://schemas.microsoft.com/office/drawing/2014/main" id="{98340A91-16FC-5D21-91E5-38C5A73E9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371" y="2426543"/>
            <a:ext cx="579610" cy="527190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CB982CE-DE03-CE5E-5175-1C78D1389F33}"/>
              </a:ext>
            </a:extLst>
          </p:cNvPr>
          <p:cNvCxnSpPr>
            <a:stCxn id="17" idx="1"/>
            <a:endCxn id="10" idx="3"/>
          </p:cNvCxnSpPr>
          <p:nvPr/>
        </p:nvCxnSpPr>
        <p:spPr>
          <a:xfrm flipH="1" flipV="1">
            <a:off x="1004415" y="1283988"/>
            <a:ext cx="524552" cy="266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EDE4BC2-FFF9-4AE8-8576-C7C2F3B8ED8B}"/>
              </a:ext>
            </a:extLst>
          </p:cNvPr>
          <p:cNvCxnSpPr>
            <a:stCxn id="10" idx="2"/>
            <a:endCxn id="30" idx="0"/>
          </p:cNvCxnSpPr>
          <p:nvPr/>
        </p:nvCxnSpPr>
        <p:spPr>
          <a:xfrm flipH="1">
            <a:off x="424805" y="1547583"/>
            <a:ext cx="289805" cy="5837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F144AFF-4CF6-130A-B3DF-4409DD97E687}"/>
              </a:ext>
            </a:extLst>
          </p:cNvPr>
          <p:cNvCxnSpPr>
            <a:stCxn id="30" idx="3"/>
            <a:endCxn id="31" idx="1"/>
          </p:cNvCxnSpPr>
          <p:nvPr/>
        </p:nvCxnSpPr>
        <p:spPr>
          <a:xfrm>
            <a:off x="714610" y="2394917"/>
            <a:ext cx="513761" cy="295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166D0F7-7A14-FB61-5850-1E406215B380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994683" y="1538731"/>
            <a:ext cx="523493" cy="887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4" name="Picture 43" descr="A room with many doors&#10;&#10;Description automatically generated">
            <a:extLst>
              <a:ext uri="{FF2B5EF4-FFF2-40B4-BE49-F238E27FC236}">
                <a16:creationId xmlns:a16="http://schemas.microsoft.com/office/drawing/2014/main" id="{3D93CC15-BD36-E68B-8B1E-A0C444487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750" y="1864934"/>
            <a:ext cx="579610" cy="527190"/>
          </a:xfrm>
          <a:prstGeom prst="rect">
            <a:avLst/>
          </a:prstGeom>
        </p:spPr>
      </p:pic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2502D17-4E92-C8A4-5359-CE4A23AC87E1}"/>
              </a:ext>
            </a:extLst>
          </p:cNvPr>
          <p:cNvCxnSpPr>
            <a:stCxn id="31" idx="3"/>
            <a:endCxn id="44" idx="2"/>
          </p:cNvCxnSpPr>
          <p:nvPr/>
        </p:nvCxnSpPr>
        <p:spPr>
          <a:xfrm flipV="1">
            <a:off x="1807981" y="2392124"/>
            <a:ext cx="459575" cy="2980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D0DBDED-FE66-BAAE-C71E-1E43FE66CDE2}"/>
              </a:ext>
            </a:extLst>
          </p:cNvPr>
          <p:cNvCxnSpPr>
            <a:stCxn id="44" idx="0"/>
            <a:endCxn id="17" idx="2"/>
          </p:cNvCxnSpPr>
          <p:nvPr/>
        </p:nvCxnSpPr>
        <p:spPr>
          <a:xfrm flipH="1" flipV="1">
            <a:off x="1818772" y="1574221"/>
            <a:ext cx="448783" cy="290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9" name="Picture 48" descr="A room with many doors&#10;&#10;Description automatically generated">
            <a:extLst>
              <a:ext uri="{FF2B5EF4-FFF2-40B4-BE49-F238E27FC236}">
                <a16:creationId xmlns:a16="http://schemas.microsoft.com/office/drawing/2014/main" id="{DE9C9E79-8B4A-F996-08E7-BF76E8E94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264" y="699835"/>
            <a:ext cx="579610" cy="527190"/>
          </a:xfrm>
          <a:prstGeom prst="rect">
            <a:avLst/>
          </a:prstGeom>
        </p:spPr>
      </p:pic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5501DB2-E5B1-393F-12B1-3AA5CC74C2A4}"/>
              </a:ext>
            </a:extLst>
          </p:cNvPr>
          <p:cNvCxnSpPr>
            <a:stCxn id="21" idx="3"/>
            <a:endCxn id="49" idx="1"/>
          </p:cNvCxnSpPr>
          <p:nvPr/>
        </p:nvCxnSpPr>
        <p:spPr>
          <a:xfrm>
            <a:off x="2398382" y="476569"/>
            <a:ext cx="506882" cy="4868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8D7FCCFD-E224-52F4-5548-B60034E365D7}"/>
              </a:ext>
            </a:extLst>
          </p:cNvPr>
          <p:cNvCxnSpPr>
            <a:stCxn id="49" idx="1"/>
            <a:endCxn id="17" idx="3"/>
          </p:cNvCxnSpPr>
          <p:nvPr/>
        </p:nvCxnSpPr>
        <p:spPr>
          <a:xfrm flipH="1">
            <a:off x="2108577" y="963430"/>
            <a:ext cx="796687" cy="3471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D25FED92-34A1-18EE-5C6E-1C7A32E1EAC7}"/>
              </a:ext>
            </a:extLst>
          </p:cNvPr>
          <p:cNvCxnSpPr>
            <a:stCxn id="49" idx="2"/>
            <a:endCxn id="44" idx="0"/>
          </p:cNvCxnSpPr>
          <p:nvPr/>
        </p:nvCxnSpPr>
        <p:spPr>
          <a:xfrm flipH="1">
            <a:off x="2267555" y="1227025"/>
            <a:ext cx="927514" cy="6379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2" name="Picture 61" descr="A room with many doors&#10;&#10;Description automatically generated">
            <a:extLst>
              <a:ext uri="{FF2B5EF4-FFF2-40B4-BE49-F238E27FC236}">
                <a16:creationId xmlns:a16="http://schemas.microsoft.com/office/drawing/2014/main" id="{AC63D76E-3637-B094-1B62-00F7D99C31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0167" y="1754215"/>
            <a:ext cx="579610" cy="527190"/>
          </a:xfrm>
          <a:prstGeom prst="rect">
            <a:avLst/>
          </a:prstGeom>
        </p:spPr>
      </p:pic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5859E554-922E-2918-82DF-77775A4BEE83}"/>
              </a:ext>
            </a:extLst>
          </p:cNvPr>
          <p:cNvCxnSpPr>
            <a:stCxn id="49" idx="2"/>
            <a:endCxn id="62" idx="0"/>
          </p:cNvCxnSpPr>
          <p:nvPr/>
        </p:nvCxnSpPr>
        <p:spPr>
          <a:xfrm>
            <a:off x="3195069" y="1227025"/>
            <a:ext cx="144903" cy="527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31335767-C5FE-96F0-C479-77DF2D32BAD1}"/>
              </a:ext>
            </a:extLst>
          </p:cNvPr>
          <p:cNvCxnSpPr>
            <a:stCxn id="44" idx="3"/>
            <a:endCxn id="62" idx="1"/>
          </p:cNvCxnSpPr>
          <p:nvPr/>
        </p:nvCxnSpPr>
        <p:spPr>
          <a:xfrm flipV="1">
            <a:off x="2557360" y="2017811"/>
            <a:ext cx="492807" cy="1107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7" name="Picture 66" descr="A room with many doors&#10;&#10;Description automatically generated">
            <a:extLst>
              <a:ext uri="{FF2B5EF4-FFF2-40B4-BE49-F238E27FC236}">
                <a16:creationId xmlns:a16="http://schemas.microsoft.com/office/drawing/2014/main" id="{02035258-E9AE-53E2-AAF9-BE4F94284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000" y="2756560"/>
            <a:ext cx="579610" cy="527190"/>
          </a:xfrm>
          <a:prstGeom prst="rect">
            <a:avLst/>
          </a:prstGeom>
        </p:spPr>
      </p:pic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AF7F6E04-4CAC-2CEB-EA14-88F41E0312D7}"/>
              </a:ext>
            </a:extLst>
          </p:cNvPr>
          <p:cNvCxnSpPr>
            <a:stCxn id="62" idx="2"/>
            <a:endCxn id="67" idx="0"/>
          </p:cNvCxnSpPr>
          <p:nvPr/>
        </p:nvCxnSpPr>
        <p:spPr>
          <a:xfrm>
            <a:off x="3339972" y="2281406"/>
            <a:ext cx="145833" cy="4751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842E0019-0B37-7462-E57E-BE75B1E9CF92}"/>
              </a:ext>
            </a:extLst>
          </p:cNvPr>
          <p:cNvCxnSpPr>
            <a:stCxn id="44" idx="2"/>
            <a:endCxn id="67" idx="1"/>
          </p:cNvCxnSpPr>
          <p:nvPr/>
        </p:nvCxnSpPr>
        <p:spPr>
          <a:xfrm>
            <a:off x="2267555" y="2392124"/>
            <a:ext cx="928444" cy="628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2" name="Picture 71" descr="A room with many doors&#10;&#10;Description automatically generated">
            <a:extLst>
              <a:ext uri="{FF2B5EF4-FFF2-40B4-BE49-F238E27FC236}">
                <a16:creationId xmlns:a16="http://schemas.microsoft.com/office/drawing/2014/main" id="{3C0B6431-6272-42ED-3B7D-022BEA95A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420" y="3361487"/>
            <a:ext cx="579610" cy="527190"/>
          </a:xfrm>
          <a:prstGeom prst="rect">
            <a:avLst/>
          </a:prstGeom>
        </p:spPr>
      </p:pic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887DB3D7-DE51-FE3A-7F04-B0891EA66970}"/>
              </a:ext>
            </a:extLst>
          </p:cNvPr>
          <p:cNvCxnSpPr>
            <a:stCxn id="67" idx="2"/>
            <a:endCxn id="72" idx="3"/>
          </p:cNvCxnSpPr>
          <p:nvPr/>
        </p:nvCxnSpPr>
        <p:spPr>
          <a:xfrm flipH="1">
            <a:off x="2698030" y="3283751"/>
            <a:ext cx="787775" cy="3413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F589BA8D-E477-1A88-93DD-90254A2B99EA}"/>
              </a:ext>
            </a:extLst>
          </p:cNvPr>
          <p:cNvCxnSpPr>
            <a:stCxn id="44" idx="2"/>
            <a:endCxn id="72" idx="0"/>
          </p:cNvCxnSpPr>
          <p:nvPr/>
        </p:nvCxnSpPr>
        <p:spPr>
          <a:xfrm>
            <a:off x="2267555" y="2392124"/>
            <a:ext cx="140669" cy="969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7" name="Picture 76" descr="A room with many doors&#10;&#10;Description automatically generated">
            <a:extLst>
              <a:ext uri="{FF2B5EF4-FFF2-40B4-BE49-F238E27FC236}">
                <a16:creationId xmlns:a16="http://schemas.microsoft.com/office/drawing/2014/main" id="{F888A189-1A55-A69A-A2DC-9D248FC7F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2426" y="1333729"/>
            <a:ext cx="579610" cy="527190"/>
          </a:xfrm>
          <a:prstGeom prst="rect">
            <a:avLst/>
          </a:prstGeom>
        </p:spPr>
      </p:pic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786AC2DE-19F2-2BC9-F08C-456A5BEDD847}"/>
              </a:ext>
            </a:extLst>
          </p:cNvPr>
          <p:cNvCxnSpPr>
            <a:stCxn id="62" idx="3"/>
            <a:endCxn id="77" idx="1"/>
          </p:cNvCxnSpPr>
          <p:nvPr/>
        </p:nvCxnSpPr>
        <p:spPr>
          <a:xfrm flipV="1">
            <a:off x="3629777" y="1597324"/>
            <a:ext cx="422649" cy="4204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5D4BB42D-04BA-78AF-2492-75A74AE31C88}"/>
              </a:ext>
            </a:extLst>
          </p:cNvPr>
          <p:cNvCxnSpPr>
            <a:stCxn id="77" idx="0"/>
            <a:endCxn id="49" idx="3"/>
          </p:cNvCxnSpPr>
          <p:nvPr/>
        </p:nvCxnSpPr>
        <p:spPr>
          <a:xfrm flipH="1" flipV="1">
            <a:off x="3484875" y="963430"/>
            <a:ext cx="857356" cy="3702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2" name="Picture 81" descr="A room with many doors&#10;&#10;Description automatically generated">
            <a:extLst>
              <a:ext uri="{FF2B5EF4-FFF2-40B4-BE49-F238E27FC236}">
                <a16:creationId xmlns:a16="http://schemas.microsoft.com/office/drawing/2014/main" id="{0D2C4C01-80E0-0905-C6E6-808E223AB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61" y="3454416"/>
            <a:ext cx="579610" cy="527190"/>
          </a:xfrm>
          <a:prstGeom prst="rect">
            <a:avLst/>
          </a:prstGeom>
        </p:spPr>
      </p:pic>
      <p:pic>
        <p:nvPicPr>
          <p:cNvPr id="83" name="Picture 82" descr="A room with many doors&#10;&#10;Description automatically generated">
            <a:extLst>
              <a:ext uri="{FF2B5EF4-FFF2-40B4-BE49-F238E27FC236}">
                <a16:creationId xmlns:a16="http://schemas.microsoft.com/office/drawing/2014/main" id="{16FA6B18-C4D3-986D-C48B-02A35A887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738" y="4513916"/>
            <a:ext cx="579610" cy="527190"/>
          </a:xfrm>
          <a:prstGeom prst="rect">
            <a:avLst/>
          </a:prstGeom>
        </p:spPr>
      </p:pic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0EA33CEA-F8D4-C72C-3F65-E2524678305E}"/>
              </a:ext>
            </a:extLst>
          </p:cNvPr>
          <p:cNvCxnSpPr>
            <a:stCxn id="30" idx="2"/>
            <a:endCxn id="82" idx="0"/>
          </p:cNvCxnSpPr>
          <p:nvPr/>
        </p:nvCxnSpPr>
        <p:spPr>
          <a:xfrm>
            <a:off x="424805" y="2658512"/>
            <a:ext cx="513761" cy="7959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276A72A5-250E-CBBD-8BA8-9ACF317CB09B}"/>
              </a:ext>
            </a:extLst>
          </p:cNvPr>
          <p:cNvCxnSpPr>
            <a:stCxn id="82" idx="2"/>
            <a:endCxn id="83" idx="0"/>
          </p:cNvCxnSpPr>
          <p:nvPr/>
        </p:nvCxnSpPr>
        <p:spPr>
          <a:xfrm>
            <a:off x="938566" y="3981606"/>
            <a:ext cx="499978" cy="532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D03BF355-879E-648B-AE31-84C17A775EE0}"/>
              </a:ext>
            </a:extLst>
          </p:cNvPr>
          <p:cNvCxnSpPr>
            <a:stCxn id="82" idx="3"/>
            <a:endCxn id="72" idx="1"/>
          </p:cNvCxnSpPr>
          <p:nvPr/>
        </p:nvCxnSpPr>
        <p:spPr>
          <a:xfrm flipV="1">
            <a:off x="1228371" y="3625082"/>
            <a:ext cx="890049" cy="92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D56FCFFB-BAE5-374B-50DF-EC0C7BEFBBA6}"/>
              </a:ext>
            </a:extLst>
          </p:cNvPr>
          <p:cNvCxnSpPr>
            <a:stCxn id="83" idx="3"/>
            <a:endCxn id="72" idx="2"/>
          </p:cNvCxnSpPr>
          <p:nvPr/>
        </p:nvCxnSpPr>
        <p:spPr>
          <a:xfrm flipV="1">
            <a:off x="1728348" y="3888677"/>
            <a:ext cx="679876" cy="888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B972D76A-CD06-79D7-AFC1-A13528F6C3B2}"/>
              </a:ext>
            </a:extLst>
          </p:cNvPr>
          <p:cNvSpPr/>
          <p:nvPr/>
        </p:nvSpPr>
        <p:spPr>
          <a:xfrm>
            <a:off x="911029" y="257168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5620033E-3869-A6DC-9D6E-10235695AA58}"/>
              </a:ext>
            </a:extLst>
          </p:cNvPr>
          <p:cNvSpPr/>
          <p:nvPr/>
        </p:nvSpPr>
        <p:spPr>
          <a:xfrm>
            <a:off x="2022179" y="370161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4198C0E6-6A0A-77CB-2D47-26A816FD20B3}"/>
              </a:ext>
            </a:extLst>
          </p:cNvPr>
          <p:cNvSpPr/>
          <p:nvPr/>
        </p:nvSpPr>
        <p:spPr>
          <a:xfrm>
            <a:off x="3102705" y="895127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F113107F-DD49-D327-BC9E-74801BC7D133}"/>
              </a:ext>
            </a:extLst>
          </p:cNvPr>
          <p:cNvSpPr/>
          <p:nvPr/>
        </p:nvSpPr>
        <p:spPr>
          <a:xfrm>
            <a:off x="2192431" y="2047152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EC8FF91E-4328-FA63-7FBC-A1625B748BB4}"/>
              </a:ext>
            </a:extLst>
          </p:cNvPr>
          <p:cNvSpPr/>
          <p:nvPr/>
        </p:nvSpPr>
        <p:spPr>
          <a:xfrm>
            <a:off x="3255817" y="1936433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5FEC7FFF-8C46-64DD-8AF3-64335CB97FF2}"/>
              </a:ext>
            </a:extLst>
          </p:cNvPr>
          <p:cNvSpPr/>
          <p:nvPr/>
        </p:nvSpPr>
        <p:spPr>
          <a:xfrm>
            <a:off x="3392131" y="2917154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A4D2D6-3C4F-B275-036E-5DD0138F9F9C}"/>
              </a:ext>
            </a:extLst>
          </p:cNvPr>
          <p:cNvSpPr txBox="1"/>
          <p:nvPr/>
        </p:nvSpPr>
        <p:spPr>
          <a:xfrm>
            <a:off x="2974109" y="3718012"/>
            <a:ext cx="2053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FF0000"/>
                </a:solidFill>
              </a:rPr>
              <a:t>Lösungspfad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gefunden</a:t>
            </a:r>
            <a:r>
              <a:rPr lang="en-GB" dirty="0">
                <a:solidFill>
                  <a:srgbClr val="FF0000"/>
                </a:solidFill>
              </a:rPr>
              <a:t>!</a:t>
            </a:r>
            <a:endParaRPr lang="en-CH" dirty="0">
              <a:solidFill>
                <a:srgbClr val="FF0000"/>
              </a:solidFill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917FFFC1-ACA3-DE1F-56A8-C12C4FD5A0A9}"/>
              </a:ext>
            </a:extLst>
          </p:cNvPr>
          <p:cNvSpPr/>
          <p:nvPr/>
        </p:nvSpPr>
        <p:spPr>
          <a:xfrm>
            <a:off x="2306018" y="3532151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5" name="Picture 14" descr="A room with many doors&#10;&#10;Description automatically generated">
            <a:extLst>
              <a:ext uri="{FF2B5EF4-FFF2-40B4-BE49-F238E27FC236}">
                <a16:creationId xmlns:a16="http://schemas.microsoft.com/office/drawing/2014/main" id="{D58F3085-62B9-EADB-1678-95F12FB4F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999" y="2382995"/>
            <a:ext cx="579610" cy="52719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C730BAE-F095-C702-FA98-2E28515B7A8D}"/>
              </a:ext>
            </a:extLst>
          </p:cNvPr>
          <p:cNvSpPr txBox="1"/>
          <p:nvPr/>
        </p:nvSpPr>
        <p:spPr>
          <a:xfrm>
            <a:off x="5306291" y="220133"/>
            <a:ext cx="3702709" cy="4587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Wieso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funktioniert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das?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Betrachten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Beispiel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mit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nicht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visited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visited</a:t>
            </a:r>
          </a:p>
        </p:txBody>
      </p:sp>
      <p:pic>
        <p:nvPicPr>
          <p:cNvPr id="18" name="Picture 17" descr="A room with many doors&#10;&#10;Description automatically generated">
            <a:extLst>
              <a:ext uri="{FF2B5EF4-FFF2-40B4-BE49-F238E27FC236}">
                <a16:creationId xmlns:a16="http://schemas.microsoft.com/office/drawing/2014/main" id="{2E381558-4470-4B07-F5ED-26E0F1792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999" y="1455447"/>
            <a:ext cx="579610" cy="527190"/>
          </a:xfrm>
          <a:prstGeom prst="rect">
            <a:avLst/>
          </a:prstGeom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A6F0017-C24B-62B4-A83D-83847773E798}"/>
              </a:ext>
            </a:extLst>
          </p:cNvPr>
          <p:cNvSpPr/>
          <p:nvPr/>
        </p:nvSpPr>
        <p:spPr>
          <a:xfrm>
            <a:off x="5944930" y="2553735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75590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7D8851-3D7B-9AB3-35F3-F29D00C51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9A1048-0711-2112-E9ED-6CDE80E5B9AC}"/>
              </a:ext>
            </a:extLst>
          </p:cNvPr>
          <p:cNvSpPr txBox="1"/>
          <p:nvPr/>
        </p:nvSpPr>
        <p:spPr>
          <a:xfrm>
            <a:off x="5306291" y="220133"/>
            <a:ext cx="3702709" cy="4587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Wieso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funktioniert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das?</a:t>
            </a:r>
          </a:p>
        </p:txBody>
      </p:sp>
      <p:sp>
        <p:nvSpPr>
          <p:cNvPr id="3" name="Google Shape;2468;p187">
            <a:extLst>
              <a:ext uri="{FF2B5EF4-FFF2-40B4-BE49-F238E27FC236}">
                <a16:creationId xmlns:a16="http://schemas.microsoft.com/office/drawing/2014/main" id="{7BAEFD8A-9AA8-D9A3-DEC9-7DC789C37F9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Tx/>
              <a:buSzTx/>
              <a:defRPr/>
            </a:pPr>
            <a:fld id="{00000000-1234-1234-1234-123412341234}" type="slidenum">
              <a:rPr lang="en-US" sz="7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  <a:sym typeface="Calibri"/>
              </a:rPr>
              <a:pPr>
                <a:lnSpc>
                  <a:spcPct val="90000"/>
                </a:lnSpc>
                <a:spcAft>
                  <a:spcPts val="600"/>
                </a:spcAft>
                <a:buClrTx/>
                <a:buSzTx/>
                <a:defRPr/>
              </a:pPr>
              <a:t>63</a:t>
            </a:fld>
            <a:endParaRPr lang="en-US" sz="700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  <a:sym typeface="Times New Roman"/>
            </a:endParaRPr>
          </a:p>
        </p:txBody>
      </p:sp>
      <p:pic>
        <p:nvPicPr>
          <p:cNvPr id="13" name="Picture 12" descr="A room with many doors&#10;&#10;Description automatically generated">
            <a:extLst>
              <a:ext uri="{FF2B5EF4-FFF2-40B4-BE49-F238E27FC236}">
                <a16:creationId xmlns:a16="http://schemas.microsoft.com/office/drawing/2014/main" id="{2AF3D801-8802-FE1F-91AC-22F2AA963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610" y="106218"/>
            <a:ext cx="579610" cy="527190"/>
          </a:xfrm>
          <a:prstGeom prst="rect">
            <a:avLst/>
          </a:prstGeom>
        </p:spPr>
      </p:pic>
      <p:pic>
        <p:nvPicPr>
          <p:cNvPr id="10" name="Picture 9" descr="A room with many doors&#10;&#10;Description automatically generated">
            <a:extLst>
              <a:ext uri="{FF2B5EF4-FFF2-40B4-BE49-F238E27FC236}">
                <a16:creationId xmlns:a16="http://schemas.microsoft.com/office/drawing/2014/main" id="{CCBEC0F5-F136-72A1-5247-09D2CF7B1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05" y="1020392"/>
            <a:ext cx="579610" cy="527190"/>
          </a:xfrm>
          <a:prstGeom prst="rect">
            <a:avLst/>
          </a:prstGeom>
        </p:spPr>
      </p:pic>
      <p:pic>
        <p:nvPicPr>
          <p:cNvPr id="17" name="Picture 16" descr="A room with many doors&#10;&#10;Description automatically generated">
            <a:extLst>
              <a:ext uri="{FF2B5EF4-FFF2-40B4-BE49-F238E27FC236}">
                <a16:creationId xmlns:a16="http://schemas.microsoft.com/office/drawing/2014/main" id="{0BBA83D4-21F8-A803-2EE0-6CA083261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967" y="1047031"/>
            <a:ext cx="579610" cy="527190"/>
          </a:xfrm>
          <a:prstGeom prst="rect">
            <a:avLst/>
          </a:prstGeom>
        </p:spPr>
      </p:pic>
      <p:pic>
        <p:nvPicPr>
          <p:cNvPr id="21" name="Picture 20" descr="A room with many doors&#10;&#10;Description automatically generated">
            <a:extLst>
              <a:ext uri="{FF2B5EF4-FFF2-40B4-BE49-F238E27FC236}">
                <a16:creationId xmlns:a16="http://schemas.microsoft.com/office/drawing/2014/main" id="{58B30A73-FFD7-B938-15DE-A517B1DC8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772" y="212973"/>
            <a:ext cx="579610" cy="527190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61D7186-E380-CDE9-FA87-1D1E8B268160}"/>
              </a:ext>
            </a:extLst>
          </p:cNvPr>
          <p:cNvCxnSpPr>
            <a:stCxn id="13" idx="2"/>
            <a:endCxn id="10" idx="0"/>
          </p:cNvCxnSpPr>
          <p:nvPr/>
        </p:nvCxnSpPr>
        <p:spPr>
          <a:xfrm flipH="1">
            <a:off x="714610" y="633408"/>
            <a:ext cx="289805" cy="386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FF9E719-A8D5-3D60-6635-934E4D4E84A0}"/>
              </a:ext>
            </a:extLst>
          </p:cNvPr>
          <p:cNvCxnSpPr>
            <a:endCxn id="17" idx="0"/>
          </p:cNvCxnSpPr>
          <p:nvPr/>
        </p:nvCxnSpPr>
        <p:spPr>
          <a:xfrm>
            <a:off x="1294220" y="633408"/>
            <a:ext cx="524552" cy="413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E93A676-8EC5-834B-A92F-3338F5AEADF2}"/>
              </a:ext>
            </a:extLst>
          </p:cNvPr>
          <p:cNvCxnSpPr>
            <a:stCxn id="13" idx="3"/>
            <a:endCxn id="21" idx="1"/>
          </p:cNvCxnSpPr>
          <p:nvPr/>
        </p:nvCxnSpPr>
        <p:spPr>
          <a:xfrm>
            <a:off x="1294220" y="369813"/>
            <a:ext cx="524552" cy="1067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" name="Picture 29" descr="A room with many doors&#10;&#10;Description automatically generated">
            <a:extLst>
              <a:ext uri="{FF2B5EF4-FFF2-40B4-BE49-F238E27FC236}">
                <a16:creationId xmlns:a16="http://schemas.microsoft.com/office/drawing/2014/main" id="{AF6FCE28-4146-20E5-BFE4-ECF261F8D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00" y="2131321"/>
            <a:ext cx="579610" cy="527190"/>
          </a:xfrm>
          <a:prstGeom prst="rect">
            <a:avLst/>
          </a:prstGeom>
        </p:spPr>
      </p:pic>
      <p:pic>
        <p:nvPicPr>
          <p:cNvPr id="31" name="Picture 30" descr="A room with many doors&#10;&#10;Description automatically generated">
            <a:extLst>
              <a:ext uri="{FF2B5EF4-FFF2-40B4-BE49-F238E27FC236}">
                <a16:creationId xmlns:a16="http://schemas.microsoft.com/office/drawing/2014/main" id="{B3A7B4E4-440C-2673-E0CC-837E6D057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371" y="2426543"/>
            <a:ext cx="579610" cy="527190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1608062-AE2D-4136-8E8D-DFD0336FE374}"/>
              </a:ext>
            </a:extLst>
          </p:cNvPr>
          <p:cNvCxnSpPr>
            <a:stCxn id="17" idx="1"/>
            <a:endCxn id="10" idx="3"/>
          </p:cNvCxnSpPr>
          <p:nvPr/>
        </p:nvCxnSpPr>
        <p:spPr>
          <a:xfrm flipH="1" flipV="1">
            <a:off x="1004415" y="1283988"/>
            <a:ext cx="524552" cy="266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1185A9B-C3EF-F7FC-8BD7-0CC03D28724A}"/>
              </a:ext>
            </a:extLst>
          </p:cNvPr>
          <p:cNvCxnSpPr>
            <a:stCxn id="10" idx="2"/>
            <a:endCxn id="30" idx="0"/>
          </p:cNvCxnSpPr>
          <p:nvPr/>
        </p:nvCxnSpPr>
        <p:spPr>
          <a:xfrm flipH="1">
            <a:off x="424805" y="1547583"/>
            <a:ext cx="289805" cy="5837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6F966E0-742C-3D04-609E-F60FBFF1E43C}"/>
              </a:ext>
            </a:extLst>
          </p:cNvPr>
          <p:cNvCxnSpPr>
            <a:stCxn id="30" idx="3"/>
            <a:endCxn id="31" idx="1"/>
          </p:cNvCxnSpPr>
          <p:nvPr/>
        </p:nvCxnSpPr>
        <p:spPr>
          <a:xfrm>
            <a:off x="714610" y="2394917"/>
            <a:ext cx="513761" cy="295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F720E7E-D437-B61A-31E3-19F9F8636741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994683" y="1538731"/>
            <a:ext cx="523493" cy="887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4" name="Picture 43" descr="A room with many doors&#10;&#10;Description automatically generated">
            <a:extLst>
              <a:ext uri="{FF2B5EF4-FFF2-40B4-BE49-F238E27FC236}">
                <a16:creationId xmlns:a16="http://schemas.microsoft.com/office/drawing/2014/main" id="{DCA24C2D-0477-A614-B31C-B9C9721F9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750" y="1864934"/>
            <a:ext cx="579610" cy="527190"/>
          </a:xfrm>
          <a:prstGeom prst="rect">
            <a:avLst/>
          </a:prstGeom>
        </p:spPr>
      </p:pic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F67A9FA-440C-A3FA-B20D-02C05BECD364}"/>
              </a:ext>
            </a:extLst>
          </p:cNvPr>
          <p:cNvCxnSpPr>
            <a:stCxn id="31" idx="3"/>
            <a:endCxn id="44" idx="2"/>
          </p:cNvCxnSpPr>
          <p:nvPr/>
        </p:nvCxnSpPr>
        <p:spPr>
          <a:xfrm flipV="1">
            <a:off x="1807981" y="2392124"/>
            <a:ext cx="459575" cy="2980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D4AD732-FF01-9E45-D2EC-D5AD0C28415A}"/>
              </a:ext>
            </a:extLst>
          </p:cNvPr>
          <p:cNvCxnSpPr>
            <a:stCxn id="44" idx="0"/>
            <a:endCxn id="17" idx="2"/>
          </p:cNvCxnSpPr>
          <p:nvPr/>
        </p:nvCxnSpPr>
        <p:spPr>
          <a:xfrm flipH="1" flipV="1">
            <a:off x="1818772" y="1574221"/>
            <a:ext cx="448783" cy="290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9" name="Picture 48" descr="A room with many doors&#10;&#10;Description automatically generated">
            <a:extLst>
              <a:ext uri="{FF2B5EF4-FFF2-40B4-BE49-F238E27FC236}">
                <a16:creationId xmlns:a16="http://schemas.microsoft.com/office/drawing/2014/main" id="{6E42943A-7055-E704-51DD-9ACA1BCFA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264" y="699835"/>
            <a:ext cx="579610" cy="527190"/>
          </a:xfrm>
          <a:prstGeom prst="rect">
            <a:avLst/>
          </a:prstGeom>
        </p:spPr>
      </p:pic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9693621D-A7AE-8CC2-47AD-5FF1B1DB59E9}"/>
              </a:ext>
            </a:extLst>
          </p:cNvPr>
          <p:cNvCxnSpPr>
            <a:stCxn id="21" idx="3"/>
            <a:endCxn id="49" idx="1"/>
          </p:cNvCxnSpPr>
          <p:nvPr/>
        </p:nvCxnSpPr>
        <p:spPr>
          <a:xfrm>
            <a:off x="2398382" y="476569"/>
            <a:ext cx="506882" cy="4868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CC411BF3-F633-CBBB-F94B-FE5846A41A5C}"/>
              </a:ext>
            </a:extLst>
          </p:cNvPr>
          <p:cNvCxnSpPr>
            <a:stCxn id="49" idx="1"/>
            <a:endCxn id="17" idx="3"/>
          </p:cNvCxnSpPr>
          <p:nvPr/>
        </p:nvCxnSpPr>
        <p:spPr>
          <a:xfrm flipH="1">
            <a:off x="2108577" y="963430"/>
            <a:ext cx="796687" cy="3471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7475CB49-6A5B-8CBE-28D8-F226BB4B93D2}"/>
              </a:ext>
            </a:extLst>
          </p:cNvPr>
          <p:cNvCxnSpPr>
            <a:stCxn id="49" idx="2"/>
            <a:endCxn id="44" idx="0"/>
          </p:cNvCxnSpPr>
          <p:nvPr/>
        </p:nvCxnSpPr>
        <p:spPr>
          <a:xfrm flipH="1">
            <a:off x="2267555" y="1227025"/>
            <a:ext cx="927514" cy="6379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2" name="Picture 61" descr="A room with many doors&#10;&#10;Description automatically generated">
            <a:extLst>
              <a:ext uri="{FF2B5EF4-FFF2-40B4-BE49-F238E27FC236}">
                <a16:creationId xmlns:a16="http://schemas.microsoft.com/office/drawing/2014/main" id="{219EC774-916C-3EEF-1F62-54F684FD5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0167" y="1754215"/>
            <a:ext cx="579610" cy="527190"/>
          </a:xfrm>
          <a:prstGeom prst="rect">
            <a:avLst/>
          </a:prstGeom>
        </p:spPr>
      </p:pic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D2D758A7-00F9-0862-3C7C-8C576174B0B2}"/>
              </a:ext>
            </a:extLst>
          </p:cNvPr>
          <p:cNvCxnSpPr>
            <a:stCxn id="49" idx="2"/>
            <a:endCxn id="62" idx="0"/>
          </p:cNvCxnSpPr>
          <p:nvPr/>
        </p:nvCxnSpPr>
        <p:spPr>
          <a:xfrm>
            <a:off x="3195069" y="1227025"/>
            <a:ext cx="144903" cy="527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B1DED50F-F718-FF4A-98E6-DC3F07A2C7F9}"/>
              </a:ext>
            </a:extLst>
          </p:cNvPr>
          <p:cNvCxnSpPr>
            <a:stCxn id="44" idx="3"/>
            <a:endCxn id="62" idx="1"/>
          </p:cNvCxnSpPr>
          <p:nvPr/>
        </p:nvCxnSpPr>
        <p:spPr>
          <a:xfrm flipV="1">
            <a:off x="2557360" y="2017811"/>
            <a:ext cx="492807" cy="1107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7" name="Picture 66" descr="A room with many doors&#10;&#10;Description automatically generated">
            <a:extLst>
              <a:ext uri="{FF2B5EF4-FFF2-40B4-BE49-F238E27FC236}">
                <a16:creationId xmlns:a16="http://schemas.microsoft.com/office/drawing/2014/main" id="{A1166803-4DD1-1C98-E9F4-24276D143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000" y="2756560"/>
            <a:ext cx="579610" cy="527190"/>
          </a:xfrm>
          <a:prstGeom prst="rect">
            <a:avLst/>
          </a:prstGeom>
        </p:spPr>
      </p:pic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0CCD7C10-FA4E-85E9-96D3-559E07CD56FA}"/>
              </a:ext>
            </a:extLst>
          </p:cNvPr>
          <p:cNvCxnSpPr>
            <a:stCxn id="62" idx="2"/>
            <a:endCxn id="67" idx="0"/>
          </p:cNvCxnSpPr>
          <p:nvPr/>
        </p:nvCxnSpPr>
        <p:spPr>
          <a:xfrm>
            <a:off x="3339972" y="2281406"/>
            <a:ext cx="145833" cy="4751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DB89A703-DCC0-EF25-98AA-17CE448A1AD2}"/>
              </a:ext>
            </a:extLst>
          </p:cNvPr>
          <p:cNvCxnSpPr>
            <a:stCxn id="44" idx="2"/>
            <a:endCxn id="67" idx="1"/>
          </p:cNvCxnSpPr>
          <p:nvPr/>
        </p:nvCxnSpPr>
        <p:spPr>
          <a:xfrm>
            <a:off x="2267555" y="2392124"/>
            <a:ext cx="928444" cy="628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2" name="Picture 71" descr="A room with many doors&#10;&#10;Description automatically generated">
            <a:extLst>
              <a:ext uri="{FF2B5EF4-FFF2-40B4-BE49-F238E27FC236}">
                <a16:creationId xmlns:a16="http://schemas.microsoft.com/office/drawing/2014/main" id="{4E106464-3381-420D-F4B6-71AB3CBD2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420" y="3361487"/>
            <a:ext cx="579610" cy="527190"/>
          </a:xfrm>
          <a:prstGeom prst="rect">
            <a:avLst/>
          </a:prstGeom>
        </p:spPr>
      </p:pic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6A6E6663-1DB5-EDE8-2DEF-BC840385BC0B}"/>
              </a:ext>
            </a:extLst>
          </p:cNvPr>
          <p:cNvCxnSpPr>
            <a:stCxn id="67" idx="2"/>
            <a:endCxn id="72" idx="3"/>
          </p:cNvCxnSpPr>
          <p:nvPr/>
        </p:nvCxnSpPr>
        <p:spPr>
          <a:xfrm flipH="1">
            <a:off x="2698030" y="3283751"/>
            <a:ext cx="787775" cy="3413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A9C042E1-C16A-ACDC-2252-DF63C2EAD217}"/>
              </a:ext>
            </a:extLst>
          </p:cNvPr>
          <p:cNvCxnSpPr>
            <a:stCxn id="44" idx="2"/>
            <a:endCxn id="72" idx="0"/>
          </p:cNvCxnSpPr>
          <p:nvPr/>
        </p:nvCxnSpPr>
        <p:spPr>
          <a:xfrm>
            <a:off x="2267555" y="2392124"/>
            <a:ext cx="140669" cy="969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7" name="Picture 76" descr="A room with many doors&#10;&#10;Description automatically generated">
            <a:extLst>
              <a:ext uri="{FF2B5EF4-FFF2-40B4-BE49-F238E27FC236}">
                <a16:creationId xmlns:a16="http://schemas.microsoft.com/office/drawing/2014/main" id="{E3BB4087-0EB2-B4D7-995A-4AD20FDED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2426" y="1333729"/>
            <a:ext cx="579610" cy="527190"/>
          </a:xfrm>
          <a:prstGeom prst="rect">
            <a:avLst/>
          </a:prstGeom>
        </p:spPr>
      </p:pic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34972081-FEBB-2135-6CA6-8EEF0155D635}"/>
              </a:ext>
            </a:extLst>
          </p:cNvPr>
          <p:cNvCxnSpPr>
            <a:stCxn id="62" idx="3"/>
            <a:endCxn id="77" idx="1"/>
          </p:cNvCxnSpPr>
          <p:nvPr/>
        </p:nvCxnSpPr>
        <p:spPr>
          <a:xfrm flipV="1">
            <a:off x="3629777" y="1597324"/>
            <a:ext cx="422649" cy="4204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1061CA98-38CD-6A97-6739-755CE2A461C3}"/>
              </a:ext>
            </a:extLst>
          </p:cNvPr>
          <p:cNvCxnSpPr>
            <a:stCxn id="77" idx="0"/>
            <a:endCxn id="49" idx="3"/>
          </p:cNvCxnSpPr>
          <p:nvPr/>
        </p:nvCxnSpPr>
        <p:spPr>
          <a:xfrm flipH="1" flipV="1">
            <a:off x="3484875" y="963430"/>
            <a:ext cx="857356" cy="3702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2" name="Picture 81" descr="A room with many doors&#10;&#10;Description automatically generated">
            <a:extLst>
              <a:ext uri="{FF2B5EF4-FFF2-40B4-BE49-F238E27FC236}">
                <a16:creationId xmlns:a16="http://schemas.microsoft.com/office/drawing/2014/main" id="{873BC873-E309-8E76-FE35-73A663A8B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61" y="3454416"/>
            <a:ext cx="579610" cy="527190"/>
          </a:xfrm>
          <a:prstGeom prst="rect">
            <a:avLst/>
          </a:prstGeom>
        </p:spPr>
      </p:pic>
      <p:pic>
        <p:nvPicPr>
          <p:cNvPr id="83" name="Picture 82" descr="A room with many doors&#10;&#10;Description automatically generated">
            <a:extLst>
              <a:ext uri="{FF2B5EF4-FFF2-40B4-BE49-F238E27FC236}">
                <a16:creationId xmlns:a16="http://schemas.microsoft.com/office/drawing/2014/main" id="{A663E689-FCA1-962F-1C47-BD4BEC3BA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738" y="4513916"/>
            <a:ext cx="579610" cy="527190"/>
          </a:xfrm>
          <a:prstGeom prst="rect">
            <a:avLst/>
          </a:prstGeom>
        </p:spPr>
      </p:pic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9770151B-1D87-DBD5-64A4-CC9FA627CA4B}"/>
              </a:ext>
            </a:extLst>
          </p:cNvPr>
          <p:cNvCxnSpPr>
            <a:stCxn id="30" idx="2"/>
            <a:endCxn id="82" idx="0"/>
          </p:cNvCxnSpPr>
          <p:nvPr/>
        </p:nvCxnSpPr>
        <p:spPr>
          <a:xfrm>
            <a:off x="424805" y="2658512"/>
            <a:ext cx="513761" cy="7959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CDABB619-E521-BAB0-881C-F17F7AB1722A}"/>
              </a:ext>
            </a:extLst>
          </p:cNvPr>
          <p:cNvCxnSpPr>
            <a:stCxn id="82" idx="2"/>
            <a:endCxn id="83" idx="0"/>
          </p:cNvCxnSpPr>
          <p:nvPr/>
        </p:nvCxnSpPr>
        <p:spPr>
          <a:xfrm>
            <a:off x="938566" y="3981606"/>
            <a:ext cx="499978" cy="532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B89243B0-BA20-A953-41A3-A0C4167716BA}"/>
              </a:ext>
            </a:extLst>
          </p:cNvPr>
          <p:cNvCxnSpPr>
            <a:stCxn id="82" idx="3"/>
            <a:endCxn id="72" idx="1"/>
          </p:cNvCxnSpPr>
          <p:nvPr/>
        </p:nvCxnSpPr>
        <p:spPr>
          <a:xfrm flipV="1">
            <a:off x="1228371" y="3625082"/>
            <a:ext cx="890049" cy="92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60FA5E18-49B0-F79C-FD4F-06E88DABBB47}"/>
              </a:ext>
            </a:extLst>
          </p:cNvPr>
          <p:cNvCxnSpPr>
            <a:stCxn id="83" idx="3"/>
            <a:endCxn id="72" idx="2"/>
          </p:cNvCxnSpPr>
          <p:nvPr/>
        </p:nvCxnSpPr>
        <p:spPr>
          <a:xfrm flipV="1">
            <a:off x="1728348" y="3888677"/>
            <a:ext cx="679876" cy="888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F9043667-F886-A0B0-4650-874794EC0B61}"/>
              </a:ext>
            </a:extLst>
          </p:cNvPr>
          <p:cNvSpPr/>
          <p:nvPr/>
        </p:nvSpPr>
        <p:spPr>
          <a:xfrm>
            <a:off x="911029" y="257168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93320A12-F7B9-262D-7E09-AE7FC6E67DB8}"/>
              </a:ext>
            </a:extLst>
          </p:cNvPr>
          <p:cNvSpPr/>
          <p:nvPr/>
        </p:nvSpPr>
        <p:spPr>
          <a:xfrm>
            <a:off x="2022179" y="370161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B6CB8C49-E7F3-01FB-7BE0-19209718A267}"/>
              </a:ext>
            </a:extLst>
          </p:cNvPr>
          <p:cNvSpPr/>
          <p:nvPr/>
        </p:nvSpPr>
        <p:spPr>
          <a:xfrm>
            <a:off x="3102705" y="895127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D515FC69-EC8B-BF12-099A-F1E44036B62A}"/>
              </a:ext>
            </a:extLst>
          </p:cNvPr>
          <p:cNvSpPr/>
          <p:nvPr/>
        </p:nvSpPr>
        <p:spPr>
          <a:xfrm>
            <a:off x="2192431" y="2047152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9DFB42C7-2BD3-0179-3F47-EE5ECA397C50}"/>
              </a:ext>
            </a:extLst>
          </p:cNvPr>
          <p:cNvSpPr/>
          <p:nvPr/>
        </p:nvSpPr>
        <p:spPr>
          <a:xfrm>
            <a:off x="3255817" y="1936433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DF5951F1-F9BA-0048-02C2-D847A5649CC2}"/>
              </a:ext>
            </a:extLst>
          </p:cNvPr>
          <p:cNvSpPr/>
          <p:nvPr/>
        </p:nvSpPr>
        <p:spPr>
          <a:xfrm>
            <a:off x="3392131" y="2917154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27E177-7721-E443-B9FF-3CB15A7AF3EA}"/>
              </a:ext>
            </a:extLst>
          </p:cNvPr>
          <p:cNvSpPr txBox="1"/>
          <p:nvPr/>
        </p:nvSpPr>
        <p:spPr>
          <a:xfrm>
            <a:off x="2663530" y="3625439"/>
            <a:ext cx="12682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err="1">
                <a:solidFill>
                  <a:srgbClr val="FF0000"/>
                </a:solidFill>
              </a:rPr>
              <a:t>Lösungspfad</a:t>
            </a:r>
            <a:r>
              <a:rPr lang="en-GB" sz="800" dirty="0">
                <a:solidFill>
                  <a:srgbClr val="FF0000"/>
                </a:solidFill>
              </a:rPr>
              <a:t> </a:t>
            </a:r>
            <a:r>
              <a:rPr lang="en-GB" sz="800" dirty="0" err="1">
                <a:solidFill>
                  <a:srgbClr val="FF0000"/>
                </a:solidFill>
              </a:rPr>
              <a:t>gefunden</a:t>
            </a:r>
            <a:r>
              <a:rPr lang="en-GB" sz="800" dirty="0">
                <a:solidFill>
                  <a:srgbClr val="FF0000"/>
                </a:solidFill>
              </a:rPr>
              <a:t>!</a:t>
            </a:r>
            <a:endParaRPr lang="en-CH" sz="800" dirty="0">
              <a:solidFill>
                <a:srgbClr val="FF0000"/>
              </a:solidFill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A9910AC5-03C0-465E-9440-13ECE4828E90}"/>
              </a:ext>
            </a:extLst>
          </p:cNvPr>
          <p:cNvSpPr/>
          <p:nvPr/>
        </p:nvSpPr>
        <p:spPr>
          <a:xfrm>
            <a:off x="2306018" y="3532151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1" name="Picture 10" descr="A room with many doors&#10;&#10;Description automatically generated">
            <a:extLst>
              <a:ext uri="{FF2B5EF4-FFF2-40B4-BE49-F238E27FC236}">
                <a16:creationId xmlns:a16="http://schemas.microsoft.com/office/drawing/2014/main" id="{A0820C8C-71EF-FE38-3B81-7AED592BE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999" y="2382995"/>
            <a:ext cx="579610" cy="5271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070252B-64E5-E002-CC08-4AE014A263EF}"/>
              </a:ext>
            </a:extLst>
          </p:cNvPr>
          <p:cNvSpPr txBox="1"/>
          <p:nvPr/>
        </p:nvSpPr>
        <p:spPr>
          <a:xfrm>
            <a:off x="5306291" y="220133"/>
            <a:ext cx="3702709" cy="4587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Wieso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funktioniert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das?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Betrachten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Beispiel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mit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nicht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visited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visited</a:t>
            </a:r>
          </a:p>
        </p:txBody>
      </p:sp>
      <p:pic>
        <p:nvPicPr>
          <p:cNvPr id="16" name="Picture 15" descr="A room with many doors&#10;&#10;Description automatically generated">
            <a:extLst>
              <a:ext uri="{FF2B5EF4-FFF2-40B4-BE49-F238E27FC236}">
                <a16:creationId xmlns:a16="http://schemas.microsoft.com/office/drawing/2014/main" id="{C6DE2ED5-E5D4-FF85-EB0A-620CF175D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999" y="1455447"/>
            <a:ext cx="579610" cy="527190"/>
          </a:xfrm>
          <a:prstGeom prst="rect">
            <a:avLst/>
          </a:prstGeom>
        </p:spPr>
      </p:pic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57793DD1-B508-C0CE-5895-8E775CC326B4}"/>
              </a:ext>
            </a:extLst>
          </p:cNvPr>
          <p:cNvSpPr/>
          <p:nvPr/>
        </p:nvSpPr>
        <p:spPr>
          <a:xfrm>
            <a:off x="5944930" y="2553735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8119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A5D4C0-A668-5726-5757-E7ED304C4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43BCC6-0BB3-C679-F274-4B75DAD0EDC2}"/>
              </a:ext>
            </a:extLst>
          </p:cNvPr>
          <p:cNvSpPr txBox="1"/>
          <p:nvPr/>
        </p:nvSpPr>
        <p:spPr>
          <a:xfrm>
            <a:off x="5306291" y="220133"/>
            <a:ext cx="3702709" cy="4587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Wieso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funktioniert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das?</a:t>
            </a:r>
          </a:p>
        </p:txBody>
      </p:sp>
      <p:sp>
        <p:nvSpPr>
          <p:cNvPr id="3" name="Google Shape;2468;p187">
            <a:extLst>
              <a:ext uri="{FF2B5EF4-FFF2-40B4-BE49-F238E27FC236}">
                <a16:creationId xmlns:a16="http://schemas.microsoft.com/office/drawing/2014/main" id="{750FC2FC-AE46-318F-C5E0-47A35C22A0D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Tx/>
              <a:buSzTx/>
              <a:defRPr/>
            </a:pPr>
            <a:fld id="{00000000-1234-1234-1234-123412341234}" type="slidenum">
              <a:rPr lang="en-US" sz="7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  <a:sym typeface="Calibri"/>
              </a:rPr>
              <a:pPr>
                <a:lnSpc>
                  <a:spcPct val="90000"/>
                </a:lnSpc>
                <a:spcAft>
                  <a:spcPts val="600"/>
                </a:spcAft>
                <a:buClrTx/>
                <a:buSzTx/>
                <a:defRPr/>
              </a:pPr>
              <a:t>64</a:t>
            </a:fld>
            <a:endParaRPr lang="en-US" sz="700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  <a:sym typeface="Times New Roman"/>
            </a:endParaRPr>
          </a:p>
        </p:txBody>
      </p:sp>
      <p:pic>
        <p:nvPicPr>
          <p:cNvPr id="13" name="Picture 12" descr="A room with many doors&#10;&#10;Description automatically generated">
            <a:extLst>
              <a:ext uri="{FF2B5EF4-FFF2-40B4-BE49-F238E27FC236}">
                <a16:creationId xmlns:a16="http://schemas.microsoft.com/office/drawing/2014/main" id="{A1DA2DE1-14CA-9879-834D-381DABBA3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610" y="106218"/>
            <a:ext cx="579610" cy="527190"/>
          </a:xfrm>
          <a:prstGeom prst="rect">
            <a:avLst/>
          </a:prstGeom>
        </p:spPr>
      </p:pic>
      <p:pic>
        <p:nvPicPr>
          <p:cNvPr id="10" name="Picture 9" descr="A room with many doors&#10;&#10;Description automatically generated">
            <a:extLst>
              <a:ext uri="{FF2B5EF4-FFF2-40B4-BE49-F238E27FC236}">
                <a16:creationId xmlns:a16="http://schemas.microsoft.com/office/drawing/2014/main" id="{3E1D83A5-D8A7-4DA2-07A9-B84B7B9A3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05" y="1020392"/>
            <a:ext cx="579610" cy="527190"/>
          </a:xfrm>
          <a:prstGeom prst="rect">
            <a:avLst/>
          </a:prstGeom>
        </p:spPr>
      </p:pic>
      <p:pic>
        <p:nvPicPr>
          <p:cNvPr id="17" name="Picture 16" descr="A room with many doors&#10;&#10;Description automatically generated">
            <a:extLst>
              <a:ext uri="{FF2B5EF4-FFF2-40B4-BE49-F238E27FC236}">
                <a16:creationId xmlns:a16="http://schemas.microsoft.com/office/drawing/2014/main" id="{559B6726-35C1-AF3D-331A-6C26B6BC7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967" y="1047031"/>
            <a:ext cx="579610" cy="527190"/>
          </a:xfrm>
          <a:prstGeom prst="rect">
            <a:avLst/>
          </a:prstGeom>
        </p:spPr>
      </p:pic>
      <p:pic>
        <p:nvPicPr>
          <p:cNvPr id="21" name="Picture 20" descr="A room with many doors&#10;&#10;Description automatically generated">
            <a:extLst>
              <a:ext uri="{FF2B5EF4-FFF2-40B4-BE49-F238E27FC236}">
                <a16:creationId xmlns:a16="http://schemas.microsoft.com/office/drawing/2014/main" id="{F67ED74C-039D-FF58-1A48-BB244074C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772" y="212973"/>
            <a:ext cx="579610" cy="527190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1612FB4-36EE-E028-48FC-607C4212D5F8}"/>
              </a:ext>
            </a:extLst>
          </p:cNvPr>
          <p:cNvCxnSpPr>
            <a:stCxn id="13" idx="2"/>
            <a:endCxn id="10" idx="0"/>
          </p:cNvCxnSpPr>
          <p:nvPr/>
        </p:nvCxnSpPr>
        <p:spPr>
          <a:xfrm flipH="1">
            <a:off x="714610" y="633408"/>
            <a:ext cx="289805" cy="386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461CE9C-1A10-73C6-6996-F3184FDA22DD}"/>
              </a:ext>
            </a:extLst>
          </p:cNvPr>
          <p:cNvCxnSpPr>
            <a:endCxn id="17" idx="0"/>
          </p:cNvCxnSpPr>
          <p:nvPr/>
        </p:nvCxnSpPr>
        <p:spPr>
          <a:xfrm>
            <a:off x="1294220" y="633408"/>
            <a:ext cx="524552" cy="413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22CA5A7-338B-240B-FB2B-DB9111DB810C}"/>
              </a:ext>
            </a:extLst>
          </p:cNvPr>
          <p:cNvCxnSpPr>
            <a:stCxn id="13" idx="3"/>
            <a:endCxn id="21" idx="1"/>
          </p:cNvCxnSpPr>
          <p:nvPr/>
        </p:nvCxnSpPr>
        <p:spPr>
          <a:xfrm>
            <a:off x="1294220" y="369813"/>
            <a:ext cx="524552" cy="1067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" name="Picture 29" descr="A room with many doors&#10;&#10;Description automatically generated">
            <a:extLst>
              <a:ext uri="{FF2B5EF4-FFF2-40B4-BE49-F238E27FC236}">
                <a16:creationId xmlns:a16="http://schemas.microsoft.com/office/drawing/2014/main" id="{317E6DD5-B73D-FABA-F0A6-829DDCF3C3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00" y="2131321"/>
            <a:ext cx="579610" cy="527190"/>
          </a:xfrm>
          <a:prstGeom prst="rect">
            <a:avLst/>
          </a:prstGeom>
        </p:spPr>
      </p:pic>
      <p:pic>
        <p:nvPicPr>
          <p:cNvPr id="31" name="Picture 30" descr="A room with many doors&#10;&#10;Description automatically generated">
            <a:extLst>
              <a:ext uri="{FF2B5EF4-FFF2-40B4-BE49-F238E27FC236}">
                <a16:creationId xmlns:a16="http://schemas.microsoft.com/office/drawing/2014/main" id="{38DE62E7-5E31-3403-1C47-945004B26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371" y="2426543"/>
            <a:ext cx="579610" cy="527190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DFA606D-5EBE-0DC1-D24E-010D0956C9CA}"/>
              </a:ext>
            </a:extLst>
          </p:cNvPr>
          <p:cNvCxnSpPr>
            <a:stCxn id="17" idx="1"/>
            <a:endCxn id="10" idx="3"/>
          </p:cNvCxnSpPr>
          <p:nvPr/>
        </p:nvCxnSpPr>
        <p:spPr>
          <a:xfrm flipH="1" flipV="1">
            <a:off x="1004415" y="1283988"/>
            <a:ext cx="524552" cy="266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2131711-B165-9130-49AA-49E686689FD6}"/>
              </a:ext>
            </a:extLst>
          </p:cNvPr>
          <p:cNvCxnSpPr>
            <a:stCxn id="10" idx="2"/>
            <a:endCxn id="30" idx="0"/>
          </p:cNvCxnSpPr>
          <p:nvPr/>
        </p:nvCxnSpPr>
        <p:spPr>
          <a:xfrm flipH="1">
            <a:off x="424805" y="1547583"/>
            <a:ext cx="289805" cy="5837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45327B2-6E4D-8018-E3BB-0D9D99A3E190}"/>
              </a:ext>
            </a:extLst>
          </p:cNvPr>
          <p:cNvCxnSpPr>
            <a:stCxn id="30" idx="3"/>
            <a:endCxn id="31" idx="1"/>
          </p:cNvCxnSpPr>
          <p:nvPr/>
        </p:nvCxnSpPr>
        <p:spPr>
          <a:xfrm>
            <a:off x="714610" y="2394917"/>
            <a:ext cx="513761" cy="295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29CDD3B-B9A1-7F9C-A6D8-9616A557D024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994683" y="1538731"/>
            <a:ext cx="523493" cy="887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4" name="Picture 43" descr="A room with many doors&#10;&#10;Description automatically generated">
            <a:extLst>
              <a:ext uri="{FF2B5EF4-FFF2-40B4-BE49-F238E27FC236}">
                <a16:creationId xmlns:a16="http://schemas.microsoft.com/office/drawing/2014/main" id="{B9F2F957-2F8E-145E-E9DF-72E6CE46A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750" y="1864934"/>
            <a:ext cx="579610" cy="527190"/>
          </a:xfrm>
          <a:prstGeom prst="rect">
            <a:avLst/>
          </a:prstGeom>
        </p:spPr>
      </p:pic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3BC013A-B9D4-6CEF-9326-89A44B0D52E5}"/>
              </a:ext>
            </a:extLst>
          </p:cNvPr>
          <p:cNvCxnSpPr>
            <a:stCxn id="31" idx="3"/>
            <a:endCxn id="44" idx="2"/>
          </p:cNvCxnSpPr>
          <p:nvPr/>
        </p:nvCxnSpPr>
        <p:spPr>
          <a:xfrm flipV="1">
            <a:off x="1807981" y="2392124"/>
            <a:ext cx="459575" cy="2980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4B7AEDC-0A8E-6354-6329-E1C105C31BBF}"/>
              </a:ext>
            </a:extLst>
          </p:cNvPr>
          <p:cNvCxnSpPr>
            <a:stCxn id="44" idx="0"/>
            <a:endCxn id="17" idx="2"/>
          </p:cNvCxnSpPr>
          <p:nvPr/>
        </p:nvCxnSpPr>
        <p:spPr>
          <a:xfrm flipH="1" flipV="1">
            <a:off x="1818772" y="1574221"/>
            <a:ext cx="448783" cy="290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9" name="Picture 48" descr="A room with many doors&#10;&#10;Description automatically generated">
            <a:extLst>
              <a:ext uri="{FF2B5EF4-FFF2-40B4-BE49-F238E27FC236}">
                <a16:creationId xmlns:a16="http://schemas.microsoft.com/office/drawing/2014/main" id="{83B72E05-A515-9A59-C053-ED628C5BE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264" y="699835"/>
            <a:ext cx="579610" cy="527190"/>
          </a:xfrm>
          <a:prstGeom prst="rect">
            <a:avLst/>
          </a:prstGeom>
        </p:spPr>
      </p:pic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E996094-A80F-82CF-D2E4-17E70E475F51}"/>
              </a:ext>
            </a:extLst>
          </p:cNvPr>
          <p:cNvCxnSpPr>
            <a:stCxn id="21" idx="3"/>
            <a:endCxn id="49" idx="1"/>
          </p:cNvCxnSpPr>
          <p:nvPr/>
        </p:nvCxnSpPr>
        <p:spPr>
          <a:xfrm>
            <a:off x="2398382" y="476569"/>
            <a:ext cx="506882" cy="4868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C87A511B-CD84-F402-8B9A-21D59CE18E4D}"/>
              </a:ext>
            </a:extLst>
          </p:cNvPr>
          <p:cNvCxnSpPr>
            <a:stCxn id="49" idx="1"/>
            <a:endCxn id="17" idx="3"/>
          </p:cNvCxnSpPr>
          <p:nvPr/>
        </p:nvCxnSpPr>
        <p:spPr>
          <a:xfrm flipH="1">
            <a:off x="2108577" y="963430"/>
            <a:ext cx="796687" cy="3471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FCC037A5-10B9-1B81-8FDD-B4704CBDA3BC}"/>
              </a:ext>
            </a:extLst>
          </p:cNvPr>
          <p:cNvCxnSpPr>
            <a:stCxn id="49" idx="2"/>
            <a:endCxn id="44" idx="0"/>
          </p:cNvCxnSpPr>
          <p:nvPr/>
        </p:nvCxnSpPr>
        <p:spPr>
          <a:xfrm flipH="1">
            <a:off x="2267555" y="1227025"/>
            <a:ext cx="927514" cy="6379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2" name="Picture 61" descr="A room with many doors&#10;&#10;Description automatically generated">
            <a:extLst>
              <a:ext uri="{FF2B5EF4-FFF2-40B4-BE49-F238E27FC236}">
                <a16:creationId xmlns:a16="http://schemas.microsoft.com/office/drawing/2014/main" id="{7B725A0B-E6E6-499F-714B-43774C9BB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0167" y="1754215"/>
            <a:ext cx="579610" cy="527190"/>
          </a:xfrm>
          <a:prstGeom prst="rect">
            <a:avLst/>
          </a:prstGeom>
        </p:spPr>
      </p:pic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84ABDB49-F982-1864-04AD-FA1B5F3AD21D}"/>
              </a:ext>
            </a:extLst>
          </p:cNvPr>
          <p:cNvCxnSpPr>
            <a:stCxn id="49" idx="2"/>
            <a:endCxn id="62" idx="0"/>
          </p:cNvCxnSpPr>
          <p:nvPr/>
        </p:nvCxnSpPr>
        <p:spPr>
          <a:xfrm>
            <a:off x="3195069" y="1227025"/>
            <a:ext cx="144903" cy="527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BB0E0C1C-DAD5-66DE-BEFC-0AC601A2A854}"/>
              </a:ext>
            </a:extLst>
          </p:cNvPr>
          <p:cNvCxnSpPr>
            <a:stCxn id="44" idx="3"/>
            <a:endCxn id="62" idx="1"/>
          </p:cNvCxnSpPr>
          <p:nvPr/>
        </p:nvCxnSpPr>
        <p:spPr>
          <a:xfrm flipV="1">
            <a:off x="2557360" y="2017811"/>
            <a:ext cx="492807" cy="1107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7" name="Picture 66" descr="A room with many doors&#10;&#10;Description automatically generated">
            <a:extLst>
              <a:ext uri="{FF2B5EF4-FFF2-40B4-BE49-F238E27FC236}">
                <a16:creationId xmlns:a16="http://schemas.microsoft.com/office/drawing/2014/main" id="{A66A6A10-E763-0752-5595-D4322435F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000" y="2756560"/>
            <a:ext cx="579610" cy="527190"/>
          </a:xfrm>
          <a:prstGeom prst="rect">
            <a:avLst/>
          </a:prstGeom>
        </p:spPr>
      </p:pic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83415670-D11A-7D53-46D6-2D4AB04EEFB0}"/>
              </a:ext>
            </a:extLst>
          </p:cNvPr>
          <p:cNvCxnSpPr>
            <a:stCxn id="62" idx="2"/>
            <a:endCxn id="67" idx="0"/>
          </p:cNvCxnSpPr>
          <p:nvPr/>
        </p:nvCxnSpPr>
        <p:spPr>
          <a:xfrm>
            <a:off x="3339972" y="2281406"/>
            <a:ext cx="145833" cy="4751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532639ED-61F7-7C25-3003-74A06EE2A666}"/>
              </a:ext>
            </a:extLst>
          </p:cNvPr>
          <p:cNvCxnSpPr>
            <a:stCxn id="44" idx="2"/>
            <a:endCxn id="67" idx="1"/>
          </p:cNvCxnSpPr>
          <p:nvPr/>
        </p:nvCxnSpPr>
        <p:spPr>
          <a:xfrm>
            <a:off x="2267555" y="2392124"/>
            <a:ext cx="928444" cy="628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2" name="Picture 71" descr="A room with many doors&#10;&#10;Description automatically generated">
            <a:extLst>
              <a:ext uri="{FF2B5EF4-FFF2-40B4-BE49-F238E27FC236}">
                <a16:creationId xmlns:a16="http://schemas.microsoft.com/office/drawing/2014/main" id="{CE189982-2556-475E-A9A1-8BD0429B7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420" y="3361487"/>
            <a:ext cx="579610" cy="527190"/>
          </a:xfrm>
          <a:prstGeom prst="rect">
            <a:avLst/>
          </a:prstGeom>
        </p:spPr>
      </p:pic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262F912-B703-911F-1159-1D89B2466518}"/>
              </a:ext>
            </a:extLst>
          </p:cNvPr>
          <p:cNvCxnSpPr>
            <a:stCxn id="67" idx="2"/>
            <a:endCxn id="72" idx="3"/>
          </p:cNvCxnSpPr>
          <p:nvPr/>
        </p:nvCxnSpPr>
        <p:spPr>
          <a:xfrm flipH="1">
            <a:off x="2698030" y="3283751"/>
            <a:ext cx="787775" cy="3413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110FCD92-5199-DE5E-ED4B-E2BD70E5DC20}"/>
              </a:ext>
            </a:extLst>
          </p:cNvPr>
          <p:cNvCxnSpPr>
            <a:stCxn id="44" idx="2"/>
            <a:endCxn id="72" idx="0"/>
          </p:cNvCxnSpPr>
          <p:nvPr/>
        </p:nvCxnSpPr>
        <p:spPr>
          <a:xfrm>
            <a:off x="2267555" y="2392124"/>
            <a:ext cx="140669" cy="969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7" name="Picture 76" descr="A room with many doors&#10;&#10;Description automatically generated">
            <a:extLst>
              <a:ext uri="{FF2B5EF4-FFF2-40B4-BE49-F238E27FC236}">
                <a16:creationId xmlns:a16="http://schemas.microsoft.com/office/drawing/2014/main" id="{9B59BC6B-7806-3225-8EEC-B7EBE83B5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2426" y="1333729"/>
            <a:ext cx="579610" cy="527190"/>
          </a:xfrm>
          <a:prstGeom prst="rect">
            <a:avLst/>
          </a:prstGeom>
        </p:spPr>
      </p:pic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7F0F826C-333C-4BCF-A9E0-936A9BB86504}"/>
              </a:ext>
            </a:extLst>
          </p:cNvPr>
          <p:cNvCxnSpPr>
            <a:stCxn id="62" idx="3"/>
            <a:endCxn id="77" idx="1"/>
          </p:cNvCxnSpPr>
          <p:nvPr/>
        </p:nvCxnSpPr>
        <p:spPr>
          <a:xfrm flipV="1">
            <a:off x="3629777" y="1597324"/>
            <a:ext cx="422649" cy="4204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40FC83DA-78D5-E545-7C4F-BC54D78EA0A8}"/>
              </a:ext>
            </a:extLst>
          </p:cNvPr>
          <p:cNvCxnSpPr>
            <a:stCxn id="77" idx="0"/>
            <a:endCxn id="49" idx="3"/>
          </p:cNvCxnSpPr>
          <p:nvPr/>
        </p:nvCxnSpPr>
        <p:spPr>
          <a:xfrm flipH="1" flipV="1">
            <a:off x="3484875" y="963430"/>
            <a:ext cx="857356" cy="3702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2" name="Picture 81" descr="A room with many doors&#10;&#10;Description automatically generated">
            <a:extLst>
              <a:ext uri="{FF2B5EF4-FFF2-40B4-BE49-F238E27FC236}">
                <a16:creationId xmlns:a16="http://schemas.microsoft.com/office/drawing/2014/main" id="{3CE46D97-2259-8FB3-ECEE-8939B80F7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61" y="3454416"/>
            <a:ext cx="579610" cy="527190"/>
          </a:xfrm>
          <a:prstGeom prst="rect">
            <a:avLst/>
          </a:prstGeom>
        </p:spPr>
      </p:pic>
      <p:pic>
        <p:nvPicPr>
          <p:cNvPr id="83" name="Picture 82" descr="A room with many doors&#10;&#10;Description automatically generated">
            <a:extLst>
              <a:ext uri="{FF2B5EF4-FFF2-40B4-BE49-F238E27FC236}">
                <a16:creationId xmlns:a16="http://schemas.microsoft.com/office/drawing/2014/main" id="{56F75FDD-42E9-830E-E34E-B6C043640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738" y="4513916"/>
            <a:ext cx="579610" cy="527190"/>
          </a:xfrm>
          <a:prstGeom prst="rect">
            <a:avLst/>
          </a:prstGeom>
        </p:spPr>
      </p:pic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503D8C09-32AB-2CD8-D147-37326E114CCC}"/>
              </a:ext>
            </a:extLst>
          </p:cNvPr>
          <p:cNvCxnSpPr>
            <a:stCxn id="30" idx="2"/>
            <a:endCxn id="82" idx="0"/>
          </p:cNvCxnSpPr>
          <p:nvPr/>
        </p:nvCxnSpPr>
        <p:spPr>
          <a:xfrm>
            <a:off x="424805" y="2658512"/>
            <a:ext cx="513761" cy="7959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5B0BEFB7-4C23-BBAE-2AD4-0AB0D31659B2}"/>
              </a:ext>
            </a:extLst>
          </p:cNvPr>
          <p:cNvCxnSpPr>
            <a:stCxn id="82" idx="2"/>
            <a:endCxn id="83" idx="0"/>
          </p:cNvCxnSpPr>
          <p:nvPr/>
        </p:nvCxnSpPr>
        <p:spPr>
          <a:xfrm>
            <a:off x="938566" y="3981606"/>
            <a:ext cx="499978" cy="532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66681D62-96CC-113C-8F87-3B836882A6F5}"/>
              </a:ext>
            </a:extLst>
          </p:cNvPr>
          <p:cNvCxnSpPr>
            <a:stCxn id="82" idx="3"/>
            <a:endCxn id="72" idx="1"/>
          </p:cNvCxnSpPr>
          <p:nvPr/>
        </p:nvCxnSpPr>
        <p:spPr>
          <a:xfrm flipV="1">
            <a:off x="1228371" y="3625082"/>
            <a:ext cx="890049" cy="92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4F4E7E52-1F88-DECC-8937-483F75CFB70F}"/>
              </a:ext>
            </a:extLst>
          </p:cNvPr>
          <p:cNvCxnSpPr>
            <a:stCxn id="83" idx="3"/>
            <a:endCxn id="72" idx="2"/>
          </p:cNvCxnSpPr>
          <p:nvPr/>
        </p:nvCxnSpPr>
        <p:spPr>
          <a:xfrm flipV="1">
            <a:off x="1728348" y="3888677"/>
            <a:ext cx="679876" cy="888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9C6408EF-A18C-0560-A05C-C6CF641B194E}"/>
              </a:ext>
            </a:extLst>
          </p:cNvPr>
          <p:cNvSpPr/>
          <p:nvPr/>
        </p:nvSpPr>
        <p:spPr>
          <a:xfrm>
            <a:off x="911029" y="257168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17ADECE4-7B3C-24B7-2B59-ACD55DB24924}"/>
              </a:ext>
            </a:extLst>
          </p:cNvPr>
          <p:cNvSpPr/>
          <p:nvPr/>
        </p:nvSpPr>
        <p:spPr>
          <a:xfrm>
            <a:off x="2022179" y="370161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02B9BEAB-4EB1-8120-60B1-F33C426FB047}"/>
              </a:ext>
            </a:extLst>
          </p:cNvPr>
          <p:cNvSpPr/>
          <p:nvPr/>
        </p:nvSpPr>
        <p:spPr>
          <a:xfrm>
            <a:off x="3102705" y="895127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EDDD5B55-720F-AC94-4359-FA2C3B7F92EF}"/>
              </a:ext>
            </a:extLst>
          </p:cNvPr>
          <p:cNvSpPr/>
          <p:nvPr/>
        </p:nvSpPr>
        <p:spPr>
          <a:xfrm>
            <a:off x="2192431" y="2047152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656394AB-AB82-2D7D-2059-4E82D6E5702C}"/>
              </a:ext>
            </a:extLst>
          </p:cNvPr>
          <p:cNvSpPr/>
          <p:nvPr/>
        </p:nvSpPr>
        <p:spPr>
          <a:xfrm>
            <a:off x="3255817" y="1936433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CCBFCFC6-340D-2030-6130-86570FAF02C4}"/>
              </a:ext>
            </a:extLst>
          </p:cNvPr>
          <p:cNvSpPr/>
          <p:nvPr/>
        </p:nvSpPr>
        <p:spPr>
          <a:xfrm>
            <a:off x="3392131" y="2917154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0D9BB8-3622-3F5D-B139-0D55A66E06CC}"/>
              </a:ext>
            </a:extLst>
          </p:cNvPr>
          <p:cNvSpPr txBox="1"/>
          <p:nvPr/>
        </p:nvSpPr>
        <p:spPr>
          <a:xfrm>
            <a:off x="3748189" y="2884272"/>
            <a:ext cx="12682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err="1">
                <a:solidFill>
                  <a:srgbClr val="FF0000"/>
                </a:solidFill>
              </a:rPr>
              <a:t>Lösungspfad</a:t>
            </a:r>
            <a:r>
              <a:rPr lang="en-GB" sz="800" dirty="0">
                <a:solidFill>
                  <a:srgbClr val="FF0000"/>
                </a:solidFill>
              </a:rPr>
              <a:t> </a:t>
            </a:r>
            <a:r>
              <a:rPr lang="en-GB" sz="800" dirty="0" err="1">
                <a:solidFill>
                  <a:srgbClr val="FF0000"/>
                </a:solidFill>
              </a:rPr>
              <a:t>gefunden</a:t>
            </a:r>
            <a:r>
              <a:rPr lang="en-GB" sz="800" dirty="0">
                <a:solidFill>
                  <a:srgbClr val="FF0000"/>
                </a:solidFill>
              </a:rPr>
              <a:t>!</a:t>
            </a:r>
            <a:endParaRPr lang="en-CH" sz="800" dirty="0">
              <a:solidFill>
                <a:srgbClr val="FF0000"/>
              </a:solidFill>
            </a:endParaRPr>
          </a:p>
        </p:txBody>
      </p:sp>
      <p:pic>
        <p:nvPicPr>
          <p:cNvPr id="11" name="Picture 10" descr="A room with many doors&#10;&#10;Description automatically generated">
            <a:extLst>
              <a:ext uri="{FF2B5EF4-FFF2-40B4-BE49-F238E27FC236}">
                <a16:creationId xmlns:a16="http://schemas.microsoft.com/office/drawing/2014/main" id="{5D5CFB2B-F310-BEF5-9D65-FAD7E7E6F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999" y="2382995"/>
            <a:ext cx="579610" cy="5271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0ACA5AD-BC32-4E64-6230-027572314DDD}"/>
              </a:ext>
            </a:extLst>
          </p:cNvPr>
          <p:cNvSpPr txBox="1"/>
          <p:nvPr/>
        </p:nvSpPr>
        <p:spPr>
          <a:xfrm>
            <a:off x="5306291" y="220133"/>
            <a:ext cx="3702709" cy="4587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Wieso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funktioniert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das?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Betrachten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Beispiel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mit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nicht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visited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visited</a:t>
            </a:r>
          </a:p>
        </p:txBody>
      </p:sp>
      <p:pic>
        <p:nvPicPr>
          <p:cNvPr id="16" name="Picture 15" descr="A room with many doors&#10;&#10;Description automatically generated">
            <a:extLst>
              <a:ext uri="{FF2B5EF4-FFF2-40B4-BE49-F238E27FC236}">
                <a16:creationId xmlns:a16="http://schemas.microsoft.com/office/drawing/2014/main" id="{16DDE645-0DE7-CBCD-AE2E-AE1AAB20D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999" y="1455447"/>
            <a:ext cx="579610" cy="527190"/>
          </a:xfrm>
          <a:prstGeom prst="rect">
            <a:avLst/>
          </a:prstGeom>
        </p:spPr>
      </p:pic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080E5B21-1BF3-AFEA-409F-86F95398ACFB}"/>
              </a:ext>
            </a:extLst>
          </p:cNvPr>
          <p:cNvSpPr/>
          <p:nvPr/>
        </p:nvSpPr>
        <p:spPr>
          <a:xfrm>
            <a:off x="5944930" y="2553735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03516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EE6F7F-D29D-4969-CA9D-799D4BC7C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0E49FD-454F-DC99-0E78-F699087D8940}"/>
              </a:ext>
            </a:extLst>
          </p:cNvPr>
          <p:cNvSpPr txBox="1"/>
          <p:nvPr/>
        </p:nvSpPr>
        <p:spPr>
          <a:xfrm>
            <a:off x="5306291" y="220133"/>
            <a:ext cx="3702709" cy="4587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Wieso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funktioniert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das?</a:t>
            </a:r>
          </a:p>
        </p:txBody>
      </p:sp>
      <p:sp>
        <p:nvSpPr>
          <p:cNvPr id="3" name="Google Shape;2468;p187">
            <a:extLst>
              <a:ext uri="{FF2B5EF4-FFF2-40B4-BE49-F238E27FC236}">
                <a16:creationId xmlns:a16="http://schemas.microsoft.com/office/drawing/2014/main" id="{1542F351-A745-1B97-0C2D-70B03DDD894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Tx/>
              <a:buSzTx/>
              <a:defRPr/>
            </a:pPr>
            <a:fld id="{00000000-1234-1234-1234-123412341234}" type="slidenum">
              <a:rPr lang="en-US" sz="7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  <a:sym typeface="Calibri"/>
              </a:rPr>
              <a:pPr>
                <a:lnSpc>
                  <a:spcPct val="90000"/>
                </a:lnSpc>
                <a:spcAft>
                  <a:spcPts val="600"/>
                </a:spcAft>
                <a:buClrTx/>
                <a:buSzTx/>
                <a:defRPr/>
              </a:pPr>
              <a:t>65</a:t>
            </a:fld>
            <a:endParaRPr lang="en-US" sz="700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  <a:sym typeface="Times New Roman"/>
            </a:endParaRPr>
          </a:p>
        </p:txBody>
      </p:sp>
      <p:pic>
        <p:nvPicPr>
          <p:cNvPr id="13" name="Picture 12" descr="A room with many doors&#10;&#10;Description automatically generated">
            <a:extLst>
              <a:ext uri="{FF2B5EF4-FFF2-40B4-BE49-F238E27FC236}">
                <a16:creationId xmlns:a16="http://schemas.microsoft.com/office/drawing/2014/main" id="{0A847AF3-6E8E-5236-167F-EA601C3CF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610" y="106218"/>
            <a:ext cx="579610" cy="527190"/>
          </a:xfrm>
          <a:prstGeom prst="rect">
            <a:avLst/>
          </a:prstGeom>
        </p:spPr>
      </p:pic>
      <p:pic>
        <p:nvPicPr>
          <p:cNvPr id="10" name="Picture 9" descr="A room with many doors&#10;&#10;Description automatically generated">
            <a:extLst>
              <a:ext uri="{FF2B5EF4-FFF2-40B4-BE49-F238E27FC236}">
                <a16:creationId xmlns:a16="http://schemas.microsoft.com/office/drawing/2014/main" id="{35D00F4E-8059-9883-99E6-88BE7E39F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05" y="1020392"/>
            <a:ext cx="579610" cy="527190"/>
          </a:xfrm>
          <a:prstGeom prst="rect">
            <a:avLst/>
          </a:prstGeom>
        </p:spPr>
      </p:pic>
      <p:pic>
        <p:nvPicPr>
          <p:cNvPr id="17" name="Picture 16" descr="A room with many doors&#10;&#10;Description automatically generated">
            <a:extLst>
              <a:ext uri="{FF2B5EF4-FFF2-40B4-BE49-F238E27FC236}">
                <a16:creationId xmlns:a16="http://schemas.microsoft.com/office/drawing/2014/main" id="{F2750DA2-CB49-EE6D-10CA-CED05C1A7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967" y="1047031"/>
            <a:ext cx="579610" cy="527190"/>
          </a:xfrm>
          <a:prstGeom prst="rect">
            <a:avLst/>
          </a:prstGeom>
        </p:spPr>
      </p:pic>
      <p:pic>
        <p:nvPicPr>
          <p:cNvPr id="21" name="Picture 20" descr="A room with many doors&#10;&#10;Description automatically generated">
            <a:extLst>
              <a:ext uri="{FF2B5EF4-FFF2-40B4-BE49-F238E27FC236}">
                <a16:creationId xmlns:a16="http://schemas.microsoft.com/office/drawing/2014/main" id="{BC440BCE-011F-C4FF-76DF-133CC157D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772" y="212973"/>
            <a:ext cx="579610" cy="527190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7C92BC1-9B41-EB4E-58E9-3E6B0DAF9F6F}"/>
              </a:ext>
            </a:extLst>
          </p:cNvPr>
          <p:cNvCxnSpPr>
            <a:stCxn id="13" idx="2"/>
            <a:endCxn id="10" idx="0"/>
          </p:cNvCxnSpPr>
          <p:nvPr/>
        </p:nvCxnSpPr>
        <p:spPr>
          <a:xfrm flipH="1">
            <a:off x="714610" y="633408"/>
            <a:ext cx="289805" cy="386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9FAF0A8-9225-A649-C64D-BF5C1A3552F0}"/>
              </a:ext>
            </a:extLst>
          </p:cNvPr>
          <p:cNvCxnSpPr>
            <a:endCxn id="17" idx="0"/>
          </p:cNvCxnSpPr>
          <p:nvPr/>
        </p:nvCxnSpPr>
        <p:spPr>
          <a:xfrm>
            <a:off x="1294220" y="633408"/>
            <a:ext cx="524552" cy="413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EF2E072-03B9-439F-F3EE-C67BD104595E}"/>
              </a:ext>
            </a:extLst>
          </p:cNvPr>
          <p:cNvCxnSpPr>
            <a:stCxn id="13" idx="3"/>
            <a:endCxn id="21" idx="1"/>
          </p:cNvCxnSpPr>
          <p:nvPr/>
        </p:nvCxnSpPr>
        <p:spPr>
          <a:xfrm>
            <a:off x="1294220" y="369813"/>
            <a:ext cx="524552" cy="1067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" name="Picture 29" descr="A room with many doors&#10;&#10;Description automatically generated">
            <a:extLst>
              <a:ext uri="{FF2B5EF4-FFF2-40B4-BE49-F238E27FC236}">
                <a16:creationId xmlns:a16="http://schemas.microsoft.com/office/drawing/2014/main" id="{BD91F359-033E-2FF4-E71F-95DA3A7F6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00" y="2131321"/>
            <a:ext cx="579610" cy="527190"/>
          </a:xfrm>
          <a:prstGeom prst="rect">
            <a:avLst/>
          </a:prstGeom>
        </p:spPr>
      </p:pic>
      <p:pic>
        <p:nvPicPr>
          <p:cNvPr id="31" name="Picture 30" descr="A room with many doors&#10;&#10;Description automatically generated">
            <a:extLst>
              <a:ext uri="{FF2B5EF4-FFF2-40B4-BE49-F238E27FC236}">
                <a16:creationId xmlns:a16="http://schemas.microsoft.com/office/drawing/2014/main" id="{1F2D1A85-C435-1086-AF65-5E0BE1F66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371" y="2426543"/>
            <a:ext cx="579610" cy="527190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E01725D-B9C4-E373-BBBA-33431D2DAEA7}"/>
              </a:ext>
            </a:extLst>
          </p:cNvPr>
          <p:cNvCxnSpPr>
            <a:stCxn id="17" idx="1"/>
            <a:endCxn id="10" idx="3"/>
          </p:cNvCxnSpPr>
          <p:nvPr/>
        </p:nvCxnSpPr>
        <p:spPr>
          <a:xfrm flipH="1" flipV="1">
            <a:off x="1004415" y="1283988"/>
            <a:ext cx="524552" cy="266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3F00E54-BF60-89D7-F01D-5FB7246B6ABF}"/>
              </a:ext>
            </a:extLst>
          </p:cNvPr>
          <p:cNvCxnSpPr>
            <a:stCxn id="10" idx="2"/>
            <a:endCxn id="30" idx="0"/>
          </p:cNvCxnSpPr>
          <p:nvPr/>
        </p:nvCxnSpPr>
        <p:spPr>
          <a:xfrm flipH="1">
            <a:off x="424805" y="1547583"/>
            <a:ext cx="289805" cy="5837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CC73C7E-CE07-0F06-653E-077E27DBC0BF}"/>
              </a:ext>
            </a:extLst>
          </p:cNvPr>
          <p:cNvCxnSpPr>
            <a:stCxn id="30" idx="3"/>
            <a:endCxn id="31" idx="1"/>
          </p:cNvCxnSpPr>
          <p:nvPr/>
        </p:nvCxnSpPr>
        <p:spPr>
          <a:xfrm>
            <a:off x="714610" y="2394917"/>
            <a:ext cx="513761" cy="295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DF6EF55-EECB-27B2-074A-502B85B5EF3A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994683" y="1538731"/>
            <a:ext cx="523493" cy="887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4" name="Picture 43" descr="A room with many doors&#10;&#10;Description automatically generated">
            <a:extLst>
              <a:ext uri="{FF2B5EF4-FFF2-40B4-BE49-F238E27FC236}">
                <a16:creationId xmlns:a16="http://schemas.microsoft.com/office/drawing/2014/main" id="{A739F7D5-1814-C110-72F1-20932C29E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750" y="1864934"/>
            <a:ext cx="579610" cy="527190"/>
          </a:xfrm>
          <a:prstGeom prst="rect">
            <a:avLst/>
          </a:prstGeom>
        </p:spPr>
      </p:pic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02306D0-F8D9-0641-A1FD-269293590B88}"/>
              </a:ext>
            </a:extLst>
          </p:cNvPr>
          <p:cNvCxnSpPr>
            <a:stCxn id="31" idx="3"/>
            <a:endCxn id="44" idx="2"/>
          </p:cNvCxnSpPr>
          <p:nvPr/>
        </p:nvCxnSpPr>
        <p:spPr>
          <a:xfrm flipV="1">
            <a:off x="1807981" y="2392124"/>
            <a:ext cx="459575" cy="2980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511FEFD-4377-6D50-600F-F96506C1530A}"/>
              </a:ext>
            </a:extLst>
          </p:cNvPr>
          <p:cNvCxnSpPr>
            <a:stCxn id="44" idx="0"/>
            <a:endCxn id="17" idx="2"/>
          </p:cNvCxnSpPr>
          <p:nvPr/>
        </p:nvCxnSpPr>
        <p:spPr>
          <a:xfrm flipH="1" flipV="1">
            <a:off x="1818772" y="1574221"/>
            <a:ext cx="448783" cy="290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9" name="Picture 48" descr="A room with many doors&#10;&#10;Description automatically generated">
            <a:extLst>
              <a:ext uri="{FF2B5EF4-FFF2-40B4-BE49-F238E27FC236}">
                <a16:creationId xmlns:a16="http://schemas.microsoft.com/office/drawing/2014/main" id="{25F313F4-8676-CFD8-2A5A-92CF435D6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264" y="699835"/>
            <a:ext cx="579610" cy="527190"/>
          </a:xfrm>
          <a:prstGeom prst="rect">
            <a:avLst/>
          </a:prstGeom>
        </p:spPr>
      </p:pic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479E549-751D-ACE1-4A01-3C00DBE9A8B0}"/>
              </a:ext>
            </a:extLst>
          </p:cNvPr>
          <p:cNvCxnSpPr>
            <a:stCxn id="21" idx="3"/>
            <a:endCxn id="49" idx="1"/>
          </p:cNvCxnSpPr>
          <p:nvPr/>
        </p:nvCxnSpPr>
        <p:spPr>
          <a:xfrm>
            <a:off x="2398382" y="476569"/>
            <a:ext cx="506882" cy="4868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AAD19433-F5E2-51E7-DDF4-C7A11E36B9BA}"/>
              </a:ext>
            </a:extLst>
          </p:cNvPr>
          <p:cNvCxnSpPr>
            <a:stCxn id="49" idx="1"/>
            <a:endCxn id="17" idx="3"/>
          </p:cNvCxnSpPr>
          <p:nvPr/>
        </p:nvCxnSpPr>
        <p:spPr>
          <a:xfrm flipH="1">
            <a:off x="2108577" y="963430"/>
            <a:ext cx="796687" cy="3471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E501D975-E5C8-C643-A422-1C571D913362}"/>
              </a:ext>
            </a:extLst>
          </p:cNvPr>
          <p:cNvCxnSpPr>
            <a:stCxn id="49" idx="2"/>
            <a:endCxn id="44" idx="0"/>
          </p:cNvCxnSpPr>
          <p:nvPr/>
        </p:nvCxnSpPr>
        <p:spPr>
          <a:xfrm flipH="1">
            <a:off x="2267555" y="1227025"/>
            <a:ext cx="927514" cy="6379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2" name="Picture 61" descr="A room with many doors&#10;&#10;Description automatically generated">
            <a:extLst>
              <a:ext uri="{FF2B5EF4-FFF2-40B4-BE49-F238E27FC236}">
                <a16:creationId xmlns:a16="http://schemas.microsoft.com/office/drawing/2014/main" id="{EC17B871-B7AA-BD98-BF64-EB3FA02C8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0167" y="1754215"/>
            <a:ext cx="579610" cy="527190"/>
          </a:xfrm>
          <a:prstGeom prst="rect">
            <a:avLst/>
          </a:prstGeom>
        </p:spPr>
      </p:pic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9B0DA9B-6653-82E5-355B-052B832C76D2}"/>
              </a:ext>
            </a:extLst>
          </p:cNvPr>
          <p:cNvCxnSpPr>
            <a:stCxn id="49" idx="2"/>
            <a:endCxn id="62" idx="0"/>
          </p:cNvCxnSpPr>
          <p:nvPr/>
        </p:nvCxnSpPr>
        <p:spPr>
          <a:xfrm>
            <a:off x="3195069" y="1227025"/>
            <a:ext cx="144903" cy="527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C31E205A-0D51-0080-0763-91E64512FE73}"/>
              </a:ext>
            </a:extLst>
          </p:cNvPr>
          <p:cNvCxnSpPr>
            <a:stCxn id="44" idx="3"/>
            <a:endCxn id="62" idx="1"/>
          </p:cNvCxnSpPr>
          <p:nvPr/>
        </p:nvCxnSpPr>
        <p:spPr>
          <a:xfrm flipV="1">
            <a:off x="2557360" y="2017811"/>
            <a:ext cx="492807" cy="1107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7" name="Picture 66" descr="A room with many doors&#10;&#10;Description automatically generated">
            <a:extLst>
              <a:ext uri="{FF2B5EF4-FFF2-40B4-BE49-F238E27FC236}">
                <a16:creationId xmlns:a16="http://schemas.microsoft.com/office/drawing/2014/main" id="{452E3622-73FB-1948-8642-AD56F14C4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000" y="2756560"/>
            <a:ext cx="579610" cy="527190"/>
          </a:xfrm>
          <a:prstGeom prst="rect">
            <a:avLst/>
          </a:prstGeom>
        </p:spPr>
      </p:pic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C6AEDFF0-887D-726F-C259-3E842150A446}"/>
              </a:ext>
            </a:extLst>
          </p:cNvPr>
          <p:cNvCxnSpPr>
            <a:stCxn id="62" idx="2"/>
            <a:endCxn id="67" idx="0"/>
          </p:cNvCxnSpPr>
          <p:nvPr/>
        </p:nvCxnSpPr>
        <p:spPr>
          <a:xfrm>
            <a:off x="3339972" y="2281406"/>
            <a:ext cx="145833" cy="4751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BF79C94B-C1E2-91F8-C086-ED30F05D59F5}"/>
              </a:ext>
            </a:extLst>
          </p:cNvPr>
          <p:cNvCxnSpPr>
            <a:stCxn id="44" idx="2"/>
            <a:endCxn id="67" idx="1"/>
          </p:cNvCxnSpPr>
          <p:nvPr/>
        </p:nvCxnSpPr>
        <p:spPr>
          <a:xfrm>
            <a:off x="2267555" y="2392124"/>
            <a:ext cx="928444" cy="628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2" name="Picture 71" descr="A room with many doors&#10;&#10;Description automatically generated">
            <a:extLst>
              <a:ext uri="{FF2B5EF4-FFF2-40B4-BE49-F238E27FC236}">
                <a16:creationId xmlns:a16="http://schemas.microsoft.com/office/drawing/2014/main" id="{465DF381-424F-F314-2009-163F6703A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420" y="3361487"/>
            <a:ext cx="579610" cy="527190"/>
          </a:xfrm>
          <a:prstGeom prst="rect">
            <a:avLst/>
          </a:prstGeom>
        </p:spPr>
      </p:pic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1F27D983-7799-8201-5C17-C0471F3E2204}"/>
              </a:ext>
            </a:extLst>
          </p:cNvPr>
          <p:cNvCxnSpPr>
            <a:stCxn id="67" idx="2"/>
            <a:endCxn id="72" idx="3"/>
          </p:cNvCxnSpPr>
          <p:nvPr/>
        </p:nvCxnSpPr>
        <p:spPr>
          <a:xfrm flipH="1">
            <a:off x="2698030" y="3283751"/>
            <a:ext cx="787775" cy="3413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E86D4F36-16B8-FE40-3C01-FE904D3E4AE2}"/>
              </a:ext>
            </a:extLst>
          </p:cNvPr>
          <p:cNvCxnSpPr>
            <a:stCxn id="44" idx="2"/>
            <a:endCxn id="72" idx="0"/>
          </p:cNvCxnSpPr>
          <p:nvPr/>
        </p:nvCxnSpPr>
        <p:spPr>
          <a:xfrm>
            <a:off x="2267555" y="2392124"/>
            <a:ext cx="140669" cy="969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7" name="Picture 76" descr="A room with many doors&#10;&#10;Description automatically generated">
            <a:extLst>
              <a:ext uri="{FF2B5EF4-FFF2-40B4-BE49-F238E27FC236}">
                <a16:creationId xmlns:a16="http://schemas.microsoft.com/office/drawing/2014/main" id="{1CCAB908-D25B-9DEF-3DA8-8588C0A31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2426" y="1333729"/>
            <a:ext cx="579610" cy="527190"/>
          </a:xfrm>
          <a:prstGeom prst="rect">
            <a:avLst/>
          </a:prstGeom>
        </p:spPr>
      </p:pic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198D3A6C-ED1E-C1C7-C63F-EA3EA742E0EF}"/>
              </a:ext>
            </a:extLst>
          </p:cNvPr>
          <p:cNvCxnSpPr>
            <a:stCxn id="62" idx="3"/>
            <a:endCxn id="77" idx="1"/>
          </p:cNvCxnSpPr>
          <p:nvPr/>
        </p:nvCxnSpPr>
        <p:spPr>
          <a:xfrm flipV="1">
            <a:off x="3629777" y="1597324"/>
            <a:ext cx="422649" cy="4204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3F99CF20-F5C5-9E49-C246-2EF6347FAC3E}"/>
              </a:ext>
            </a:extLst>
          </p:cNvPr>
          <p:cNvCxnSpPr>
            <a:stCxn id="77" idx="0"/>
            <a:endCxn id="49" idx="3"/>
          </p:cNvCxnSpPr>
          <p:nvPr/>
        </p:nvCxnSpPr>
        <p:spPr>
          <a:xfrm flipH="1" flipV="1">
            <a:off x="3484875" y="963430"/>
            <a:ext cx="857356" cy="3702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2" name="Picture 81" descr="A room with many doors&#10;&#10;Description automatically generated">
            <a:extLst>
              <a:ext uri="{FF2B5EF4-FFF2-40B4-BE49-F238E27FC236}">
                <a16:creationId xmlns:a16="http://schemas.microsoft.com/office/drawing/2014/main" id="{58970CF7-2A9B-24C6-5DE5-3795DB7C0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61" y="3454416"/>
            <a:ext cx="579610" cy="527190"/>
          </a:xfrm>
          <a:prstGeom prst="rect">
            <a:avLst/>
          </a:prstGeom>
        </p:spPr>
      </p:pic>
      <p:pic>
        <p:nvPicPr>
          <p:cNvPr id="83" name="Picture 82" descr="A room with many doors&#10;&#10;Description automatically generated">
            <a:extLst>
              <a:ext uri="{FF2B5EF4-FFF2-40B4-BE49-F238E27FC236}">
                <a16:creationId xmlns:a16="http://schemas.microsoft.com/office/drawing/2014/main" id="{2AC0FC0D-1B1C-8857-12CB-58967EE7B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738" y="4513916"/>
            <a:ext cx="579610" cy="527190"/>
          </a:xfrm>
          <a:prstGeom prst="rect">
            <a:avLst/>
          </a:prstGeom>
        </p:spPr>
      </p:pic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BF27BE9A-7843-2BC4-3A05-1830C0E6C58F}"/>
              </a:ext>
            </a:extLst>
          </p:cNvPr>
          <p:cNvCxnSpPr>
            <a:stCxn id="30" idx="2"/>
            <a:endCxn id="82" idx="0"/>
          </p:cNvCxnSpPr>
          <p:nvPr/>
        </p:nvCxnSpPr>
        <p:spPr>
          <a:xfrm>
            <a:off x="424805" y="2658512"/>
            <a:ext cx="513761" cy="7959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8692CA1A-B007-0005-0C64-5013259BE3E8}"/>
              </a:ext>
            </a:extLst>
          </p:cNvPr>
          <p:cNvCxnSpPr>
            <a:stCxn id="82" idx="2"/>
            <a:endCxn id="83" idx="0"/>
          </p:cNvCxnSpPr>
          <p:nvPr/>
        </p:nvCxnSpPr>
        <p:spPr>
          <a:xfrm>
            <a:off x="938566" y="3981606"/>
            <a:ext cx="499978" cy="532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17E3A2DC-426E-67F0-3974-D99F80764C20}"/>
              </a:ext>
            </a:extLst>
          </p:cNvPr>
          <p:cNvCxnSpPr>
            <a:stCxn id="82" idx="3"/>
            <a:endCxn id="72" idx="1"/>
          </p:cNvCxnSpPr>
          <p:nvPr/>
        </p:nvCxnSpPr>
        <p:spPr>
          <a:xfrm flipV="1">
            <a:off x="1228371" y="3625082"/>
            <a:ext cx="890049" cy="92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90B86A07-1F83-14BF-D326-79A93F5189BF}"/>
              </a:ext>
            </a:extLst>
          </p:cNvPr>
          <p:cNvCxnSpPr>
            <a:stCxn id="83" idx="3"/>
            <a:endCxn id="72" idx="2"/>
          </p:cNvCxnSpPr>
          <p:nvPr/>
        </p:nvCxnSpPr>
        <p:spPr>
          <a:xfrm flipV="1">
            <a:off x="1728348" y="3888677"/>
            <a:ext cx="679876" cy="888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88293C37-140E-F7A0-4133-19E7CA7D343B}"/>
              </a:ext>
            </a:extLst>
          </p:cNvPr>
          <p:cNvSpPr/>
          <p:nvPr/>
        </p:nvSpPr>
        <p:spPr>
          <a:xfrm>
            <a:off x="911029" y="257168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E5638C15-57A9-DE02-83CA-5858D1875908}"/>
              </a:ext>
            </a:extLst>
          </p:cNvPr>
          <p:cNvSpPr/>
          <p:nvPr/>
        </p:nvSpPr>
        <p:spPr>
          <a:xfrm>
            <a:off x="2022179" y="370161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786A23B3-FEF6-1336-22FE-BA61D66CA0EF}"/>
              </a:ext>
            </a:extLst>
          </p:cNvPr>
          <p:cNvSpPr/>
          <p:nvPr/>
        </p:nvSpPr>
        <p:spPr>
          <a:xfrm>
            <a:off x="3102705" y="895127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71E6EF5F-7388-5F78-8A1B-5807CD80CF6E}"/>
              </a:ext>
            </a:extLst>
          </p:cNvPr>
          <p:cNvSpPr/>
          <p:nvPr/>
        </p:nvSpPr>
        <p:spPr>
          <a:xfrm>
            <a:off x="2192431" y="2047152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99FBE8AD-92A0-BA90-F200-2F2066394429}"/>
              </a:ext>
            </a:extLst>
          </p:cNvPr>
          <p:cNvSpPr/>
          <p:nvPr/>
        </p:nvSpPr>
        <p:spPr>
          <a:xfrm>
            <a:off x="3255817" y="1936433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7CCDE8-E74F-ACAE-EAEE-D59C6A23639F}"/>
              </a:ext>
            </a:extLst>
          </p:cNvPr>
          <p:cNvSpPr txBox="1"/>
          <p:nvPr/>
        </p:nvSpPr>
        <p:spPr>
          <a:xfrm>
            <a:off x="3615346" y="1978391"/>
            <a:ext cx="12682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err="1">
                <a:solidFill>
                  <a:srgbClr val="FF0000"/>
                </a:solidFill>
              </a:rPr>
              <a:t>Lösungspfad</a:t>
            </a:r>
            <a:r>
              <a:rPr lang="en-GB" sz="800" dirty="0">
                <a:solidFill>
                  <a:srgbClr val="FF0000"/>
                </a:solidFill>
              </a:rPr>
              <a:t> </a:t>
            </a:r>
            <a:r>
              <a:rPr lang="en-GB" sz="800" dirty="0" err="1">
                <a:solidFill>
                  <a:srgbClr val="FF0000"/>
                </a:solidFill>
              </a:rPr>
              <a:t>gefunden</a:t>
            </a:r>
            <a:r>
              <a:rPr lang="en-GB" sz="800" dirty="0">
                <a:solidFill>
                  <a:srgbClr val="FF0000"/>
                </a:solidFill>
              </a:rPr>
              <a:t>!</a:t>
            </a:r>
            <a:endParaRPr lang="en-CH" sz="800" dirty="0">
              <a:solidFill>
                <a:srgbClr val="FF0000"/>
              </a:solidFill>
            </a:endParaRPr>
          </a:p>
        </p:txBody>
      </p:sp>
      <p:pic>
        <p:nvPicPr>
          <p:cNvPr id="11" name="Picture 10" descr="A room with many doors&#10;&#10;Description automatically generated">
            <a:extLst>
              <a:ext uri="{FF2B5EF4-FFF2-40B4-BE49-F238E27FC236}">
                <a16:creationId xmlns:a16="http://schemas.microsoft.com/office/drawing/2014/main" id="{0212EE39-F7BD-C935-E6C4-387E56A9B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999" y="2382995"/>
            <a:ext cx="579610" cy="5271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F2CDD82-168C-0310-CE6F-427A1FF10058}"/>
              </a:ext>
            </a:extLst>
          </p:cNvPr>
          <p:cNvSpPr txBox="1"/>
          <p:nvPr/>
        </p:nvSpPr>
        <p:spPr>
          <a:xfrm>
            <a:off x="5306291" y="220133"/>
            <a:ext cx="3702709" cy="4587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Wieso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funktioniert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das?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Betrachten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Beispiel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mit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nicht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visited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visited</a:t>
            </a:r>
          </a:p>
        </p:txBody>
      </p:sp>
      <p:pic>
        <p:nvPicPr>
          <p:cNvPr id="15" name="Picture 14" descr="A room with many doors&#10;&#10;Description automatically generated">
            <a:extLst>
              <a:ext uri="{FF2B5EF4-FFF2-40B4-BE49-F238E27FC236}">
                <a16:creationId xmlns:a16="http://schemas.microsoft.com/office/drawing/2014/main" id="{4960333F-4623-C08E-A9A3-F9540C80C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999" y="1455447"/>
            <a:ext cx="579610" cy="527190"/>
          </a:xfrm>
          <a:prstGeom prst="rect">
            <a:avLst/>
          </a:prstGeom>
        </p:spPr>
      </p:pic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BFFFBC77-83D7-782D-9C41-1A3F991D0C5E}"/>
              </a:ext>
            </a:extLst>
          </p:cNvPr>
          <p:cNvSpPr/>
          <p:nvPr/>
        </p:nvSpPr>
        <p:spPr>
          <a:xfrm>
            <a:off x="5944930" y="2553735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68806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641C9-9737-E381-5A88-9E00C52405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FB3FC0-DB9C-3E2F-37F4-79F8DD592E3A}"/>
              </a:ext>
            </a:extLst>
          </p:cNvPr>
          <p:cNvSpPr txBox="1"/>
          <p:nvPr/>
        </p:nvSpPr>
        <p:spPr>
          <a:xfrm>
            <a:off x="5306291" y="220133"/>
            <a:ext cx="3702709" cy="4587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Wieso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funktioniert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das?</a:t>
            </a:r>
          </a:p>
        </p:txBody>
      </p:sp>
      <p:sp>
        <p:nvSpPr>
          <p:cNvPr id="3" name="Google Shape;2468;p187">
            <a:extLst>
              <a:ext uri="{FF2B5EF4-FFF2-40B4-BE49-F238E27FC236}">
                <a16:creationId xmlns:a16="http://schemas.microsoft.com/office/drawing/2014/main" id="{650AFB79-C69B-3113-0484-9BE5EB154E3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Tx/>
              <a:buSzTx/>
              <a:defRPr/>
            </a:pPr>
            <a:fld id="{00000000-1234-1234-1234-123412341234}" type="slidenum">
              <a:rPr lang="en-US" sz="7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  <a:sym typeface="Calibri"/>
              </a:rPr>
              <a:pPr>
                <a:lnSpc>
                  <a:spcPct val="90000"/>
                </a:lnSpc>
                <a:spcAft>
                  <a:spcPts val="600"/>
                </a:spcAft>
                <a:buClrTx/>
                <a:buSzTx/>
                <a:defRPr/>
              </a:pPr>
              <a:t>66</a:t>
            </a:fld>
            <a:endParaRPr lang="en-US" sz="700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  <a:sym typeface="Times New Roman"/>
            </a:endParaRPr>
          </a:p>
        </p:txBody>
      </p:sp>
      <p:pic>
        <p:nvPicPr>
          <p:cNvPr id="13" name="Picture 12" descr="A room with many doors&#10;&#10;Description automatically generated">
            <a:extLst>
              <a:ext uri="{FF2B5EF4-FFF2-40B4-BE49-F238E27FC236}">
                <a16:creationId xmlns:a16="http://schemas.microsoft.com/office/drawing/2014/main" id="{FCC45C8A-5EB9-A1F7-DCAC-0061CE850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610" y="106218"/>
            <a:ext cx="579610" cy="527190"/>
          </a:xfrm>
          <a:prstGeom prst="rect">
            <a:avLst/>
          </a:prstGeom>
        </p:spPr>
      </p:pic>
      <p:pic>
        <p:nvPicPr>
          <p:cNvPr id="10" name="Picture 9" descr="A room with many doors&#10;&#10;Description automatically generated">
            <a:extLst>
              <a:ext uri="{FF2B5EF4-FFF2-40B4-BE49-F238E27FC236}">
                <a16:creationId xmlns:a16="http://schemas.microsoft.com/office/drawing/2014/main" id="{B0D576E7-8258-6EA8-3B99-D23EBAC5F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05" y="1020392"/>
            <a:ext cx="579610" cy="527190"/>
          </a:xfrm>
          <a:prstGeom prst="rect">
            <a:avLst/>
          </a:prstGeom>
        </p:spPr>
      </p:pic>
      <p:pic>
        <p:nvPicPr>
          <p:cNvPr id="17" name="Picture 16" descr="A room with many doors&#10;&#10;Description automatically generated">
            <a:extLst>
              <a:ext uri="{FF2B5EF4-FFF2-40B4-BE49-F238E27FC236}">
                <a16:creationId xmlns:a16="http://schemas.microsoft.com/office/drawing/2014/main" id="{2ECC3D48-BE12-87AB-21A3-91ECEFB03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967" y="1047031"/>
            <a:ext cx="579610" cy="527190"/>
          </a:xfrm>
          <a:prstGeom prst="rect">
            <a:avLst/>
          </a:prstGeom>
        </p:spPr>
      </p:pic>
      <p:pic>
        <p:nvPicPr>
          <p:cNvPr id="21" name="Picture 20" descr="A room with many doors&#10;&#10;Description automatically generated">
            <a:extLst>
              <a:ext uri="{FF2B5EF4-FFF2-40B4-BE49-F238E27FC236}">
                <a16:creationId xmlns:a16="http://schemas.microsoft.com/office/drawing/2014/main" id="{C6F9C093-3CC3-F78B-9E0B-54CEF6CD3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772" y="212973"/>
            <a:ext cx="579610" cy="527190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F316338-C541-EF5D-D835-45D033A0943D}"/>
              </a:ext>
            </a:extLst>
          </p:cNvPr>
          <p:cNvCxnSpPr>
            <a:stCxn id="13" idx="2"/>
            <a:endCxn id="10" idx="0"/>
          </p:cNvCxnSpPr>
          <p:nvPr/>
        </p:nvCxnSpPr>
        <p:spPr>
          <a:xfrm flipH="1">
            <a:off x="714610" y="633408"/>
            <a:ext cx="289805" cy="386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41D75D8-1EB1-476C-229B-9797AAADDB78}"/>
              </a:ext>
            </a:extLst>
          </p:cNvPr>
          <p:cNvCxnSpPr>
            <a:endCxn id="17" idx="0"/>
          </p:cNvCxnSpPr>
          <p:nvPr/>
        </p:nvCxnSpPr>
        <p:spPr>
          <a:xfrm>
            <a:off x="1294220" y="633408"/>
            <a:ext cx="524552" cy="413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0080333-6D07-ABCD-95B9-65161CE5B4E4}"/>
              </a:ext>
            </a:extLst>
          </p:cNvPr>
          <p:cNvCxnSpPr>
            <a:stCxn id="13" idx="3"/>
            <a:endCxn id="21" idx="1"/>
          </p:cNvCxnSpPr>
          <p:nvPr/>
        </p:nvCxnSpPr>
        <p:spPr>
          <a:xfrm>
            <a:off x="1294220" y="369813"/>
            <a:ext cx="524552" cy="1067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" name="Picture 29" descr="A room with many doors&#10;&#10;Description automatically generated">
            <a:extLst>
              <a:ext uri="{FF2B5EF4-FFF2-40B4-BE49-F238E27FC236}">
                <a16:creationId xmlns:a16="http://schemas.microsoft.com/office/drawing/2014/main" id="{A227D8DF-45D4-D903-C82F-A6666E2C5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00" y="2131321"/>
            <a:ext cx="579610" cy="527190"/>
          </a:xfrm>
          <a:prstGeom prst="rect">
            <a:avLst/>
          </a:prstGeom>
        </p:spPr>
      </p:pic>
      <p:pic>
        <p:nvPicPr>
          <p:cNvPr id="31" name="Picture 30" descr="A room with many doors&#10;&#10;Description automatically generated">
            <a:extLst>
              <a:ext uri="{FF2B5EF4-FFF2-40B4-BE49-F238E27FC236}">
                <a16:creationId xmlns:a16="http://schemas.microsoft.com/office/drawing/2014/main" id="{F010994E-53F4-D72D-90BD-0666C40B3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371" y="2426543"/>
            <a:ext cx="579610" cy="527190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A353ED-E3A8-1175-6177-0EDBD8950149}"/>
              </a:ext>
            </a:extLst>
          </p:cNvPr>
          <p:cNvCxnSpPr>
            <a:stCxn id="17" idx="1"/>
            <a:endCxn id="10" idx="3"/>
          </p:cNvCxnSpPr>
          <p:nvPr/>
        </p:nvCxnSpPr>
        <p:spPr>
          <a:xfrm flipH="1" flipV="1">
            <a:off x="1004415" y="1283988"/>
            <a:ext cx="524552" cy="266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02BA0E3-4792-8D38-CD60-D627F33E558F}"/>
              </a:ext>
            </a:extLst>
          </p:cNvPr>
          <p:cNvCxnSpPr>
            <a:stCxn id="10" idx="2"/>
            <a:endCxn id="30" idx="0"/>
          </p:cNvCxnSpPr>
          <p:nvPr/>
        </p:nvCxnSpPr>
        <p:spPr>
          <a:xfrm flipH="1">
            <a:off x="424805" y="1547583"/>
            <a:ext cx="289805" cy="5837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0D0CF3F-76B6-57EA-091B-41E9EE27B21B}"/>
              </a:ext>
            </a:extLst>
          </p:cNvPr>
          <p:cNvCxnSpPr>
            <a:stCxn id="30" idx="3"/>
            <a:endCxn id="31" idx="1"/>
          </p:cNvCxnSpPr>
          <p:nvPr/>
        </p:nvCxnSpPr>
        <p:spPr>
          <a:xfrm>
            <a:off x="714610" y="2394917"/>
            <a:ext cx="513761" cy="295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04DDB6B-1D48-3835-3B5A-D74E6EEC5AD0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994683" y="1538731"/>
            <a:ext cx="523493" cy="887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4" name="Picture 43" descr="A room with many doors&#10;&#10;Description automatically generated">
            <a:extLst>
              <a:ext uri="{FF2B5EF4-FFF2-40B4-BE49-F238E27FC236}">
                <a16:creationId xmlns:a16="http://schemas.microsoft.com/office/drawing/2014/main" id="{F5E2B3B1-6145-182E-8A9B-12C7C9DA9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750" y="1864934"/>
            <a:ext cx="579610" cy="527190"/>
          </a:xfrm>
          <a:prstGeom prst="rect">
            <a:avLst/>
          </a:prstGeom>
        </p:spPr>
      </p:pic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041407D-DF7E-E3C2-53E7-09B64BD4B397}"/>
              </a:ext>
            </a:extLst>
          </p:cNvPr>
          <p:cNvCxnSpPr>
            <a:stCxn id="31" idx="3"/>
            <a:endCxn id="44" idx="2"/>
          </p:cNvCxnSpPr>
          <p:nvPr/>
        </p:nvCxnSpPr>
        <p:spPr>
          <a:xfrm flipV="1">
            <a:off x="1807981" y="2392124"/>
            <a:ext cx="459575" cy="2980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87BFE91-9C84-2E7E-48E1-1EAAD1A7365C}"/>
              </a:ext>
            </a:extLst>
          </p:cNvPr>
          <p:cNvCxnSpPr>
            <a:stCxn id="44" idx="0"/>
            <a:endCxn id="17" idx="2"/>
          </p:cNvCxnSpPr>
          <p:nvPr/>
        </p:nvCxnSpPr>
        <p:spPr>
          <a:xfrm flipH="1" flipV="1">
            <a:off x="1818772" y="1574221"/>
            <a:ext cx="448783" cy="290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9" name="Picture 48" descr="A room with many doors&#10;&#10;Description automatically generated">
            <a:extLst>
              <a:ext uri="{FF2B5EF4-FFF2-40B4-BE49-F238E27FC236}">
                <a16:creationId xmlns:a16="http://schemas.microsoft.com/office/drawing/2014/main" id="{8D17C653-B5D8-0C86-5BFB-E8A5EE58D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264" y="699835"/>
            <a:ext cx="579610" cy="527190"/>
          </a:xfrm>
          <a:prstGeom prst="rect">
            <a:avLst/>
          </a:prstGeom>
        </p:spPr>
      </p:pic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3BA75E8-9747-AFEF-8A4E-56CAA88C74EC}"/>
              </a:ext>
            </a:extLst>
          </p:cNvPr>
          <p:cNvCxnSpPr>
            <a:stCxn id="21" idx="3"/>
            <a:endCxn id="49" idx="1"/>
          </p:cNvCxnSpPr>
          <p:nvPr/>
        </p:nvCxnSpPr>
        <p:spPr>
          <a:xfrm>
            <a:off x="2398382" y="476569"/>
            <a:ext cx="506882" cy="4868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6F02DB31-599A-F8F8-F591-F070A5983D23}"/>
              </a:ext>
            </a:extLst>
          </p:cNvPr>
          <p:cNvCxnSpPr>
            <a:stCxn id="49" idx="1"/>
            <a:endCxn id="17" idx="3"/>
          </p:cNvCxnSpPr>
          <p:nvPr/>
        </p:nvCxnSpPr>
        <p:spPr>
          <a:xfrm flipH="1">
            <a:off x="2108577" y="963430"/>
            <a:ext cx="796687" cy="3471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7F24D47E-C6DF-B0DB-7856-5B41B2CACAAF}"/>
              </a:ext>
            </a:extLst>
          </p:cNvPr>
          <p:cNvCxnSpPr>
            <a:stCxn id="49" idx="2"/>
            <a:endCxn id="44" idx="0"/>
          </p:cNvCxnSpPr>
          <p:nvPr/>
        </p:nvCxnSpPr>
        <p:spPr>
          <a:xfrm flipH="1">
            <a:off x="2267555" y="1227025"/>
            <a:ext cx="927514" cy="6379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2" name="Picture 61" descr="A room with many doors&#10;&#10;Description automatically generated">
            <a:extLst>
              <a:ext uri="{FF2B5EF4-FFF2-40B4-BE49-F238E27FC236}">
                <a16:creationId xmlns:a16="http://schemas.microsoft.com/office/drawing/2014/main" id="{1A508CBB-4A32-94C5-37BF-9ED5A9DF3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0167" y="1754215"/>
            <a:ext cx="579610" cy="527190"/>
          </a:xfrm>
          <a:prstGeom prst="rect">
            <a:avLst/>
          </a:prstGeom>
        </p:spPr>
      </p:pic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725B4098-D213-57FC-A2BD-E6D620D194FE}"/>
              </a:ext>
            </a:extLst>
          </p:cNvPr>
          <p:cNvCxnSpPr>
            <a:stCxn id="49" idx="2"/>
            <a:endCxn id="62" idx="0"/>
          </p:cNvCxnSpPr>
          <p:nvPr/>
        </p:nvCxnSpPr>
        <p:spPr>
          <a:xfrm>
            <a:off x="3195069" y="1227025"/>
            <a:ext cx="144903" cy="527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FD9A1131-E74B-B9A1-F4E0-29B91BB9FFB9}"/>
              </a:ext>
            </a:extLst>
          </p:cNvPr>
          <p:cNvCxnSpPr>
            <a:stCxn id="44" idx="3"/>
            <a:endCxn id="62" idx="1"/>
          </p:cNvCxnSpPr>
          <p:nvPr/>
        </p:nvCxnSpPr>
        <p:spPr>
          <a:xfrm flipV="1">
            <a:off x="2557360" y="2017811"/>
            <a:ext cx="492807" cy="1107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7" name="Picture 66" descr="A room with many doors&#10;&#10;Description automatically generated">
            <a:extLst>
              <a:ext uri="{FF2B5EF4-FFF2-40B4-BE49-F238E27FC236}">
                <a16:creationId xmlns:a16="http://schemas.microsoft.com/office/drawing/2014/main" id="{83970168-E2A3-5238-3287-80C835D22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000" y="2756560"/>
            <a:ext cx="579610" cy="527190"/>
          </a:xfrm>
          <a:prstGeom prst="rect">
            <a:avLst/>
          </a:prstGeom>
        </p:spPr>
      </p:pic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B5BBBEB0-A993-2178-0601-C2A0C7B3C676}"/>
              </a:ext>
            </a:extLst>
          </p:cNvPr>
          <p:cNvCxnSpPr>
            <a:stCxn id="62" idx="2"/>
            <a:endCxn id="67" idx="0"/>
          </p:cNvCxnSpPr>
          <p:nvPr/>
        </p:nvCxnSpPr>
        <p:spPr>
          <a:xfrm>
            <a:off x="3339972" y="2281406"/>
            <a:ext cx="145833" cy="4751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668C721F-B9EC-BF18-7A35-58FC8E5BBC1E}"/>
              </a:ext>
            </a:extLst>
          </p:cNvPr>
          <p:cNvCxnSpPr>
            <a:stCxn id="44" idx="2"/>
            <a:endCxn id="67" idx="1"/>
          </p:cNvCxnSpPr>
          <p:nvPr/>
        </p:nvCxnSpPr>
        <p:spPr>
          <a:xfrm>
            <a:off x="2267555" y="2392124"/>
            <a:ext cx="928444" cy="628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2" name="Picture 71" descr="A room with many doors&#10;&#10;Description automatically generated">
            <a:extLst>
              <a:ext uri="{FF2B5EF4-FFF2-40B4-BE49-F238E27FC236}">
                <a16:creationId xmlns:a16="http://schemas.microsoft.com/office/drawing/2014/main" id="{FB31B096-6AB9-450A-3EC7-566BE25C7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420" y="3361487"/>
            <a:ext cx="579610" cy="527190"/>
          </a:xfrm>
          <a:prstGeom prst="rect">
            <a:avLst/>
          </a:prstGeom>
        </p:spPr>
      </p:pic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B97F9457-B76E-7281-002E-06A87ADE6D3F}"/>
              </a:ext>
            </a:extLst>
          </p:cNvPr>
          <p:cNvCxnSpPr>
            <a:stCxn id="67" idx="2"/>
            <a:endCxn id="72" idx="3"/>
          </p:cNvCxnSpPr>
          <p:nvPr/>
        </p:nvCxnSpPr>
        <p:spPr>
          <a:xfrm flipH="1">
            <a:off x="2698030" y="3283751"/>
            <a:ext cx="787775" cy="3413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19D4D356-C328-49CD-5740-E2E53674BA3C}"/>
              </a:ext>
            </a:extLst>
          </p:cNvPr>
          <p:cNvCxnSpPr>
            <a:stCxn id="44" idx="2"/>
            <a:endCxn id="72" idx="0"/>
          </p:cNvCxnSpPr>
          <p:nvPr/>
        </p:nvCxnSpPr>
        <p:spPr>
          <a:xfrm>
            <a:off x="2267555" y="2392124"/>
            <a:ext cx="140669" cy="969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7" name="Picture 76" descr="A room with many doors&#10;&#10;Description automatically generated">
            <a:extLst>
              <a:ext uri="{FF2B5EF4-FFF2-40B4-BE49-F238E27FC236}">
                <a16:creationId xmlns:a16="http://schemas.microsoft.com/office/drawing/2014/main" id="{9A6B01F0-BB04-0C3D-5A36-833169D36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2426" y="1333729"/>
            <a:ext cx="579610" cy="527190"/>
          </a:xfrm>
          <a:prstGeom prst="rect">
            <a:avLst/>
          </a:prstGeom>
        </p:spPr>
      </p:pic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2412B650-B805-B531-45B4-148FF2BB7D69}"/>
              </a:ext>
            </a:extLst>
          </p:cNvPr>
          <p:cNvCxnSpPr>
            <a:stCxn id="62" idx="3"/>
            <a:endCxn id="77" idx="1"/>
          </p:cNvCxnSpPr>
          <p:nvPr/>
        </p:nvCxnSpPr>
        <p:spPr>
          <a:xfrm flipV="1">
            <a:off x="3629777" y="1597324"/>
            <a:ext cx="422649" cy="4204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CCAEE34D-1C6F-14E7-0714-1E88B8B61323}"/>
              </a:ext>
            </a:extLst>
          </p:cNvPr>
          <p:cNvCxnSpPr>
            <a:stCxn id="77" idx="0"/>
            <a:endCxn id="49" idx="3"/>
          </p:cNvCxnSpPr>
          <p:nvPr/>
        </p:nvCxnSpPr>
        <p:spPr>
          <a:xfrm flipH="1" flipV="1">
            <a:off x="3484875" y="963430"/>
            <a:ext cx="857356" cy="3702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2" name="Picture 81" descr="A room with many doors&#10;&#10;Description automatically generated">
            <a:extLst>
              <a:ext uri="{FF2B5EF4-FFF2-40B4-BE49-F238E27FC236}">
                <a16:creationId xmlns:a16="http://schemas.microsoft.com/office/drawing/2014/main" id="{01675F66-6EE7-BAA7-4EF9-E1C6A8C62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61" y="3454416"/>
            <a:ext cx="579610" cy="527190"/>
          </a:xfrm>
          <a:prstGeom prst="rect">
            <a:avLst/>
          </a:prstGeom>
        </p:spPr>
      </p:pic>
      <p:pic>
        <p:nvPicPr>
          <p:cNvPr id="83" name="Picture 82" descr="A room with many doors&#10;&#10;Description automatically generated">
            <a:extLst>
              <a:ext uri="{FF2B5EF4-FFF2-40B4-BE49-F238E27FC236}">
                <a16:creationId xmlns:a16="http://schemas.microsoft.com/office/drawing/2014/main" id="{67FC7439-0AAF-8A6F-57B2-05AAA1453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738" y="4513916"/>
            <a:ext cx="579610" cy="527190"/>
          </a:xfrm>
          <a:prstGeom prst="rect">
            <a:avLst/>
          </a:prstGeom>
        </p:spPr>
      </p:pic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2F574C49-7904-F23C-CE81-CB99BAEFD672}"/>
              </a:ext>
            </a:extLst>
          </p:cNvPr>
          <p:cNvCxnSpPr>
            <a:stCxn id="30" idx="2"/>
            <a:endCxn id="82" idx="0"/>
          </p:cNvCxnSpPr>
          <p:nvPr/>
        </p:nvCxnSpPr>
        <p:spPr>
          <a:xfrm>
            <a:off x="424805" y="2658512"/>
            <a:ext cx="513761" cy="7959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139E3842-DAFD-94D4-7C91-0307E68DF460}"/>
              </a:ext>
            </a:extLst>
          </p:cNvPr>
          <p:cNvCxnSpPr>
            <a:stCxn id="82" idx="2"/>
            <a:endCxn id="83" idx="0"/>
          </p:cNvCxnSpPr>
          <p:nvPr/>
        </p:nvCxnSpPr>
        <p:spPr>
          <a:xfrm>
            <a:off x="938566" y="3981606"/>
            <a:ext cx="499978" cy="532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0ED88854-AB79-F61B-A694-59054CF97621}"/>
              </a:ext>
            </a:extLst>
          </p:cNvPr>
          <p:cNvCxnSpPr>
            <a:stCxn id="82" idx="3"/>
            <a:endCxn id="72" idx="1"/>
          </p:cNvCxnSpPr>
          <p:nvPr/>
        </p:nvCxnSpPr>
        <p:spPr>
          <a:xfrm flipV="1">
            <a:off x="1228371" y="3625082"/>
            <a:ext cx="890049" cy="92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B517D5E6-08D9-8CD5-EB6F-66A8ED020AF1}"/>
              </a:ext>
            </a:extLst>
          </p:cNvPr>
          <p:cNvCxnSpPr>
            <a:stCxn id="83" idx="3"/>
            <a:endCxn id="72" idx="2"/>
          </p:cNvCxnSpPr>
          <p:nvPr/>
        </p:nvCxnSpPr>
        <p:spPr>
          <a:xfrm flipV="1">
            <a:off x="1728348" y="3888677"/>
            <a:ext cx="679876" cy="888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06EBE69D-A968-9B53-F4FD-5A341E77A532}"/>
              </a:ext>
            </a:extLst>
          </p:cNvPr>
          <p:cNvSpPr/>
          <p:nvPr/>
        </p:nvSpPr>
        <p:spPr>
          <a:xfrm>
            <a:off x="911029" y="257168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C4F7F797-2936-061A-561E-8CE19E0C1D7E}"/>
              </a:ext>
            </a:extLst>
          </p:cNvPr>
          <p:cNvSpPr/>
          <p:nvPr/>
        </p:nvSpPr>
        <p:spPr>
          <a:xfrm>
            <a:off x="2022179" y="370161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0709889F-1D35-CA63-66BA-D6A0FE6B4477}"/>
              </a:ext>
            </a:extLst>
          </p:cNvPr>
          <p:cNvSpPr/>
          <p:nvPr/>
        </p:nvSpPr>
        <p:spPr>
          <a:xfrm>
            <a:off x="3102705" y="895127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8AA3E997-9110-DF7E-EAC7-114051BCC68E}"/>
              </a:ext>
            </a:extLst>
          </p:cNvPr>
          <p:cNvSpPr/>
          <p:nvPr/>
        </p:nvSpPr>
        <p:spPr>
          <a:xfrm>
            <a:off x="2192431" y="2047152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19E4A2-E17E-D40E-E347-675FD9550DFE}"/>
              </a:ext>
            </a:extLst>
          </p:cNvPr>
          <p:cNvSpPr txBox="1"/>
          <p:nvPr/>
        </p:nvSpPr>
        <p:spPr>
          <a:xfrm>
            <a:off x="1007976" y="1687772"/>
            <a:ext cx="12682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err="1">
                <a:solidFill>
                  <a:srgbClr val="FF0000"/>
                </a:solidFill>
              </a:rPr>
              <a:t>Lösungspfad</a:t>
            </a:r>
            <a:r>
              <a:rPr lang="en-GB" sz="800" dirty="0">
                <a:solidFill>
                  <a:srgbClr val="FF0000"/>
                </a:solidFill>
              </a:rPr>
              <a:t> </a:t>
            </a:r>
            <a:r>
              <a:rPr lang="en-GB" sz="800" dirty="0" err="1">
                <a:solidFill>
                  <a:srgbClr val="FF0000"/>
                </a:solidFill>
              </a:rPr>
              <a:t>gefunden</a:t>
            </a:r>
            <a:r>
              <a:rPr lang="en-GB" sz="800" dirty="0">
                <a:solidFill>
                  <a:srgbClr val="FF0000"/>
                </a:solidFill>
              </a:rPr>
              <a:t>!</a:t>
            </a:r>
            <a:endParaRPr lang="en-CH" sz="800" dirty="0">
              <a:solidFill>
                <a:srgbClr val="FF0000"/>
              </a:solidFill>
            </a:endParaRPr>
          </a:p>
        </p:txBody>
      </p:sp>
      <p:pic>
        <p:nvPicPr>
          <p:cNvPr id="9" name="Picture 8" descr="A room with many doors&#10;&#10;Description automatically generated">
            <a:extLst>
              <a:ext uri="{FF2B5EF4-FFF2-40B4-BE49-F238E27FC236}">
                <a16:creationId xmlns:a16="http://schemas.microsoft.com/office/drawing/2014/main" id="{65EE8979-45D8-5A8A-358A-3EF8DE318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999" y="2382995"/>
            <a:ext cx="579610" cy="5271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FF3619E-12E6-EF9F-83A8-BD5D2BF3DF8A}"/>
              </a:ext>
            </a:extLst>
          </p:cNvPr>
          <p:cNvSpPr txBox="1"/>
          <p:nvPr/>
        </p:nvSpPr>
        <p:spPr>
          <a:xfrm>
            <a:off x="5306291" y="220133"/>
            <a:ext cx="3702709" cy="4587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Wieso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funktioniert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das?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Betrachten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Beispiel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mit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nicht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visited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visited</a:t>
            </a:r>
          </a:p>
        </p:txBody>
      </p:sp>
      <p:pic>
        <p:nvPicPr>
          <p:cNvPr id="14" name="Picture 13" descr="A room with many doors&#10;&#10;Description automatically generated">
            <a:extLst>
              <a:ext uri="{FF2B5EF4-FFF2-40B4-BE49-F238E27FC236}">
                <a16:creationId xmlns:a16="http://schemas.microsoft.com/office/drawing/2014/main" id="{BE0CD8AC-18B1-9CAE-E731-0FD7F957C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999" y="1455447"/>
            <a:ext cx="579610" cy="527190"/>
          </a:xfrm>
          <a:prstGeom prst="rect">
            <a:avLst/>
          </a:prstGeom>
        </p:spPr>
      </p:pic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1BC59AC8-FEAB-8D43-5A37-C998C8ADA327}"/>
              </a:ext>
            </a:extLst>
          </p:cNvPr>
          <p:cNvSpPr/>
          <p:nvPr/>
        </p:nvSpPr>
        <p:spPr>
          <a:xfrm>
            <a:off x="5944930" y="2553735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43322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DDF83D-188E-ADCE-936F-66D3441BC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55C33C-3909-ABC4-A89C-8A6A08B5B18D}"/>
              </a:ext>
            </a:extLst>
          </p:cNvPr>
          <p:cNvSpPr txBox="1"/>
          <p:nvPr/>
        </p:nvSpPr>
        <p:spPr>
          <a:xfrm>
            <a:off x="5306291" y="220133"/>
            <a:ext cx="3702709" cy="4587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Wieso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funktioniert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das?</a:t>
            </a:r>
          </a:p>
        </p:txBody>
      </p:sp>
      <p:sp>
        <p:nvSpPr>
          <p:cNvPr id="3" name="Google Shape;2468;p187">
            <a:extLst>
              <a:ext uri="{FF2B5EF4-FFF2-40B4-BE49-F238E27FC236}">
                <a16:creationId xmlns:a16="http://schemas.microsoft.com/office/drawing/2014/main" id="{8CE8707D-2200-6A73-D884-BC32B78D782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Tx/>
              <a:buSzTx/>
              <a:defRPr/>
            </a:pPr>
            <a:fld id="{00000000-1234-1234-1234-123412341234}" type="slidenum">
              <a:rPr lang="en-US" sz="7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  <a:sym typeface="Calibri"/>
              </a:rPr>
              <a:pPr>
                <a:lnSpc>
                  <a:spcPct val="90000"/>
                </a:lnSpc>
                <a:spcAft>
                  <a:spcPts val="600"/>
                </a:spcAft>
                <a:buClrTx/>
                <a:buSzTx/>
                <a:defRPr/>
              </a:pPr>
              <a:t>67</a:t>
            </a:fld>
            <a:endParaRPr lang="en-US" sz="700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  <a:sym typeface="Times New Roman"/>
            </a:endParaRPr>
          </a:p>
        </p:txBody>
      </p:sp>
      <p:pic>
        <p:nvPicPr>
          <p:cNvPr id="13" name="Picture 12" descr="A room with many doors&#10;&#10;Description automatically generated">
            <a:extLst>
              <a:ext uri="{FF2B5EF4-FFF2-40B4-BE49-F238E27FC236}">
                <a16:creationId xmlns:a16="http://schemas.microsoft.com/office/drawing/2014/main" id="{023AF167-2F90-BB1B-66B8-49651B055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610" y="106218"/>
            <a:ext cx="579610" cy="527190"/>
          </a:xfrm>
          <a:prstGeom prst="rect">
            <a:avLst/>
          </a:prstGeom>
        </p:spPr>
      </p:pic>
      <p:pic>
        <p:nvPicPr>
          <p:cNvPr id="10" name="Picture 9" descr="A room with many doors&#10;&#10;Description automatically generated">
            <a:extLst>
              <a:ext uri="{FF2B5EF4-FFF2-40B4-BE49-F238E27FC236}">
                <a16:creationId xmlns:a16="http://schemas.microsoft.com/office/drawing/2014/main" id="{DA13BD17-60D5-3FD9-4787-81D13E96E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05" y="1020392"/>
            <a:ext cx="579610" cy="527190"/>
          </a:xfrm>
          <a:prstGeom prst="rect">
            <a:avLst/>
          </a:prstGeom>
        </p:spPr>
      </p:pic>
      <p:pic>
        <p:nvPicPr>
          <p:cNvPr id="17" name="Picture 16" descr="A room with many doors&#10;&#10;Description automatically generated">
            <a:extLst>
              <a:ext uri="{FF2B5EF4-FFF2-40B4-BE49-F238E27FC236}">
                <a16:creationId xmlns:a16="http://schemas.microsoft.com/office/drawing/2014/main" id="{2DFCBD1B-789A-307F-0E41-11CA8F8F0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967" y="1047031"/>
            <a:ext cx="579610" cy="527190"/>
          </a:xfrm>
          <a:prstGeom prst="rect">
            <a:avLst/>
          </a:prstGeom>
        </p:spPr>
      </p:pic>
      <p:pic>
        <p:nvPicPr>
          <p:cNvPr id="21" name="Picture 20" descr="A room with many doors&#10;&#10;Description automatically generated">
            <a:extLst>
              <a:ext uri="{FF2B5EF4-FFF2-40B4-BE49-F238E27FC236}">
                <a16:creationId xmlns:a16="http://schemas.microsoft.com/office/drawing/2014/main" id="{4C52CAE2-009C-76FC-E527-A0DEE9A7A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772" y="212973"/>
            <a:ext cx="579610" cy="527190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73F3B33-7398-A1A4-CC83-E0BBAA5AC7B6}"/>
              </a:ext>
            </a:extLst>
          </p:cNvPr>
          <p:cNvCxnSpPr>
            <a:stCxn id="13" idx="2"/>
            <a:endCxn id="10" idx="0"/>
          </p:cNvCxnSpPr>
          <p:nvPr/>
        </p:nvCxnSpPr>
        <p:spPr>
          <a:xfrm flipH="1">
            <a:off x="714610" y="633408"/>
            <a:ext cx="289805" cy="386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8527A37-5B3A-6679-F52A-EA18BF5B8CFB}"/>
              </a:ext>
            </a:extLst>
          </p:cNvPr>
          <p:cNvCxnSpPr>
            <a:endCxn id="17" idx="0"/>
          </p:cNvCxnSpPr>
          <p:nvPr/>
        </p:nvCxnSpPr>
        <p:spPr>
          <a:xfrm>
            <a:off x="1294220" y="633408"/>
            <a:ext cx="524552" cy="413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F2821E2-BA92-8475-6983-C128CE82CE04}"/>
              </a:ext>
            </a:extLst>
          </p:cNvPr>
          <p:cNvCxnSpPr>
            <a:stCxn id="13" idx="3"/>
            <a:endCxn id="21" idx="1"/>
          </p:cNvCxnSpPr>
          <p:nvPr/>
        </p:nvCxnSpPr>
        <p:spPr>
          <a:xfrm>
            <a:off x="1294220" y="369813"/>
            <a:ext cx="524552" cy="1067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" name="Picture 29" descr="A room with many doors&#10;&#10;Description automatically generated">
            <a:extLst>
              <a:ext uri="{FF2B5EF4-FFF2-40B4-BE49-F238E27FC236}">
                <a16:creationId xmlns:a16="http://schemas.microsoft.com/office/drawing/2014/main" id="{12CB6722-6F82-FEDE-5E39-651462246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00" y="2131321"/>
            <a:ext cx="579610" cy="527190"/>
          </a:xfrm>
          <a:prstGeom prst="rect">
            <a:avLst/>
          </a:prstGeom>
        </p:spPr>
      </p:pic>
      <p:pic>
        <p:nvPicPr>
          <p:cNvPr id="31" name="Picture 30" descr="A room with many doors&#10;&#10;Description automatically generated">
            <a:extLst>
              <a:ext uri="{FF2B5EF4-FFF2-40B4-BE49-F238E27FC236}">
                <a16:creationId xmlns:a16="http://schemas.microsoft.com/office/drawing/2014/main" id="{6C121A0B-1C7C-72F5-9A0D-5D3B5C3C9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371" y="2426543"/>
            <a:ext cx="579610" cy="527190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582AAA1-7371-3B23-E5FE-DFAC28C1C25A}"/>
              </a:ext>
            </a:extLst>
          </p:cNvPr>
          <p:cNvCxnSpPr>
            <a:stCxn id="17" idx="1"/>
            <a:endCxn id="10" idx="3"/>
          </p:cNvCxnSpPr>
          <p:nvPr/>
        </p:nvCxnSpPr>
        <p:spPr>
          <a:xfrm flipH="1" flipV="1">
            <a:off x="1004415" y="1283988"/>
            <a:ext cx="524552" cy="266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69F5A1E-C28B-ADFE-6456-6200BE342F21}"/>
              </a:ext>
            </a:extLst>
          </p:cNvPr>
          <p:cNvCxnSpPr>
            <a:stCxn id="10" idx="2"/>
            <a:endCxn id="30" idx="0"/>
          </p:cNvCxnSpPr>
          <p:nvPr/>
        </p:nvCxnSpPr>
        <p:spPr>
          <a:xfrm flipH="1">
            <a:off x="424805" y="1547583"/>
            <a:ext cx="289805" cy="5837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0312787-12EE-CB1A-71E7-6C266ED8C0FC}"/>
              </a:ext>
            </a:extLst>
          </p:cNvPr>
          <p:cNvCxnSpPr>
            <a:stCxn id="30" idx="3"/>
            <a:endCxn id="31" idx="1"/>
          </p:cNvCxnSpPr>
          <p:nvPr/>
        </p:nvCxnSpPr>
        <p:spPr>
          <a:xfrm>
            <a:off x="714610" y="2394917"/>
            <a:ext cx="513761" cy="295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647303F-6180-14BE-31C2-BD7A38A6B7EA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994683" y="1538731"/>
            <a:ext cx="523493" cy="887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4" name="Picture 43" descr="A room with many doors&#10;&#10;Description automatically generated">
            <a:extLst>
              <a:ext uri="{FF2B5EF4-FFF2-40B4-BE49-F238E27FC236}">
                <a16:creationId xmlns:a16="http://schemas.microsoft.com/office/drawing/2014/main" id="{EEF4C8A4-0D84-86A3-A632-D9ACB0ED0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750" y="1864934"/>
            <a:ext cx="579610" cy="527190"/>
          </a:xfrm>
          <a:prstGeom prst="rect">
            <a:avLst/>
          </a:prstGeom>
        </p:spPr>
      </p:pic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F0C23DF-67B3-2122-3E37-9E4C5CC85DD7}"/>
              </a:ext>
            </a:extLst>
          </p:cNvPr>
          <p:cNvCxnSpPr>
            <a:stCxn id="31" idx="3"/>
            <a:endCxn id="44" idx="2"/>
          </p:cNvCxnSpPr>
          <p:nvPr/>
        </p:nvCxnSpPr>
        <p:spPr>
          <a:xfrm flipV="1">
            <a:off x="1807981" y="2392124"/>
            <a:ext cx="459575" cy="2980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3651EFA-4AA1-FD6A-5C79-BBDE258259A5}"/>
              </a:ext>
            </a:extLst>
          </p:cNvPr>
          <p:cNvCxnSpPr>
            <a:stCxn id="44" idx="0"/>
            <a:endCxn id="17" idx="2"/>
          </p:cNvCxnSpPr>
          <p:nvPr/>
        </p:nvCxnSpPr>
        <p:spPr>
          <a:xfrm flipH="1" flipV="1">
            <a:off x="1818772" y="1574221"/>
            <a:ext cx="448783" cy="290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9" name="Picture 48" descr="A room with many doors&#10;&#10;Description automatically generated">
            <a:extLst>
              <a:ext uri="{FF2B5EF4-FFF2-40B4-BE49-F238E27FC236}">
                <a16:creationId xmlns:a16="http://schemas.microsoft.com/office/drawing/2014/main" id="{8EC05293-4E2B-43B9-FE17-DEA8E4EEF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264" y="699835"/>
            <a:ext cx="579610" cy="527190"/>
          </a:xfrm>
          <a:prstGeom prst="rect">
            <a:avLst/>
          </a:prstGeom>
        </p:spPr>
      </p:pic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98DF2967-B63B-89DE-42EC-4B26DA270857}"/>
              </a:ext>
            </a:extLst>
          </p:cNvPr>
          <p:cNvCxnSpPr>
            <a:stCxn id="21" idx="3"/>
            <a:endCxn id="49" idx="1"/>
          </p:cNvCxnSpPr>
          <p:nvPr/>
        </p:nvCxnSpPr>
        <p:spPr>
          <a:xfrm>
            <a:off x="2398382" y="476569"/>
            <a:ext cx="506882" cy="4868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0EEEAA2A-B8AF-AD0A-69AB-6078008ED24D}"/>
              </a:ext>
            </a:extLst>
          </p:cNvPr>
          <p:cNvCxnSpPr>
            <a:stCxn id="49" idx="1"/>
            <a:endCxn id="17" idx="3"/>
          </p:cNvCxnSpPr>
          <p:nvPr/>
        </p:nvCxnSpPr>
        <p:spPr>
          <a:xfrm flipH="1">
            <a:off x="2108577" y="963430"/>
            <a:ext cx="796687" cy="3471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65242E0-D1F3-873D-B851-B013EE0F4D8A}"/>
              </a:ext>
            </a:extLst>
          </p:cNvPr>
          <p:cNvCxnSpPr>
            <a:stCxn id="49" idx="2"/>
            <a:endCxn id="44" idx="0"/>
          </p:cNvCxnSpPr>
          <p:nvPr/>
        </p:nvCxnSpPr>
        <p:spPr>
          <a:xfrm flipH="1">
            <a:off x="2267555" y="1227025"/>
            <a:ext cx="927514" cy="6379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2" name="Picture 61" descr="A room with many doors&#10;&#10;Description automatically generated">
            <a:extLst>
              <a:ext uri="{FF2B5EF4-FFF2-40B4-BE49-F238E27FC236}">
                <a16:creationId xmlns:a16="http://schemas.microsoft.com/office/drawing/2014/main" id="{725D3269-4654-043B-A202-D0FA7E35B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0167" y="1754215"/>
            <a:ext cx="579610" cy="527190"/>
          </a:xfrm>
          <a:prstGeom prst="rect">
            <a:avLst/>
          </a:prstGeom>
        </p:spPr>
      </p:pic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91F70D61-F6C2-53C2-EA76-7F3B77A421D6}"/>
              </a:ext>
            </a:extLst>
          </p:cNvPr>
          <p:cNvCxnSpPr>
            <a:stCxn id="49" idx="2"/>
            <a:endCxn id="62" idx="0"/>
          </p:cNvCxnSpPr>
          <p:nvPr/>
        </p:nvCxnSpPr>
        <p:spPr>
          <a:xfrm>
            <a:off x="3195069" y="1227025"/>
            <a:ext cx="144903" cy="527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E35DA794-E1BA-E8B7-1747-DC4B8BE99A39}"/>
              </a:ext>
            </a:extLst>
          </p:cNvPr>
          <p:cNvCxnSpPr>
            <a:stCxn id="44" idx="3"/>
            <a:endCxn id="62" idx="1"/>
          </p:cNvCxnSpPr>
          <p:nvPr/>
        </p:nvCxnSpPr>
        <p:spPr>
          <a:xfrm flipV="1">
            <a:off x="2557360" y="2017811"/>
            <a:ext cx="492807" cy="1107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7" name="Picture 66" descr="A room with many doors&#10;&#10;Description automatically generated">
            <a:extLst>
              <a:ext uri="{FF2B5EF4-FFF2-40B4-BE49-F238E27FC236}">
                <a16:creationId xmlns:a16="http://schemas.microsoft.com/office/drawing/2014/main" id="{D792D108-D6AC-C8F2-31A1-04E65B90A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000" y="2756560"/>
            <a:ext cx="579610" cy="527190"/>
          </a:xfrm>
          <a:prstGeom prst="rect">
            <a:avLst/>
          </a:prstGeom>
        </p:spPr>
      </p:pic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4CACC0B-D762-B855-AD39-33951F7559D6}"/>
              </a:ext>
            </a:extLst>
          </p:cNvPr>
          <p:cNvCxnSpPr>
            <a:stCxn id="62" idx="2"/>
            <a:endCxn id="67" idx="0"/>
          </p:cNvCxnSpPr>
          <p:nvPr/>
        </p:nvCxnSpPr>
        <p:spPr>
          <a:xfrm>
            <a:off x="3339972" y="2281406"/>
            <a:ext cx="145833" cy="4751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D742AE9A-90D4-BA2D-A954-DF48804E341E}"/>
              </a:ext>
            </a:extLst>
          </p:cNvPr>
          <p:cNvCxnSpPr>
            <a:stCxn id="44" idx="2"/>
            <a:endCxn id="67" idx="1"/>
          </p:cNvCxnSpPr>
          <p:nvPr/>
        </p:nvCxnSpPr>
        <p:spPr>
          <a:xfrm>
            <a:off x="2267555" y="2392124"/>
            <a:ext cx="928444" cy="628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2" name="Picture 71" descr="A room with many doors&#10;&#10;Description automatically generated">
            <a:extLst>
              <a:ext uri="{FF2B5EF4-FFF2-40B4-BE49-F238E27FC236}">
                <a16:creationId xmlns:a16="http://schemas.microsoft.com/office/drawing/2014/main" id="{BB2A319F-5581-911C-4A9D-10ADDE0B9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420" y="3361487"/>
            <a:ext cx="579610" cy="527190"/>
          </a:xfrm>
          <a:prstGeom prst="rect">
            <a:avLst/>
          </a:prstGeom>
        </p:spPr>
      </p:pic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0A137742-86A5-9431-4229-B6E5AE6B60BF}"/>
              </a:ext>
            </a:extLst>
          </p:cNvPr>
          <p:cNvCxnSpPr>
            <a:stCxn id="67" idx="2"/>
            <a:endCxn id="72" idx="3"/>
          </p:cNvCxnSpPr>
          <p:nvPr/>
        </p:nvCxnSpPr>
        <p:spPr>
          <a:xfrm flipH="1">
            <a:off x="2698030" y="3283751"/>
            <a:ext cx="787775" cy="3413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3BAFA722-18E5-370C-FA4E-DF3EBAFC0569}"/>
              </a:ext>
            </a:extLst>
          </p:cNvPr>
          <p:cNvCxnSpPr>
            <a:stCxn id="44" idx="2"/>
            <a:endCxn id="72" idx="0"/>
          </p:cNvCxnSpPr>
          <p:nvPr/>
        </p:nvCxnSpPr>
        <p:spPr>
          <a:xfrm>
            <a:off x="2267555" y="2392124"/>
            <a:ext cx="140669" cy="969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7" name="Picture 76" descr="A room with many doors&#10;&#10;Description automatically generated">
            <a:extLst>
              <a:ext uri="{FF2B5EF4-FFF2-40B4-BE49-F238E27FC236}">
                <a16:creationId xmlns:a16="http://schemas.microsoft.com/office/drawing/2014/main" id="{825EED6A-724F-C5BE-05FC-B5472D566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2426" y="1333729"/>
            <a:ext cx="579610" cy="527190"/>
          </a:xfrm>
          <a:prstGeom prst="rect">
            <a:avLst/>
          </a:prstGeom>
        </p:spPr>
      </p:pic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15AFA98F-8DF8-2F4C-28BC-DFA474AEB3D0}"/>
              </a:ext>
            </a:extLst>
          </p:cNvPr>
          <p:cNvCxnSpPr>
            <a:stCxn id="62" idx="3"/>
            <a:endCxn id="77" idx="1"/>
          </p:cNvCxnSpPr>
          <p:nvPr/>
        </p:nvCxnSpPr>
        <p:spPr>
          <a:xfrm flipV="1">
            <a:off x="3629777" y="1597324"/>
            <a:ext cx="422649" cy="4204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7F9ECCA6-5038-344C-EB90-1CD19D1D73AF}"/>
              </a:ext>
            </a:extLst>
          </p:cNvPr>
          <p:cNvCxnSpPr>
            <a:stCxn id="77" idx="0"/>
            <a:endCxn id="49" idx="3"/>
          </p:cNvCxnSpPr>
          <p:nvPr/>
        </p:nvCxnSpPr>
        <p:spPr>
          <a:xfrm flipH="1" flipV="1">
            <a:off x="3484875" y="963430"/>
            <a:ext cx="857356" cy="3702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2" name="Picture 81" descr="A room with many doors&#10;&#10;Description automatically generated">
            <a:extLst>
              <a:ext uri="{FF2B5EF4-FFF2-40B4-BE49-F238E27FC236}">
                <a16:creationId xmlns:a16="http://schemas.microsoft.com/office/drawing/2014/main" id="{183885EF-7F74-6A5C-98AC-115B1E734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61" y="3454416"/>
            <a:ext cx="579610" cy="527190"/>
          </a:xfrm>
          <a:prstGeom prst="rect">
            <a:avLst/>
          </a:prstGeom>
        </p:spPr>
      </p:pic>
      <p:pic>
        <p:nvPicPr>
          <p:cNvPr id="83" name="Picture 82" descr="A room with many doors&#10;&#10;Description automatically generated">
            <a:extLst>
              <a:ext uri="{FF2B5EF4-FFF2-40B4-BE49-F238E27FC236}">
                <a16:creationId xmlns:a16="http://schemas.microsoft.com/office/drawing/2014/main" id="{8F70D3DC-AFAA-4945-F0F1-14ABA57AB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738" y="4513916"/>
            <a:ext cx="579610" cy="527190"/>
          </a:xfrm>
          <a:prstGeom prst="rect">
            <a:avLst/>
          </a:prstGeom>
        </p:spPr>
      </p:pic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B360D622-7169-0FD0-53F9-2BED9C9E66F2}"/>
              </a:ext>
            </a:extLst>
          </p:cNvPr>
          <p:cNvCxnSpPr>
            <a:stCxn id="30" idx="2"/>
            <a:endCxn id="82" idx="0"/>
          </p:cNvCxnSpPr>
          <p:nvPr/>
        </p:nvCxnSpPr>
        <p:spPr>
          <a:xfrm>
            <a:off x="424805" y="2658512"/>
            <a:ext cx="513761" cy="7959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CC90AE9F-E86A-D4A6-ACC8-D00EE5DC7D88}"/>
              </a:ext>
            </a:extLst>
          </p:cNvPr>
          <p:cNvCxnSpPr>
            <a:stCxn id="82" idx="2"/>
            <a:endCxn id="83" idx="0"/>
          </p:cNvCxnSpPr>
          <p:nvPr/>
        </p:nvCxnSpPr>
        <p:spPr>
          <a:xfrm>
            <a:off x="938566" y="3981606"/>
            <a:ext cx="499978" cy="532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E0D7C800-43A4-894F-1853-D3E65867CE22}"/>
              </a:ext>
            </a:extLst>
          </p:cNvPr>
          <p:cNvCxnSpPr>
            <a:stCxn id="82" idx="3"/>
            <a:endCxn id="72" idx="1"/>
          </p:cNvCxnSpPr>
          <p:nvPr/>
        </p:nvCxnSpPr>
        <p:spPr>
          <a:xfrm flipV="1">
            <a:off x="1228371" y="3625082"/>
            <a:ext cx="890049" cy="92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3F952291-BFA9-F628-9BE9-1BF86FA63247}"/>
              </a:ext>
            </a:extLst>
          </p:cNvPr>
          <p:cNvCxnSpPr>
            <a:stCxn id="83" idx="3"/>
            <a:endCxn id="72" idx="2"/>
          </p:cNvCxnSpPr>
          <p:nvPr/>
        </p:nvCxnSpPr>
        <p:spPr>
          <a:xfrm flipV="1">
            <a:off x="1728348" y="3888677"/>
            <a:ext cx="679876" cy="888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1B9117A9-84BF-FEA0-518F-B8CE622F3C01}"/>
              </a:ext>
            </a:extLst>
          </p:cNvPr>
          <p:cNvSpPr/>
          <p:nvPr/>
        </p:nvSpPr>
        <p:spPr>
          <a:xfrm>
            <a:off x="911029" y="257168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575812C7-5123-2351-EA53-3FFED4CB3028}"/>
              </a:ext>
            </a:extLst>
          </p:cNvPr>
          <p:cNvSpPr/>
          <p:nvPr/>
        </p:nvSpPr>
        <p:spPr>
          <a:xfrm>
            <a:off x="2022179" y="370161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0FDD5532-A2BB-4F90-75A1-E6AB8FAC54DD}"/>
              </a:ext>
            </a:extLst>
          </p:cNvPr>
          <p:cNvSpPr/>
          <p:nvPr/>
        </p:nvSpPr>
        <p:spPr>
          <a:xfrm>
            <a:off x="3102705" y="895127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032709-5A8F-4B7C-37EE-4674F27BAF7E}"/>
              </a:ext>
            </a:extLst>
          </p:cNvPr>
          <p:cNvSpPr txBox="1"/>
          <p:nvPr/>
        </p:nvSpPr>
        <p:spPr>
          <a:xfrm>
            <a:off x="3524981" y="679683"/>
            <a:ext cx="12682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err="1">
                <a:solidFill>
                  <a:srgbClr val="FF0000"/>
                </a:solidFill>
              </a:rPr>
              <a:t>Lösungspfad</a:t>
            </a:r>
            <a:r>
              <a:rPr lang="en-GB" sz="800" dirty="0">
                <a:solidFill>
                  <a:srgbClr val="FF0000"/>
                </a:solidFill>
              </a:rPr>
              <a:t> </a:t>
            </a:r>
            <a:r>
              <a:rPr lang="en-GB" sz="800" dirty="0" err="1">
                <a:solidFill>
                  <a:srgbClr val="FF0000"/>
                </a:solidFill>
              </a:rPr>
              <a:t>gefunden</a:t>
            </a:r>
            <a:r>
              <a:rPr lang="en-GB" sz="800" dirty="0">
                <a:solidFill>
                  <a:srgbClr val="FF0000"/>
                </a:solidFill>
              </a:rPr>
              <a:t>!</a:t>
            </a:r>
            <a:endParaRPr lang="en-CH" sz="800" dirty="0">
              <a:solidFill>
                <a:srgbClr val="FF0000"/>
              </a:solidFill>
            </a:endParaRPr>
          </a:p>
        </p:txBody>
      </p:sp>
      <p:pic>
        <p:nvPicPr>
          <p:cNvPr id="8" name="Picture 7" descr="A room with many doors&#10;&#10;Description automatically generated">
            <a:extLst>
              <a:ext uri="{FF2B5EF4-FFF2-40B4-BE49-F238E27FC236}">
                <a16:creationId xmlns:a16="http://schemas.microsoft.com/office/drawing/2014/main" id="{288C787F-3879-AB24-3118-B084683F8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999" y="2382995"/>
            <a:ext cx="579610" cy="5271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B949D95-B816-998F-BA11-38ACC84ADC89}"/>
              </a:ext>
            </a:extLst>
          </p:cNvPr>
          <p:cNvSpPr txBox="1"/>
          <p:nvPr/>
        </p:nvSpPr>
        <p:spPr>
          <a:xfrm>
            <a:off x="5306291" y="220133"/>
            <a:ext cx="3702709" cy="4587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Wieso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funktioniert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das?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Betrachten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Beispiel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mit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nicht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visited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visited</a:t>
            </a:r>
          </a:p>
        </p:txBody>
      </p:sp>
      <p:pic>
        <p:nvPicPr>
          <p:cNvPr id="11" name="Picture 10" descr="A room with many doors&#10;&#10;Description automatically generated">
            <a:extLst>
              <a:ext uri="{FF2B5EF4-FFF2-40B4-BE49-F238E27FC236}">
                <a16:creationId xmlns:a16="http://schemas.microsoft.com/office/drawing/2014/main" id="{C3CAFA35-3B3D-8140-24B7-37D9AE862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999" y="1455447"/>
            <a:ext cx="579610" cy="527190"/>
          </a:xfrm>
          <a:prstGeom prst="rect">
            <a:avLst/>
          </a:prstGeom>
        </p:spPr>
      </p:pic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184CC16A-7248-FAFF-0232-D64C4B6DE7F9}"/>
              </a:ext>
            </a:extLst>
          </p:cNvPr>
          <p:cNvSpPr/>
          <p:nvPr/>
        </p:nvSpPr>
        <p:spPr>
          <a:xfrm>
            <a:off x="5944930" y="2553735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9309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10EB13-5B69-C7B4-9821-D07396F56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6EE76E-2392-A154-1F49-186D412BCB0A}"/>
              </a:ext>
            </a:extLst>
          </p:cNvPr>
          <p:cNvSpPr txBox="1"/>
          <p:nvPr/>
        </p:nvSpPr>
        <p:spPr>
          <a:xfrm>
            <a:off x="5306291" y="220133"/>
            <a:ext cx="3702709" cy="4587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Wieso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funktioniert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das?</a:t>
            </a:r>
          </a:p>
        </p:txBody>
      </p:sp>
      <p:sp>
        <p:nvSpPr>
          <p:cNvPr id="3" name="Google Shape;2468;p187">
            <a:extLst>
              <a:ext uri="{FF2B5EF4-FFF2-40B4-BE49-F238E27FC236}">
                <a16:creationId xmlns:a16="http://schemas.microsoft.com/office/drawing/2014/main" id="{CF75C004-05F2-DF83-810C-3727364FE75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Tx/>
              <a:buSzTx/>
              <a:defRPr/>
            </a:pPr>
            <a:fld id="{00000000-1234-1234-1234-123412341234}" type="slidenum">
              <a:rPr lang="en-US" sz="7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  <a:sym typeface="Calibri"/>
              </a:rPr>
              <a:pPr>
                <a:lnSpc>
                  <a:spcPct val="90000"/>
                </a:lnSpc>
                <a:spcAft>
                  <a:spcPts val="600"/>
                </a:spcAft>
                <a:buClrTx/>
                <a:buSzTx/>
                <a:defRPr/>
              </a:pPr>
              <a:t>68</a:t>
            </a:fld>
            <a:endParaRPr lang="en-US" sz="700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  <a:sym typeface="Times New Roman"/>
            </a:endParaRPr>
          </a:p>
        </p:txBody>
      </p:sp>
      <p:pic>
        <p:nvPicPr>
          <p:cNvPr id="13" name="Picture 12" descr="A room with many doors&#10;&#10;Description automatically generated">
            <a:extLst>
              <a:ext uri="{FF2B5EF4-FFF2-40B4-BE49-F238E27FC236}">
                <a16:creationId xmlns:a16="http://schemas.microsoft.com/office/drawing/2014/main" id="{35D0D701-A27D-25DC-DA26-88E2E081F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610" y="106218"/>
            <a:ext cx="579610" cy="527190"/>
          </a:xfrm>
          <a:prstGeom prst="rect">
            <a:avLst/>
          </a:prstGeom>
        </p:spPr>
      </p:pic>
      <p:pic>
        <p:nvPicPr>
          <p:cNvPr id="10" name="Picture 9" descr="A room with many doors&#10;&#10;Description automatically generated">
            <a:extLst>
              <a:ext uri="{FF2B5EF4-FFF2-40B4-BE49-F238E27FC236}">
                <a16:creationId xmlns:a16="http://schemas.microsoft.com/office/drawing/2014/main" id="{C551C957-55E9-6AB5-7AEB-5723D4836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05" y="1020392"/>
            <a:ext cx="579610" cy="527190"/>
          </a:xfrm>
          <a:prstGeom prst="rect">
            <a:avLst/>
          </a:prstGeom>
        </p:spPr>
      </p:pic>
      <p:pic>
        <p:nvPicPr>
          <p:cNvPr id="17" name="Picture 16" descr="A room with many doors&#10;&#10;Description automatically generated">
            <a:extLst>
              <a:ext uri="{FF2B5EF4-FFF2-40B4-BE49-F238E27FC236}">
                <a16:creationId xmlns:a16="http://schemas.microsoft.com/office/drawing/2014/main" id="{F969848F-459F-6EE8-2124-823D19CB0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967" y="1047031"/>
            <a:ext cx="579610" cy="527190"/>
          </a:xfrm>
          <a:prstGeom prst="rect">
            <a:avLst/>
          </a:prstGeom>
        </p:spPr>
      </p:pic>
      <p:pic>
        <p:nvPicPr>
          <p:cNvPr id="21" name="Picture 20" descr="A room with many doors&#10;&#10;Description automatically generated">
            <a:extLst>
              <a:ext uri="{FF2B5EF4-FFF2-40B4-BE49-F238E27FC236}">
                <a16:creationId xmlns:a16="http://schemas.microsoft.com/office/drawing/2014/main" id="{BEFD08B5-4887-6051-6E5F-9CF9DD837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772" y="212973"/>
            <a:ext cx="579610" cy="527190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748A3C9-4356-581D-7595-4B363BCD41B1}"/>
              </a:ext>
            </a:extLst>
          </p:cNvPr>
          <p:cNvCxnSpPr>
            <a:stCxn id="13" idx="2"/>
            <a:endCxn id="10" idx="0"/>
          </p:cNvCxnSpPr>
          <p:nvPr/>
        </p:nvCxnSpPr>
        <p:spPr>
          <a:xfrm flipH="1">
            <a:off x="714610" y="633408"/>
            <a:ext cx="289805" cy="386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A44C423-30AD-5BB5-210B-C370E17FF78F}"/>
              </a:ext>
            </a:extLst>
          </p:cNvPr>
          <p:cNvCxnSpPr>
            <a:endCxn id="17" idx="0"/>
          </p:cNvCxnSpPr>
          <p:nvPr/>
        </p:nvCxnSpPr>
        <p:spPr>
          <a:xfrm>
            <a:off x="1294220" y="633408"/>
            <a:ext cx="524552" cy="413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2793767-C4FF-0C4F-56DA-772F2E113AA2}"/>
              </a:ext>
            </a:extLst>
          </p:cNvPr>
          <p:cNvCxnSpPr>
            <a:stCxn id="13" idx="3"/>
            <a:endCxn id="21" idx="1"/>
          </p:cNvCxnSpPr>
          <p:nvPr/>
        </p:nvCxnSpPr>
        <p:spPr>
          <a:xfrm>
            <a:off x="1294220" y="369813"/>
            <a:ext cx="524552" cy="1067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" name="Picture 29" descr="A room with many doors&#10;&#10;Description automatically generated">
            <a:extLst>
              <a:ext uri="{FF2B5EF4-FFF2-40B4-BE49-F238E27FC236}">
                <a16:creationId xmlns:a16="http://schemas.microsoft.com/office/drawing/2014/main" id="{05A9F0B2-1CBC-B34E-B098-4E13A5C7A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00" y="2131321"/>
            <a:ext cx="579610" cy="527190"/>
          </a:xfrm>
          <a:prstGeom prst="rect">
            <a:avLst/>
          </a:prstGeom>
        </p:spPr>
      </p:pic>
      <p:pic>
        <p:nvPicPr>
          <p:cNvPr id="31" name="Picture 30" descr="A room with many doors&#10;&#10;Description automatically generated">
            <a:extLst>
              <a:ext uri="{FF2B5EF4-FFF2-40B4-BE49-F238E27FC236}">
                <a16:creationId xmlns:a16="http://schemas.microsoft.com/office/drawing/2014/main" id="{592A51E0-BE0D-4122-A19F-4B17B92D9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371" y="2426543"/>
            <a:ext cx="579610" cy="527190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B790041-FA55-D7F0-494F-2030A349E7E7}"/>
              </a:ext>
            </a:extLst>
          </p:cNvPr>
          <p:cNvCxnSpPr>
            <a:stCxn id="17" idx="1"/>
            <a:endCxn id="10" idx="3"/>
          </p:cNvCxnSpPr>
          <p:nvPr/>
        </p:nvCxnSpPr>
        <p:spPr>
          <a:xfrm flipH="1" flipV="1">
            <a:off x="1004415" y="1283988"/>
            <a:ext cx="524552" cy="266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E958D14-5C60-66AE-0E83-810B715A8B59}"/>
              </a:ext>
            </a:extLst>
          </p:cNvPr>
          <p:cNvCxnSpPr>
            <a:stCxn id="10" idx="2"/>
            <a:endCxn id="30" idx="0"/>
          </p:cNvCxnSpPr>
          <p:nvPr/>
        </p:nvCxnSpPr>
        <p:spPr>
          <a:xfrm flipH="1">
            <a:off x="424805" y="1547583"/>
            <a:ext cx="289805" cy="5837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E5F00CA-814D-8852-A88D-8A939437FB75}"/>
              </a:ext>
            </a:extLst>
          </p:cNvPr>
          <p:cNvCxnSpPr>
            <a:stCxn id="30" idx="3"/>
            <a:endCxn id="31" idx="1"/>
          </p:cNvCxnSpPr>
          <p:nvPr/>
        </p:nvCxnSpPr>
        <p:spPr>
          <a:xfrm>
            <a:off x="714610" y="2394917"/>
            <a:ext cx="513761" cy="295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E9DC5FE-8DE8-203E-5F03-D0301B67EC07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994683" y="1538731"/>
            <a:ext cx="523493" cy="887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4" name="Picture 43" descr="A room with many doors&#10;&#10;Description automatically generated">
            <a:extLst>
              <a:ext uri="{FF2B5EF4-FFF2-40B4-BE49-F238E27FC236}">
                <a16:creationId xmlns:a16="http://schemas.microsoft.com/office/drawing/2014/main" id="{E043FAF3-DA31-165F-5568-CAA41B08F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750" y="1864934"/>
            <a:ext cx="579610" cy="527190"/>
          </a:xfrm>
          <a:prstGeom prst="rect">
            <a:avLst/>
          </a:prstGeom>
        </p:spPr>
      </p:pic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9D6B5FD-668F-56DD-D947-82630305025F}"/>
              </a:ext>
            </a:extLst>
          </p:cNvPr>
          <p:cNvCxnSpPr>
            <a:stCxn id="31" idx="3"/>
            <a:endCxn id="44" idx="2"/>
          </p:cNvCxnSpPr>
          <p:nvPr/>
        </p:nvCxnSpPr>
        <p:spPr>
          <a:xfrm flipV="1">
            <a:off x="1807981" y="2392124"/>
            <a:ext cx="459575" cy="2980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F73A4B4-BBA7-154D-9200-1C5E44386722}"/>
              </a:ext>
            </a:extLst>
          </p:cNvPr>
          <p:cNvCxnSpPr>
            <a:stCxn id="44" idx="0"/>
            <a:endCxn id="17" idx="2"/>
          </p:cNvCxnSpPr>
          <p:nvPr/>
        </p:nvCxnSpPr>
        <p:spPr>
          <a:xfrm flipH="1" flipV="1">
            <a:off x="1818772" y="1574221"/>
            <a:ext cx="448783" cy="290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9" name="Picture 48" descr="A room with many doors&#10;&#10;Description automatically generated">
            <a:extLst>
              <a:ext uri="{FF2B5EF4-FFF2-40B4-BE49-F238E27FC236}">
                <a16:creationId xmlns:a16="http://schemas.microsoft.com/office/drawing/2014/main" id="{B217DE2D-1F25-B172-B1E6-18210AEA6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264" y="699835"/>
            <a:ext cx="579610" cy="527190"/>
          </a:xfrm>
          <a:prstGeom prst="rect">
            <a:avLst/>
          </a:prstGeom>
        </p:spPr>
      </p:pic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8058E69-4AC6-BDE7-89D4-5013162AA881}"/>
              </a:ext>
            </a:extLst>
          </p:cNvPr>
          <p:cNvCxnSpPr>
            <a:stCxn id="21" idx="3"/>
            <a:endCxn id="49" idx="1"/>
          </p:cNvCxnSpPr>
          <p:nvPr/>
        </p:nvCxnSpPr>
        <p:spPr>
          <a:xfrm>
            <a:off x="2398382" y="476569"/>
            <a:ext cx="506882" cy="4868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70C1A428-EE9D-52F4-45A0-63D300302314}"/>
              </a:ext>
            </a:extLst>
          </p:cNvPr>
          <p:cNvCxnSpPr>
            <a:stCxn id="49" idx="1"/>
            <a:endCxn id="17" idx="3"/>
          </p:cNvCxnSpPr>
          <p:nvPr/>
        </p:nvCxnSpPr>
        <p:spPr>
          <a:xfrm flipH="1">
            <a:off x="2108577" y="963430"/>
            <a:ext cx="796687" cy="3471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BEF03D74-4A43-48FF-B83D-1848DAE5682D}"/>
              </a:ext>
            </a:extLst>
          </p:cNvPr>
          <p:cNvCxnSpPr>
            <a:stCxn id="49" idx="2"/>
            <a:endCxn id="44" idx="0"/>
          </p:cNvCxnSpPr>
          <p:nvPr/>
        </p:nvCxnSpPr>
        <p:spPr>
          <a:xfrm flipH="1">
            <a:off x="2267555" y="1227025"/>
            <a:ext cx="927514" cy="6379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2" name="Picture 61" descr="A room with many doors&#10;&#10;Description automatically generated">
            <a:extLst>
              <a:ext uri="{FF2B5EF4-FFF2-40B4-BE49-F238E27FC236}">
                <a16:creationId xmlns:a16="http://schemas.microsoft.com/office/drawing/2014/main" id="{175F4C68-45EA-C2F4-082B-CEE1550DB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0167" y="1754215"/>
            <a:ext cx="579610" cy="527190"/>
          </a:xfrm>
          <a:prstGeom prst="rect">
            <a:avLst/>
          </a:prstGeom>
        </p:spPr>
      </p:pic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6344795F-AA0E-F09F-E14F-954FC0A7C657}"/>
              </a:ext>
            </a:extLst>
          </p:cNvPr>
          <p:cNvCxnSpPr>
            <a:stCxn id="49" idx="2"/>
            <a:endCxn id="62" idx="0"/>
          </p:cNvCxnSpPr>
          <p:nvPr/>
        </p:nvCxnSpPr>
        <p:spPr>
          <a:xfrm>
            <a:off x="3195069" y="1227025"/>
            <a:ext cx="144903" cy="527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5C0F362-6F49-A5BE-CE6A-C5A351604845}"/>
              </a:ext>
            </a:extLst>
          </p:cNvPr>
          <p:cNvCxnSpPr>
            <a:stCxn id="44" idx="3"/>
            <a:endCxn id="62" idx="1"/>
          </p:cNvCxnSpPr>
          <p:nvPr/>
        </p:nvCxnSpPr>
        <p:spPr>
          <a:xfrm flipV="1">
            <a:off x="2557360" y="2017811"/>
            <a:ext cx="492807" cy="1107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7" name="Picture 66" descr="A room with many doors&#10;&#10;Description automatically generated">
            <a:extLst>
              <a:ext uri="{FF2B5EF4-FFF2-40B4-BE49-F238E27FC236}">
                <a16:creationId xmlns:a16="http://schemas.microsoft.com/office/drawing/2014/main" id="{32674697-0F09-E590-2246-8B9A0D061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000" y="2756560"/>
            <a:ext cx="579610" cy="527190"/>
          </a:xfrm>
          <a:prstGeom prst="rect">
            <a:avLst/>
          </a:prstGeom>
        </p:spPr>
      </p:pic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7E17B1A-1453-387B-0AEB-7F378FE71772}"/>
              </a:ext>
            </a:extLst>
          </p:cNvPr>
          <p:cNvCxnSpPr>
            <a:stCxn id="62" idx="2"/>
            <a:endCxn id="67" idx="0"/>
          </p:cNvCxnSpPr>
          <p:nvPr/>
        </p:nvCxnSpPr>
        <p:spPr>
          <a:xfrm>
            <a:off x="3339972" y="2281406"/>
            <a:ext cx="145833" cy="4751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07A1F971-9BB6-8277-633C-3C64A14B90FC}"/>
              </a:ext>
            </a:extLst>
          </p:cNvPr>
          <p:cNvCxnSpPr>
            <a:stCxn id="44" idx="2"/>
            <a:endCxn id="67" idx="1"/>
          </p:cNvCxnSpPr>
          <p:nvPr/>
        </p:nvCxnSpPr>
        <p:spPr>
          <a:xfrm>
            <a:off x="2267555" y="2392124"/>
            <a:ext cx="928444" cy="628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2" name="Picture 71" descr="A room with many doors&#10;&#10;Description automatically generated">
            <a:extLst>
              <a:ext uri="{FF2B5EF4-FFF2-40B4-BE49-F238E27FC236}">
                <a16:creationId xmlns:a16="http://schemas.microsoft.com/office/drawing/2014/main" id="{B21F4BE1-F30F-B367-C477-0663BCFE4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420" y="3361487"/>
            <a:ext cx="579610" cy="527190"/>
          </a:xfrm>
          <a:prstGeom prst="rect">
            <a:avLst/>
          </a:prstGeom>
        </p:spPr>
      </p:pic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2A4B2478-591B-EE2B-AC39-AF8D0076A15B}"/>
              </a:ext>
            </a:extLst>
          </p:cNvPr>
          <p:cNvCxnSpPr>
            <a:stCxn id="67" idx="2"/>
            <a:endCxn id="72" idx="3"/>
          </p:cNvCxnSpPr>
          <p:nvPr/>
        </p:nvCxnSpPr>
        <p:spPr>
          <a:xfrm flipH="1">
            <a:off x="2698030" y="3283751"/>
            <a:ext cx="787775" cy="3413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47E98D49-ED12-621A-F459-FF64C55C034C}"/>
              </a:ext>
            </a:extLst>
          </p:cNvPr>
          <p:cNvCxnSpPr>
            <a:stCxn id="44" idx="2"/>
            <a:endCxn id="72" idx="0"/>
          </p:cNvCxnSpPr>
          <p:nvPr/>
        </p:nvCxnSpPr>
        <p:spPr>
          <a:xfrm>
            <a:off x="2267555" y="2392124"/>
            <a:ext cx="140669" cy="969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7" name="Picture 76" descr="A room with many doors&#10;&#10;Description automatically generated">
            <a:extLst>
              <a:ext uri="{FF2B5EF4-FFF2-40B4-BE49-F238E27FC236}">
                <a16:creationId xmlns:a16="http://schemas.microsoft.com/office/drawing/2014/main" id="{30551131-239F-5A8F-95C8-D486CE85D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2426" y="1333729"/>
            <a:ext cx="579610" cy="527190"/>
          </a:xfrm>
          <a:prstGeom prst="rect">
            <a:avLst/>
          </a:prstGeom>
        </p:spPr>
      </p:pic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D56DF2C5-ACD5-FA0F-B62D-34CA2728C3CD}"/>
              </a:ext>
            </a:extLst>
          </p:cNvPr>
          <p:cNvCxnSpPr>
            <a:stCxn id="62" idx="3"/>
            <a:endCxn id="77" idx="1"/>
          </p:cNvCxnSpPr>
          <p:nvPr/>
        </p:nvCxnSpPr>
        <p:spPr>
          <a:xfrm flipV="1">
            <a:off x="3629777" y="1597324"/>
            <a:ext cx="422649" cy="4204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61C3193C-16AA-7C38-FE14-1BDFC3724BC0}"/>
              </a:ext>
            </a:extLst>
          </p:cNvPr>
          <p:cNvCxnSpPr>
            <a:stCxn id="77" idx="0"/>
            <a:endCxn id="49" idx="3"/>
          </p:cNvCxnSpPr>
          <p:nvPr/>
        </p:nvCxnSpPr>
        <p:spPr>
          <a:xfrm flipH="1" flipV="1">
            <a:off x="3484875" y="963430"/>
            <a:ext cx="857356" cy="3702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2" name="Picture 81" descr="A room with many doors&#10;&#10;Description automatically generated">
            <a:extLst>
              <a:ext uri="{FF2B5EF4-FFF2-40B4-BE49-F238E27FC236}">
                <a16:creationId xmlns:a16="http://schemas.microsoft.com/office/drawing/2014/main" id="{A3F0FE49-BB85-8236-372F-1CDD6869E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61" y="3454416"/>
            <a:ext cx="579610" cy="527190"/>
          </a:xfrm>
          <a:prstGeom prst="rect">
            <a:avLst/>
          </a:prstGeom>
        </p:spPr>
      </p:pic>
      <p:pic>
        <p:nvPicPr>
          <p:cNvPr id="83" name="Picture 82" descr="A room with many doors&#10;&#10;Description automatically generated">
            <a:extLst>
              <a:ext uri="{FF2B5EF4-FFF2-40B4-BE49-F238E27FC236}">
                <a16:creationId xmlns:a16="http://schemas.microsoft.com/office/drawing/2014/main" id="{6FF44637-A249-723C-E87F-AE28CCFCE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738" y="4513916"/>
            <a:ext cx="579610" cy="527190"/>
          </a:xfrm>
          <a:prstGeom prst="rect">
            <a:avLst/>
          </a:prstGeom>
        </p:spPr>
      </p:pic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C1B6F95A-6368-C660-B636-3242BB922CEC}"/>
              </a:ext>
            </a:extLst>
          </p:cNvPr>
          <p:cNvCxnSpPr>
            <a:stCxn id="30" idx="2"/>
            <a:endCxn id="82" idx="0"/>
          </p:cNvCxnSpPr>
          <p:nvPr/>
        </p:nvCxnSpPr>
        <p:spPr>
          <a:xfrm>
            <a:off x="424805" y="2658512"/>
            <a:ext cx="513761" cy="7959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197ED4BF-564D-49CF-50A2-10B641C4A46A}"/>
              </a:ext>
            </a:extLst>
          </p:cNvPr>
          <p:cNvCxnSpPr>
            <a:stCxn id="82" idx="2"/>
            <a:endCxn id="83" idx="0"/>
          </p:cNvCxnSpPr>
          <p:nvPr/>
        </p:nvCxnSpPr>
        <p:spPr>
          <a:xfrm>
            <a:off x="938566" y="3981606"/>
            <a:ext cx="499978" cy="532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C685284E-1B48-A699-68F4-784C32226D10}"/>
              </a:ext>
            </a:extLst>
          </p:cNvPr>
          <p:cNvCxnSpPr>
            <a:stCxn id="82" idx="3"/>
            <a:endCxn id="72" idx="1"/>
          </p:cNvCxnSpPr>
          <p:nvPr/>
        </p:nvCxnSpPr>
        <p:spPr>
          <a:xfrm flipV="1">
            <a:off x="1228371" y="3625082"/>
            <a:ext cx="890049" cy="92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CDEB4ED2-38AB-7847-B994-46A2F206F416}"/>
              </a:ext>
            </a:extLst>
          </p:cNvPr>
          <p:cNvCxnSpPr>
            <a:stCxn id="83" idx="3"/>
            <a:endCxn id="72" idx="2"/>
          </p:cNvCxnSpPr>
          <p:nvPr/>
        </p:nvCxnSpPr>
        <p:spPr>
          <a:xfrm flipV="1">
            <a:off x="1728348" y="3888677"/>
            <a:ext cx="679876" cy="888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39B62C0C-BA52-748D-3866-2E6A90CCFA5B}"/>
              </a:ext>
            </a:extLst>
          </p:cNvPr>
          <p:cNvSpPr/>
          <p:nvPr/>
        </p:nvSpPr>
        <p:spPr>
          <a:xfrm>
            <a:off x="911029" y="257168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5BC1C5EC-0627-D7B0-D0A5-355440918A39}"/>
              </a:ext>
            </a:extLst>
          </p:cNvPr>
          <p:cNvSpPr/>
          <p:nvPr/>
        </p:nvSpPr>
        <p:spPr>
          <a:xfrm>
            <a:off x="2022179" y="370161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F46753-7B6E-9EA1-E4C0-623A44B5456A}"/>
              </a:ext>
            </a:extLst>
          </p:cNvPr>
          <p:cNvSpPr txBox="1"/>
          <p:nvPr/>
        </p:nvSpPr>
        <p:spPr>
          <a:xfrm>
            <a:off x="2416019" y="229557"/>
            <a:ext cx="12682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err="1">
                <a:solidFill>
                  <a:srgbClr val="FF0000"/>
                </a:solidFill>
              </a:rPr>
              <a:t>Lösungspfad</a:t>
            </a:r>
            <a:r>
              <a:rPr lang="en-GB" sz="800" dirty="0">
                <a:solidFill>
                  <a:srgbClr val="FF0000"/>
                </a:solidFill>
              </a:rPr>
              <a:t> </a:t>
            </a:r>
            <a:r>
              <a:rPr lang="en-GB" sz="800" dirty="0" err="1">
                <a:solidFill>
                  <a:srgbClr val="FF0000"/>
                </a:solidFill>
              </a:rPr>
              <a:t>gefunden</a:t>
            </a:r>
            <a:r>
              <a:rPr lang="en-GB" sz="800" dirty="0">
                <a:solidFill>
                  <a:srgbClr val="FF0000"/>
                </a:solidFill>
              </a:rPr>
              <a:t>!</a:t>
            </a:r>
            <a:endParaRPr lang="en-CH" sz="800" dirty="0">
              <a:solidFill>
                <a:srgbClr val="FF0000"/>
              </a:solidFill>
            </a:endParaRPr>
          </a:p>
        </p:txBody>
      </p:sp>
      <p:pic>
        <p:nvPicPr>
          <p:cNvPr id="7" name="Picture 6" descr="A room with many doors&#10;&#10;Description automatically generated">
            <a:extLst>
              <a:ext uri="{FF2B5EF4-FFF2-40B4-BE49-F238E27FC236}">
                <a16:creationId xmlns:a16="http://schemas.microsoft.com/office/drawing/2014/main" id="{1E70805E-59FF-FB1F-D98D-B6A976E2F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999" y="2382995"/>
            <a:ext cx="579610" cy="5271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36D23A-81A5-40F3-98B3-0BF78422F7C4}"/>
              </a:ext>
            </a:extLst>
          </p:cNvPr>
          <p:cNvSpPr txBox="1"/>
          <p:nvPr/>
        </p:nvSpPr>
        <p:spPr>
          <a:xfrm>
            <a:off x="5306291" y="220133"/>
            <a:ext cx="3702709" cy="4587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Wieso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funktioniert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das?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Betrachten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Beispiel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mit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nicht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visited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visited</a:t>
            </a:r>
          </a:p>
        </p:txBody>
      </p:sp>
      <p:pic>
        <p:nvPicPr>
          <p:cNvPr id="9" name="Picture 8" descr="A room with many doors&#10;&#10;Description automatically generated">
            <a:extLst>
              <a:ext uri="{FF2B5EF4-FFF2-40B4-BE49-F238E27FC236}">
                <a16:creationId xmlns:a16="http://schemas.microsoft.com/office/drawing/2014/main" id="{5BF3929E-32BC-0ECF-3262-CE21F0198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999" y="1455447"/>
            <a:ext cx="579610" cy="527190"/>
          </a:xfrm>
          <a:prstGeom prst="rect">
            <a:avLst/>
          </a:pr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0938D938-502E-AB94-7E1F-EC86DC67117E}"/>
              </a:ext>
            </a:extLst>
          </p:cNvPr>
          <p:cNvSpPr/>
          <p:nvPr/>
        </p:nvSpPr>
        <p:spPr>
          <a:xfrm>
            <a:off x="5944930" y="2553735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07229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C8C0BF-2EDD-32A1-C0E9-A0B7E5CDF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41418C-64A9-349B-4855-CB8F0428FF90}"/>
              </a:ext>
            </a:extLst>
          </p:cNvPr>
          <p:cNvSpPr txBox="1"/>
          <p:nvPr/>
        </p:nvSpPr>
        <p:spPr>
          <a:xfrm>
            <a:off x="5306291" y="220133"/>
            <a:ext cx="3702709" cy="4587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Wieso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funktioniert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das?</a:t>
            </a:r>
          </a:p>
        </p:txBody>
      </p:sp>
      <p:sp>
        <p:nvSpPr>
          <p:cNvPr id="3" name="Google Shape;2468;p187">
            <a:extLst>
              <a:ext uri="{FF2B5EF4-FFF2-40B4-BE49-F238E27FC236}">
                <a16:creationId xmlns:a16="http://schemas.microsoft.com/office/drawing/2014/main" id="{5F13A8C4-D26E-5ADD-8CA2-A804FFE25BD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Tx/>
              <a:buSzTx/>
              <a:defRPr/>
            </a:pPr>
            <a:fld id="{00000000-1234-1234-1234-123412341234}" type="slidenum">
              <a:rPr lang="en-US" sz="7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  <a:sym typeface="Calibri"/>
              </a:rPr>
              <a:pPr>
                <a:lnSpc>
                  <a:spcPct val="90000"/>
                </a:lnSpc>
                <a:spcAft>
                  <a:spcPts val="600"/>
                </a:spcAft>
                <a:buClrTx/>
                <a:buSzTx/>
                <a:defRPr/>
              </a:pPr>
              <a:t>69</a:t>
            </a:fld>
            <a:endParaRPr lang="en-US" sz="700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  <a:sym typeface="Times New Roman"/>
            </a:endParaRPr>
          </a:p>
        </p:txBody>
      </p:sp>
      <p:pic>
        <p:nvPicPr>
          <p:cNvPr id="13" name="Picture 12" descr="A room with many doors&#10;&#10;Description automatically generated">
            <a:extLst>
              <a:ext uri="{FF2B5EF4-FFF2-40B4-BE49-F238E27FC236}">
                <a16:creationId xmlns:a16="http://schemas.microsoft.com/office/drawing/2014/main" id="{CC84BDAF-2C94-0B20-10A6-AA725FE8E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610" y="106218"/>
            <a:ext cx="579610" cy="527190"/>
          </a:xfrm>
          <a:prstGeom prst="rect">
            <a:avLst/>
          </a:prstGeom>
        </p:spPr>
      </p:pic>
      <p:pic>
        <p:nvPicPr>
          <p:cNvPr id="10" name="Picture 9" descr="A room with many doors&#10;&#10;Description automatically generated">
            <a:extLst>
              <a:ext uri="{FF2B5EF4-FFF2-40B4-BE49-F238E27FC236}">
                <a16:creationId xmlns:a16="http://schemas.microsoft.com/office/drawing/2014/main" id="{B52B4D43-F48A-23B4-0C2A-C4AAC9894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05" y="1020392"/>
            <a:ext cx="579610" cy="527190"/>
          </a:xfrm>
          <a:prstGeom prst="rect">
            <a:avLst/>
          </a:prstGeom>
        </p:spPr>
      </p:pic>
      <p:pic>
        <p:nvPicPr>
          <p:cNvPr id="17" name="Picture 16" descr="A room with many doors&#10;&#10;Description automatically generated">
            <a:extLst>
              <a:ext uri="{FF2B5EF4-FFF2-40B4-BE49-F238E27FC236}">
                <a16:creationId xmlns:a16="http://schemas.microsoft.com/office/drawing/2014/main" id="{166E443F-F195-7380-F048-EFFD1C81E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967" y="1047031"/>
            <a:ext cx="579610" cy="527190"/>
          </a:xfrm>
          <a:prstGeom prst="rect">
            <a:avLst/>
          </a:prstGeom>
        </p:spPr>
      </p:pic>
      <p:pic>
        <p:nvPicPr>
          <p:cNvPr id="21" name="Picture 20" descr="A room with many doors&#10;&#10;Description automatically generated">
            <a:extLst>
              <a:ext uri="{FF2B5EF4-FFF2-40B4-BE49-F238E27FC236}">
                <a16:creationId xmlns:a16="http://schemas.microsoft.com/office/drawing/2014/main" id="{51E1B8E6-40FF-B5B0-5AFD-E9E263C65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772" y="212973"/>
            <a:ext cx="579610" cy="527190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F7BA5C5-7F22-39F8-ADB8-F9688F2097FA}"/>
              </a:ext>
            </a:extLst>
          </p:cNvPr>
          <p:cNvCxnSpPr>
            <a:stCxn id="13" idx="2"/>
            <a:endCxn id="10" idx="0"/>
          </p:cNvCxnSpPr>
          <p:nvPr/>
        </p:nvCxnSpPr>
        <p:spPr>
          <a:xfrm flipH="1">
            <a:off x="714610" y="633408"/>
            <a:ext cx="289805" cy="386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9172112-0827-521E-C7C6-D8AF7792F581}"/>
              </a:ext>
            </a:extLst>
          </p:cNvPr>
          <p:cNvCxnSpPr>
            <a:endCxn id="17" idx="0"/>
          </p:cNvCxnSpPr>
          <p:nvPr/>
        </p:nvCxnSpPr>
        <p:spPr>
          <a:xfrm>
            <a:off x="1294220" y="633408"/>
            <a:ext cx="524552" cy="413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8B71090-9E1F-5F27-FFDC-AB3641FD551B}"/>
              </a:ext>
            </a:extLst>
          </p:cNvPr>
          <p:cNvCxnSpPr>
            <a:stCxn id="13" idx="3"/>
            <a:endCxn id="21" idx="1"/>
          </p:cNvCxnSpPr>
          <p:nvPr/>
        </p:nvCxnSpPr>
        <p:spPr>
          <a:xfrm>
            <a:off x="1294220" y="369813"/>
            <a:ext cx="524552" cy="1067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" name="Picture 29" descr="A room with many doors&#10;&#10;Description automatically generated">
            <a:extLst>
              <a:ext uri="{FF2B5EF4-FFF2-40B4-BE49-F238E27FC236}">
                <a16:creationId xmlns:a16="http://schemas.microsoft.com/office/drawing/2014/main" id="{3A98AF58-610D-633C-BCFD-E5C2F4FC7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00" y="2131321"/>
            <a:ext cx="579610" cy="527190"/>
          </a:xfrm>
          <a:prstGeom prst="rect">
            <a:avLst/>
          </a:prstGeom>
        </p:spPr>
      </p:pic>
      <p:pic>
        <p:nvPicPr>
          <p:cNvPr id="31" name="Picture 30" descr="A room with many doors&#10;&#10;Description automatically generated">
            <a:extLst>
              <a:ext uri="{FF2B5EF4-FFF2-40B4-BE49-F238E27FC236}">
                <a16:creationId xmlns:a16="http://schemas.microsoft.com/office/drawing/2014/main" id="{2CDAD277-D806-EE08-0F79-CFF82BC66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371" y="2426543"/>
            <a:ext cx="579610" cy="527190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6D7C58E-9B8C-8830-4C8C-FF847493B6D1}"/>
              </a:ext>
            </a:extLst>
          </p:cNvPr>
          <p:cNvCxnSpPr>
            <a:stCxn id="17" idx="1"/>
            <a:endCxn id="10" idx="3"/>
          </p:cNvCxnSpPr>
          <p:nvPr/>
        </p:nvCxnSpPr>
        <p:spPr>
          <a:xfrm flipH="1" flipV="1">
            <a:off x="1004415" y="1283988"/>
            <a:ext cx="524552" cy="266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0F48423-CBAE-E005-E7CC-E029A48232A5}"/>
              </a:ext>
            </a:extLst>
          </p:cNvPr>
          <p:cNvCxnSpPr>
            <a:stCxn id="10" idx="2"/>
            <a:endCxn id="30" idx="0"/>
          </p:cNvCxnSpPr>
          <p:nvPr/>
        </p:nvCxnSpPr>
        <p:spPr>
          <a:xfrm flipH="1">
            <a:off x="424805" y="1547583"/>
            <a:ext cx="289805" cy="5837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B5B22DD-0C6A-B11E-7EC4-188B1986F4F6}"/>
              </a:ext>
            </a:extLst>
          </p:cNvPr>
          <p:cNvCxnSpPr>
            <a:stCxn id="30" idx="3"/>
            <a:endCxn id="31" idx="1"/>
          </p:cNvCxnSpPr>
          <p:nvPr/>
        </p:nvCxnSpPr>
        <p:spPr>
          <a:xfrm>
            <a:off x="714610" y="2394917"/>
            <a:ext cx="513761" cy="295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6124BC6-7E2B-3974-08EA-EFC29F6DE9C4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994683" y="1538731"/>
            <a:ext cx="523493" cy="887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4" name="Picture 43" descr="A room with many doors&#10;&#10;Description automatically generated">
            <a:extLst>
              <a:ext uri="{FF2B5EF4-FFF2-40B4-BE49-F238E27FC236}">
                <a16:creationId xmlns:a16="http://schemas.microsoft.com/office/drawing/2014/main" id="{298CDDE4-EE3A-5828-9324-012F57D3E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750" y="1864934"/>
            <a:ext cx="579610" cy="527190"/>
          </a:xfrm>
          <a:prstGeom prst="rect">
            <a:avLst/>
          </a:prstGeom>
        </p:spPr>
      </p:pic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C616FD4-26A2-A3C1-7847-0D967D8AE303}"/>
              </a:ext>
            </a:extLst>
          </p:cNvPr>
          <p:cNvCxnSpPr>
            <a:stCxn id="31" idx="3"/>
            <a:endCxn id="44" idx="2"/>
          </p:cNvCxnSpPr>
          <p:nvPr/>
        </p:nvCxnSpPr>
        <p:spPr>
          <a:xfrm flipV="1">
            <a:off x="1807981" y="2392124"/>
            <a:ext cx="459575" cy="2980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B1B7DE1E-7D33-F5F3-C686-848F9B2BFD30}"/>
              </a:ext>
            </a:extLst>
          </p:cNvPr>
          <p:cNvCxnSpPr>
            <a:stCxn id="44" idx="0"/>
            <a:endCxn id="17" idx="2"/>
          </p:cNvCxnSpPr>
          <p:nvPr/>
        </p:nvCxnSpPr>
        <p:spPr>
          <a:xfrm flipH="1" flipV="1">
            <a:off x="1818772" y="1574221"/>
            <a:ext cx="448783" cy="290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9" name="Picture 48" descr="A room with many doors&#10;&#10;Description automatically generated">
            <a:extLst>
              <a:ext uri="{FF2B5EF4-FFF2-40B4-BE49-F238E27FC236}">
                <a16:creationId xmlns:a16="http://schemas.microsoft.com/office/drawing/2014/main" id="{7D079FD2-87BD-9968-140C-D11ACCD272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264" y="699835"/>
            <a:ext cx="579610" cy="527190"/>
          </a:xfrm>
          <a:prstGeom prst="rect">
            <a:avLst/>
          </a:prstGeom>
        </p:spPr>
      </p:pic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4487739-289E-F03D-8969-7B3B933067A5}"/>
              </a:ext>
            </a:extLst>
          </p:cNvPr>
          <p:cNvCxnSpPr>
            <a:stCxn id="21" idx="3"/>
            <a:endCxn id="49" idx="1"/>
          </p:cNvCxnSpPr>
          <p:nvPr/>
        </p:nvCxnSpPr>
        <p:spPr>
          <a:xfrm>
            <a:off x="2398382" y="476569"/>
            <a:ext cx="506882" cy="4868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C185ED5-F273-F0FA-BA2F-150E0EDBB330}"/>
              </a:ext>
            </a:extLst>
          </p:cNvPr>
          <p:cNvCxnSpPr>
            <a:stCxn id="49" idx="1"/>
            <a:endCxn id="17" idx="3"/>
          </p:cNvCxnSpPr>
          <p:nvPr/>
        </p:nvCxnSpPr>
        <p:spPr>
          <a:xfrm flipH="1">
            <a:off x="2108577" y="963430"/>
            <a:ext cx="796687" cy="3471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A847157-7529-7B1E-AC01-F8A2F21F44E4}"/>
              </a:ext>
            </a:extLst>
          </p:cNvPr>
          <p:cNvCxnSpPr>
            <a:stCxn id="49" idx="2"/>
            <a:endCxn id="44" idx="0"/>
          </p:cNvCxnSpPr>
          <p:nvPr/>
        </p:nvCxnSpPr>
        <p:spPr>
          <a:xfrm flipH="1">
            <a:off x="2267555" y="1227025"/>
            <a:ext cx="927514" cy="6379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2" name="Picture 61" descr="A room with many doors&#10;&#10;Description automatically generated">
            <a:extLst>
              <a:ext uri="{FF2B5EF4-FFF2-40B4-BE49-F238E27FC236}">
                <a16:creationId xmlns:a16="http://schemas.microsoft.com/office/drawing/2014/main" id="{E8BA35B8-B080-5DDE-3952-E61C016A6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0167" y="1754215"/>
            <a:ext cx="579610" cy="527190"/>
          </a:xfrm>
          <a:prstGeom prst="rect">
            <a:avLst/>
          </a:prstGeom>
        </p:spPr>
      </p:pic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84C493F-086D-9B6E-902A-1A4C91D9517A}"/>
              </a:ext>
            </a:extLst>
          </p:cNvPr>
          <p:cNvCxnSpPr>
            <a:stCxn id="49" idx="2"/>
            <a:endCxn id="62" idx="0"/>
          </p:cNvCxnSpPr>
          <p:nvPr/>
        </p:nvCxnSpPr>
        <p:spPr>
          <a:xfrm>
            <a:off x="3195069" y="1227025"/>
            <a:ext cx="144903" cy="527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DFF0EF6D-23C0-88FF-49BF-99AA99E89E62}"/>
              </a:ext>
            </a:extLst>
          </p:cNvPr>
          <p:cNvCxnSpPr>
            <a:stCxn id="44" idx="3"/>
            <a:endCxn id="62" idx="1"/>
          </p:cNvCxnSpPr>
          <p:nvPr/>
        </p:nvCxnSpPr>
        <p:spPr>
          <a:xfrm flipV="1">
            <a:off x="2557360" y="2017811"/>
            <a:ext cx="492807" cy="1107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7" name="Picture 66" descr="A room with many doors&#10;&#10;Description automatically generated">
            <a:extLst>
              <a:ext uri="{FF2B5EF4-FFF2-40B4-BE49-F238E27FC236}">
                <a16:creationId xmlns:a16="http://schemas.microsoft.com/office/drawing/2014/main" id="{F180F6B9-F8F6-6C55-ABC6-8B6CA76A0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000" y="2756560"/>
            <a:ext cx="579610" cy="527190"/>
          </a:xfrm>
          <a:prstGeom prst="rect">
            <a:avLst/>
          </a:prstGeom>
        </p:spPr>
      </p:pic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BD8CFC16-CC4F-A502-9050-97F20A78B8F3}"/>
              </a:ext>
            </a:extLst>
          </p:cNvPr>
          <p:cNvCxnSpPr>
            <a:stCxn id="62" idx="2"/>
            <a:endCxn id="67" idx="0"/>
          </p:cNvCxnSpPr>
          <p:nvPr/>
        </p:nvCxnSpPr>
        <p:spPr>
          <a:xfrm>
            <a:off x="3339972" y="2281406"/>
            <a:ext cx="145833" cy="4751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0CCD5ADE-5B62-D292-B8F9-C9F9637C0119}"/>
              </a:ext>
            </a:extLst>
          </p:cNvPr>
          <p:cNvCxnSpPr>
            <a:stCxn id="44" idx="2"/>
            <a:endCxn id="67" idx="1"/>
          </p:cNvCxnSpPr>
          <p:nvPr/>
        </p:nvCxnSpPr>
        <p:spPr>
          <a:xfrm>
            <a:off x="2267555" y="2392124"/>
            <a:ext cx="928444" cy="628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2" name="Picture 71" descr="A room with many doors&#10;&#10;Description automatically generated">
            <a:extLst>
              <a:ext uri="{FF2B5EF4-FFF2-40B4-BE49-F238E27FC236}">
                <a16:creationId xmlns:a16="http://schemas.microsoft.com/office/drawing/2014/main" id="{7AC9242E-1DF4-7F18-54FE-7178DB09B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420" y="3361487"/>
            <a:ext cx="579610" cy="527190"/>
          </a:xfrm>
          <a:prstGeom prst="rect">
            <a:avLst/>
          </a:prstGeom>
        </p:spPr>
      </p:pic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30A45B08-432E-0D40-C763-959C40E4B80F}"/>
              </a:ext>
            </a:extLst>
          </p:cNvPr>
          <p:cNvCxnSpPr>
            <a:stCxn id="67" idx="2"/>
            <a:endCxn id="72" idx="3"/>
          </p:cNvCxnSpPr>
          <p:nvPr/>
        </p:nvCxnSpPr>
        <p:spPr>
          <a:xfrm flipH="1">
            <a:off x="2698030" y="3283751"/>
            <a:ext cx="787775" cy="3413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4A3D279A-9BBF-7AD4-4428-32E917E9B569}"/>
              </a:ext>
            </a:extLst>
          </p:cNvPr>
          <p:cNvCxnSpPr>
            <a:stCxn id="44" idx="2"/>
            <a:endCxn id="72" idx="0"/>
          </p:cNvCxnSpPr>
          <p:nvPr/>
        </p:nvCxnSpPr>
        <p:spPr>
          <a:xfrm>
            <a:off x="2267555" y="2392124"/>
            <a:ext cx="140669" cy="969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7" name="Picture 76" descr="A room with many doors&#10;&#10;Description automatically generated">
            <a:extLst>
              <a:ext uri="{FF2B5EF4-FFF2-40B4-BE49-F238E27FC236}">
                <a16:creationId xmlns:a16="http://schemas.microsoft.com/office/drawing/2014/main" id="{748E3236-1F41-AE6E-A428-A10C47163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2426" y="1333729"/>
            <a:ext cx="579610" cy="527190"/>
          </a:xfrm>
          <a:prstGeom prst="rect">
            <a:avLst/>
          </a:prstGeom>
        </p:spPr>
      </p:pic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3150EB6F-CBE7-604E-D5A7-CA9E2F51306E}"/>
              </a:ext>
            </a:extLst>
          </p:cNvPr>
          <p:cNvCxnSpPr>
            <a:stCxn id="62" idx="3"/>
            <a:endCxn id="77" idx="1"/>
          </p:cNvCxnSpPr>
          <p:nvPr/>
        </p:nvCxnSpPr>
        <p:spPr>
          <a:xfrm flipV="1">
            <a:off x="3629777" y="1597324"/>
            <a:ext cx="422649" cy="4204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223588D1-A9A3-B173-7E9E-A5B6B3683C43}"/>
              </a:ext>
            </a:extLst>
          </p:cNvPr>
          <p:cNvCxnSpPr>
            <a:stCxn id="77" idx="0"/>
            <a:endCxn id="49" idx="3"/>
          </p:cNvCxnSpPr>
          <p:nvPr/>
        </p:nvCxnSpPr>
        <p:spPr>
          <a:xfrm flipH="1" flipV="1">
            <a:off x="3484875" y="963430"/>
            <a:ext cx="857356" cy="3702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2" name="Picture 81" descr="A room with many doors&#10;&#10;Description automatically generated">
            <a:extLst>
              <a:ext uri="{FF2B5EF4-FFF2-40B4-BE49-F238E27FC236}">
                <a16:creationId xmlns:a16="http://schemas.microsoft.com/office/drawing/2014/main" id="{9FEBEB25-6389-F467-D633-24A96150D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61" y="3454416"/>
            <a:ext cx="579610" cy="527190"/>
          </a:xfrm>
          <a:prstGeom prst="rect">
            <a:avLst/>
          </a:prstGeom>
        </p:spPr>
      </p:pic>
      <p:pic>
        <p:nvPicPr>
          <p:cNvPr id="83" name="Picture 82" descr="A room with many doors&#10;&#10;Description automatically generated">
            <a:extLst>
              <a:ext uri="{FF2B5EF4-FFF2-40B4-BE49-F238E27FC236}">
                <a16:creationId xmlns:a16="http://schemas.microsoft.com/office/drawing/2014/main" id="{D026A8D7-DF3C-F5A1-2C79-76B6F13822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738" y="4513916"/>
            <a:ext cx="579610" cy="527190"/>
          </a:xfrm>
          <a:prstGeom prst="rect">
            <a:avLst/>
          </a:prstGeom>
        </p:spPr>
      </p:pic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4DFF1064-13B7-D9FC-8D87-3D6BBD25304B}"/>
              </a:ext>
            </a:extLst>
          </p:cNvPr>
          <p:cNvCxnSpPr>
            <a:stCxn id="30" idx="2"/>
            <a:endCxn id="82" idx="0"/>
          </p:cNvCxnSpPr>
          <p:nvPr/>
        </p:nvCxnSpPr>
        <p:spPr>
          <a:xfrm>
            <a:off x="424805" y="2658512"/>
            <a:ext cx="513761" cy="7959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1EB4FB07-7F08-10DE-3075-7EE1DDA7C585}"/>
              </a:ext>
            </a:extLst>
          </p:cNvPr>
          <p:cNvCxnSpPr>
            <a:stCxn id="82" idx="2"/>
            <a:endCxn id="83" idx="0"/>
          </p:cNvCxnSpPr>
          <p:nvPr/>
        </p:nvCxnSpPr>
        <p:spPr>
          <a:xfrm>
            <a:off x="938566" y="3981606"/>
            <a:ext cx="499978" cy="532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D0ED771F-7D69-6C35-8716-B0F67BF11381}"/>
              </a:ext>
            </a:extLst>
          </p:cNvPr>
          <p:cNvCxnSpPr>
            <a:stCxn id="82" idx="3"/>
            <a:endCxn id="72" idx="1"/>
          </p:cNvCxnSpPr>
          <p:nvPr/>
        </p:nvCxnSpPr>
        <p:spPr>
          <a:xfrm flipV="1">
            <a:off x="1228371" y="3625082"/>
            <a:ext cx="890049" cy="92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06C39B0C-9AD9-6D6F-0991-917BDC139E85}"/>
              </a:ext>
            </a:extLst>
          </p:cNvPr>
          <p:cNvCxnSpPr>
            <a:stCxn id="83" idx="3"/>
            <a:endCxn id="72" idx="2"/>
          </p:cNvCxnSpPr>
          <p:nvPr/>
        </p:nvCxnSpPr>
        <p:spPr>
          <a:xfrm flipV="1">
            <a:off x="1728348" y="3888677"/>
            <a:ext cx="679876" cy="888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196B7533-7CBE-90BF-67E4-D30C176AC5F6}"/>
              </a:ext>
            </a:extLst>
          </p:cNvPr>
          <p:cNvSpPr/>
          <p:nvPr/>
        </p:nvSpPr>
        <p:spPr>
          <a:xfrm>
            <a:off x="911029" y="257168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77B692-9A28-65A5-5503-BEAD5C5A3323}"/>
              </a:ext>
            </a:extLst>
          </p:cNvPr>
          <p:cNvSpPr txBox="1"/>
          <p:nvPr/>
        </p:nvSpPr>
        <p:spPr>
          <a:xfrm>
            <a:off x="25923" y="644145"/>
            <a:ext cx="12682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err="1">
                <a:solidFill>
                  <a:srgbClr val="FF0000"/>
                </a:solidFill>
              </a:rPr>
              <a:t>Lösungspfad</a:t>
            </a:r>
            <a:r>
              <a:rPr lang="en-GB" sz="800" dirty="0">
                <a:solidFill>
                  <a:srgbClr val="FF0000"/>
                </a:solidFill>
              </a:rPr>
              <a:t> </a:t>
            </a:r>
            <a:r>
              <a:rPr lang="en-GB" sz="800" dirty="0" err="1">
                <a:solidFill>
                  <a:srgbClr val="FF0000"/>
                </a:solidFill>
              </a:rPr>
              <a:t>gefunden</a:t>
            </a:r>
            <a:r>
              <a:rPr lang="en-GB" sz="800" dirty="0">
                <a:solidFill>
                  <a:srgbClr val="FF0000"/>
                </a:solidFill>
              </a:rPr>
              <a:t>!</a:t>
            </a:r>
            <a:endParaRPr lang="en-CH" sz="800" dirty="0">
              <a:solidFill>
                <a:srgbClr val="FF0000"/>
              </a:solidFill>
            </a:endParaRPr>
          </a:p>
        </p:txBody>
      </p:sp>
      <p:pic>
        <p:nvPicPr>
          <p:cNvPr id="6" name="Picture 5" descr="A room with many doors&#10;&#10;Description automatically generated">
            <a:extLst>
              <a:ext uri="{FF2B5EF4-FFF2-40B4-BE49-F238E27FC236}">
                <a16:creationId xmlns:a16="http://schemas.microsoft.com/office/drawing/2014/main" id="{C1F56EA9-8D38-2D0A-A976-8D710315E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999" y="2382995"/>
            <a:ext cx="579610" cy="5271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EE0A18-692B-01F4-4145-4CE05CDEBFA5}"/>
              </a:ext>
            </a:extLst>
          </p:cNvPr>
          <p:cNvSpPr txBox="1"/>
          <p:nvPr/>
        </p:nvSpPr>
        <p:spPr>
          <a:xfrm>
            <a:off x="5306291" y="220133"/>
            <a:ext cx="3702709" cy="4587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Wieso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funktioniert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das?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Betrachten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Beispiel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mit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nicht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visited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visited</a:t>
            </a:r>
          </a:p>
        </p:txBody>
      </p:sp>
      <p:pic>
        <p:nvPicPr>
          <p:cNvPr id="8" name="Picture 7" descr="A room with many doors&#10;&#10;Description automatically generated">
            <a:extLst>
              <a:ext uri="{FF2B5EF4-FFF2-40B4-BE49-F238E27FC236}">
                <a16:creationId xmlns:a16="http://schemas.microsoft.com/office/drawing/2014/main" id="{BDC29A2B-EC40-D13C-A297-D2EAE7AC6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999" y="1455447"/>
            <a:ext cx="579610" cy="527190"/>
          </a:xfrm>
          <a:prstGeom prst="rect">
            <a:avLst/>
          </a:pr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B869837C-2F59-2406-0570-B3EFC11E326F}"/>
              </a:ext>
            </a:extLst>
          </p:cNvPr>
          <p:cNvSpPr/>
          <p:nvPr/>
        </p:nvSpPr>
        <p:spPr>
          <a:xfrm>
            <a:off x="5944930" y="2553735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609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4" name="Google Shape;2284;p166"/>
          <p:cNvSpPr txBox="1">
            <a:spLocks noGrp="1"/>
          </p:cNvSpPr>
          <p:nvPr>
            <p:ph type="title" idx="4294967295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GB" sz="36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Probleme</a:t>
            </a:r>
            <a:r>
              <a:rPr lang="en-GB" sz="3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36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Lösen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4FCAA-F27F-328F-2396-C0282BDCA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CA595D-3B58-4F81-4FA9-9C7193AEB1E1}"/>
              </a:ext>
            </a:extLst>
          </p:cNvPr>
          <p:cNvSpPr txBox="1"/>
          <p:nvPr/>
        </p:nvSpPr>
        <p:spPr>
          <a:xfrm>
            <a:off x="5306291" y="220133"/>
            <a:ext cx="3702709" cy="4587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Wieso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funktioniert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das?</a:t>
            </a:r>
          </a:p>
        </p:txBody>
      </p:sp>
      <p:sp>
        <p:nvSpPr>
          <p:cNvPr id="3" name="Google Shape;2468;p187">
            <a:extLst>
              <a:ext uri="{FF2B5EF4-FFF2-40B4-BE49-F238E27FC236}">
                <a16:creationId xmlns:a16="http://schemas.microsoft.com/office/drawing/2014/main" id="{30834479-7808-B575-236F-34F2B5A1119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Tx/>
              <a:buSzTx/>
              <a:defRPr/>
            </a:pPr>
            <a:fld id="{00000000-1234-1234-1234-123412341234}" type="slidenum">
              <a:rPr lang="en-US" sz="7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  <a:sym typeface="Calibri"/>
              </a:rPr>
              <a:pPr>
                <a:lnSpc>
                  <a:spcPct val="90000"/>
                </a:lnSpc>
                <a:spcAft>
                  <a:spcPts val="600"/>
                </a:spcAft>
                <a:buClrTx/>
                <a:buSzTx/>
                <a:defRPr/>
              </a:pPr>
              <a:t>70</a:t>
            </a:fld>
            <a:endParaRPr lang="en-US" sz="700" kern="1200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  <a:sym typeface="Times New Roman"/>
            </a:endParaRPr>
          </a:p>
        </p:txBody>
      </p:sp>
      <p:pic>
        <p:nvPicPr>
          <p:cNvPr id="13" name="Picture 12" descr="A room with many doors&#10;&#10;Description automatically generated">
            <a:extLst>
              <a:ext uri="{FF2B5EF4-FFF2-40B4-BE49-F238E27FC236}">
                <a16:creationId xmlns:a16="http://schemas.microsoft.com/office/drawing/2014/main" id="{E2B68BB2-9899-BE1C-6096-4DF6EA57A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610" y="106218"/>
            <a:ext cx="579610" cy="527190"/>
          </a:xfrm>
          <a:prstGeom prst="rect">
            <a:avLst/>
          </a:prstGeom>
        </p:spPr>
      </p:pic>
      <p:pic>
        <p:nvPicPr>
          <p:cNvPr id="10" name="Picture 9" descr="A room with many doors&#10;&#10;Description automatically generated">
            <a:extLst>
              <a:ext uri="{FF2B5EF4-FFF2-40B4-BE49-F238E27FC236}">
                <a16:creationId xmlns:a16="http://schemas.microsoft.com/office/drawing/2014/main" id="{FB01BA14-8EB0-1540-CBCF-B5483E200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05" y="1020392"/>
            <a:ext cx="579610" cy="527190"/>
          </a:xfrm>
          <a:prstGeom prst="rect">
            <a:avLst/>
          </a:prstGeom>
        </p:spPr>
      </p:pic>
      <p:pic>
        <p:nvPicPr>
          <p:cNvPr id="17" name="Picture 16" descr="A room with many doors&#10;&#10;Description automatically generated">
            <a:extLst>
              <a:ext uri="{FF2B5EF4-FFF2-40B4-BE49-F238E27FC236}">
                <a16:creationId xmlns:a16="http://schemas.microsoft.com/office/drawing/2014/main" id="{3E92A81D-49F0-A6FD-F90C-071BE3197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967" y="1047031"/>
            <a:ext cx="579610" cy="527190"/>
          </a:xfrm>
          <a:prstGeom prst="rect">
            <a:avLst/>
          </a:prstGeom>
        </p:spPr>
      </p:pic>
      <p:pic>
        <p:nvPicPr>
          <p:cNvPr id="21" name="Picture 20" descr="A room with many doors&#10;&#10;Description automatically generated">
            <a:extLst>
              <a:ext uri="{FF2B5EF4-FFF2-40B4-BE49-F238E27FC236}">
                <a16:creationId xmlns:a16="http://schemas.microsoft.com/office/drawing/2014/main" id="{434318CF-DF22-128E-8F97-3427676E7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772" y="212973"/>
            <a:ext cx="579610" cy="527190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F799738-B7A5-C3F0-C221-275B9956C6F1}"/>
              </a:ext>
            </a:extLst>
          </p:cNvPr>
          <p:cNvCxnSpPr>
            <a:stCxn id="13" idx="2"/>
            <a:endCxn id="10" idx="0"/>
          </p:cNvCxnSpPr>
          <p:nvPr/>
        </p:nvCxnSpPr>
        <p:spPr>
          <a:xfrm flipH="1">
            <a:off x="714610" y="633408"/>
            <a:ext cx="289805" cy="386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6C0DE0B-3BA6-DB18-95DA-961F6433F007}"/>
              </a:ext>
            </a:extLst>
          </p:cNvPr>
          <p:cNvCxnSpPr>
            <a:endCxn id="17" idx="0"/>
          </p:cNvCxnSpPr>
          <p:nvPr/>
        </p:nvCxnSpPr>
        <p:spPr>
          <a:xfrm>
            <a:off x="1294220" y="633408"/>
            <a:ext cx="524552" cy="413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9BB97C8-1E1C-7917-AAAC-2774896E7715}"/>
              </a:ext>
            </a:extLst>
          </p:cNvPr>
          <p:cNvCxnSpPr>
            <a:stCxn id="13" idx="3"/>
            <a:endCxn id="21" idx="1"/>
          </p:cNvCxnSpPr>
          <p:nvPr/>
        </p:nvCxnSpPr>
        <p:spPr>
          <a:xfrm>
            <a:off x="1294220" y="369813"/>
            <a:ext cx="524552" cy="1067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" name="Picture 29" descr="A room with many doors&#10;&#10;Description automatically generated">
            <a:extLst>
              <a:ext uri="{FF2B5EF4-FFF2-40B4-BE49-F238E27FC236}">
                <a16:creationId xmlns:a16="http://schemas.microsoft.com/office/drawing/2014/main" id="{D0EE8FE3-4E3F-1362-6AA5-8AA1D5177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00" y="2131321"/>
            <a:ext cx="579610" cy="527190"/>
          </a:xfrm>
          <a:prstGeom prst="rect">
            <a:avLst/>
          </a:prstGeom>
        </p:spPr>
      </p:pic>
      <p:pic>
        <p:nvPicPr>
          <p:cNvPr id="31" name="Picture 30" descr="A room with many doors&#10;&#10;Description automatically generated">
            <a:extLst>
              <a:ext uri="{FF2B5EF4-FFF2-40B4-BE49-F238E27FC236}">
                <a16:creationId xmlns:a16="http://schemas.microsoft.com/office/drawing/2014/main" id="{920CC7D3-5A26-682A-0F9F-859616832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371" y="2426543"/>
            <a:ext cx="579610" cy="527190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2F015B4-75DA-CB72-BD05-62D19C4E2427}"/>
              </a:ext>
            </a:extLst>
          </p:cNvPr>
          <p:cNvCxnSpPr>
            <a:stCxn id="17" idx="1"/>
            <a:endCxn id="10" idx="3"/>
          </p:cNvCxnSpPr>
          <p:nvPr/>
        </p:nvCxnSpPr>
        <p:spPr>
          <a:xfrm flipH="1" flipV="1">
            <a:off x="1004415" y="1283988"/>
            <a:ext cx="524552" cy="266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A3D2F4F-5542-B671-511B-845FA8BDF347}"/>
              </a:ext>
            </a:extLst>
          </p:cNvPr>
          <p:cNvCxnSpPr>
            <a:stCxn id="10" idx="2"/>
            <a:endCxn id="30" idx="0"/>
          </p:cNvCxnSpPr>
          <p:nvPr/>
        </p:nvCxnSpPr>
        <p:spPr>
          <a:xfrm flipH="1">
            <a:off x="424805" y="1547583"/>
            <a:ext cx="289805" cy="5837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45AA433-6196-887C-3C5F-F2CCD11E8905}"/>
              </a:ext>
            </a:extLst>
          </p:cNvPr>
          <p:cNvCxnSpPr>
            <a:stCxn id="30" idx="3"/>
            <a:endCxn id="31" idx="1"/>
          </p:cNvCxnSpPr>
          <p:nvPr/>
        </p:nvCxnSpPr>
        <p:spPr>
          <a:xfrm>
            <a:off x="714610" y="2394917"/>
            <a:ext cx="513761" cy="295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20B2062-16F0-7893-D1FD-57AF6224E893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994683" y="1538731"/>
            <a:ext cx="523493" cy="887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4" name="Picture 43" descr="A room with many doors&#10;&#10;Description automatically generated">
            <a:extLst>
              <a:ext uri="{FF2B5EF4-FFF2-40B4-BE49-F238E27FC236}">
                <a16:creationId xmlns:a16="http://schemas.microsoft.com/office/drawing/2014/main" id="{8A92E8CB-699F-F6EF-2CB5-8DB3F5EF0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750" y="1864934"/>
            <a:ext cx="579610" cy="527190"/>
          </a:xfrm>
          <a:prstGeom prst="rect">
            <a:avLst/>
          </a:prstGeom>
        </p:spPr>
      </p:pic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B775AE0-3AC6-59AA-B967-AF121C6C4B24}"/>
              </a:ext>
            </a:extLst>
          </p:cNvPr>
          <p:cNvCxnSpPr>
            <a:stCxn id="31" idx="3"/>
            <a:endCxn id="44" idx="2"/>
          </p:cNvCxnSpPr>
          <p:nvPr/>
        </p:nvCxnSpPr>
        <p:spPr>
          <a:xfrm flipV="1">
            <a:off x="1807981" y="2392124"/>
            <a:ext cx="459575" cy="2980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BB34EA60-BDDC-7570-CCFF-4BC73192B432}"/>
              </a:ext>
            </a:extLst>
          </p:cNvPr>
          <p:cNvCxnSpPr>
            <a:stCxn id="44" idx="0"/>
            <a:endCxn id="17" idx="2"/>
          </p:cNvCxnSpPr>
          <p:nvPr/>
        </p:nvCxnSpPr>
        <p:spPr>
          <a:xfrm flipH="1" flipV="1">
            <a:off x="1818772" y="1574221"/>
            <a:ext cx="448783" cy="290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9" name="Picture 48" descr="A room with many doors&#10;&#10;Description automatically generated">
            <a:extLst>
              <a:ext uri="{FF2B5EF4-FFF2-40B4-BE49-F238E27FC236}">
                <a16:creationId xmlns:a16="http://schemas.microsoft.com/office/drawing/2014/main" id="{588E6A6F-6090-F876-27B7-0CB13934E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264" y="699835"/>
            <a:ext cx="579610" cy="527190"/>
          </a:xfrm>
          <a:prstGeom prst="rect">
            <a:avLst/>
          </a:prstGeom>
        </p:spPr>
      </p:pic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64EC08F-26C4-7E5E-E82F-44A3FC13CD63}"/>
              </a:ext>
            </a:extLst>
          </p:cNvPr>
          <p:cNvCxnSpPr>
            <a:stCxn id="21" idx="3"/>
            <a:endCxn id="49" idx="1"/>
          </p:cNvCxnSpPr>
          <p:nvPr/>
        </p:nvCxnSpPr>
        <p:spPr>
          <a:xfrm>
            <a:off x="2398382" y="476569"/>
            <a:ext cx="506882" cy="4868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CC9C57D-AE66-F8DE-F3C3-36B43C5512F4}"/>
              </a:ext>
            </a:extLst>
          </p:cNvPr>
          <p:cNvCxnSpPr>
            <a:stCxn id="49" idx="1"/>
            <a:endCxn id="17" idx="3"/>
          </p:cNvCxnSpPr>
          <p:nvPr/>
        </p:nvCxnSpPr>
        <p:spPr>
          <a:xfrm flipH="1">
            <a:off x="2108577" y="963430"/>
            <a:ext cx="796687" cy="3471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710FF72-CCBC-BF2D-6B21-8E3150E1D5CE}"/>
              </a:ext>
            </a:extLst>
          </p:cNvPr>
          <p:cNvCxnSpPr>
            <a:stCxn id="49" idx="2"/>
            <a:endCxn id="44" idx="0"/>
          </p:cNvCxnSpPr>
          <p:nvPr/>
        </p:nvCxnSpPr>
        <p:spPr>
          <a:xfrm flipH="1">
            <a:off x="2267555" y="1227025"/>
            <a:ext cx="927514" cy="6379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2" name="Picture 61" descr="A room with many doors&#10;&#10;Description automatically generated">
            <a:extLst>
              <a:ext uri="{FF2B5EF4-FFF2-40B4-BE49-F238E27FC236}">
                <a16:creationId xmlns:a16="http://schemas.microsoft.com/office/drawing/2014/main" id="{E2FFC3D9-B45A-F875-DC4F-D013B8C58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0167" y="1754215"/>
            <a:ext cx="579610" cy="527190"/>
          </a:xfrm>
          <a:prstGeom prst="rect">
            <a:avLst/>
          </a:prstGeom>
        </p:spPr>
      </p:pic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CBB329F-9704-F122-9523-8547322D3ABF}"/>
              </a:ext>
            </a:extLst>
          </p:cNvPr>
          <p:cNvCxnSpPr>
            <a:stCxn id="49" idx="2"/>
            <a:endCxn id="62" idx="0"/>
          </p:cNvCxnSpPr>
          <p:nvPr/>
        </p:nvCxnSpPr>
        <p:spPr>
          <a:xfrm>
            <a:off x="3195069" y="1227025"/>
            <a:ext cx="144903" cy="527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BECE674-6B05-0DCA-C76A-3595369EB342}"/>
              </a:ext>
            </a:extLst>
          </p:cNvPr>
          <p:cNvCxnSpPr>
            <a:stCxn id="44" idx="3"/>
            <a:endCxn id="62" idx="1"/>
          </p:cNvCxnSpPr>
          <p:nvPr/>
        </p:nvCxnSpPr>
        <p:spPr>
          <a:xfrm flipV="1">
            <a:off x="2557360" y="2017811"/>
            <a:ext cx="492807" cy="1107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7" name="Picture 66" descr="A room with many doors&#10;&#10;Description automatically generated">
            <a:extLst>
              <a:ext uri="{FF2B5EF4-FFF2-40B4-BE49-F238E27FC236}">
                <a16:creationId xmlns:a16="http://schemas.microsoft.com/office/drawing/2014/main" id="{AB4C0EEA-2B6E-0DAC-6013-F5B0424DA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000" y="2756560"/>
            <a:ext cx="579610" cy="527190"/>
          </a:xfrm>
          <a:prstGeom prst="rect">
            <a:avLst/>
          </a:prstGeom>
        </p:spPr>
      </p:pic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04264F5E-F1F2-9839-963C-B69646AFD8A8}"/>
              </a:ext>
            </a:extLst>
          </p:cNvPr>
          <p:cNvCxnSpPr>
            <a:stCxn id="62" idx="2"/>
            <a:endCxn id="67" idx="0"/>
          </p:cNvCxnSpPr>
          <p:nvPr/>
        </p:nvCxnSpPr>
        <p:spPr>
          <a:xfrm>
            <a:off x="3339972" y="2281406"/>
            <a:ext cx="145833" cy="4751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516FF2AC-7BC8-A0EA-5C81-D12F261D8CDA}"/>
              </a:ext>
            </a:extLst>
          </p:cNvPr>
          <p:cNvCxnSpPr>
            <a:stCxn id="44" idx="2"/>
            <a:endCxn id="67" idx="1"/>
          </p:cNvCxnSpPr>
          <p:nvPr/>
        </p:nvCxnSpPr>
        <p:spPr>
          <a:xfrm>
            <a:off x="2267555" y="2392124"/>
            <a:ext cx="928444" cy="628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2" name="Picture 71" descr="A room with many doors&#10;&#10;Description automatically generated">
            <a:extLst>
              <a:ext uri="{FF2B5EF4-FFF2-40B4-BE49-F238E27FC236}">
                <a16:creationId xmlns:a16="http://schemas.microsoft.com/office/drawing/2014/main" id="{7CF4246A-8505-750E-23C3-3707583F0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420" y="3361487"/>
            <a:ext cx="579610" cy="527190"/>
          </a:xfrm>
          <a:prstGeom prst="rect">
            <a:avLst/>
          </a:prstGeom>
        </p:spPr>
      </p:pic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2A108438-C4F6-0F51-73A2-3B47719479C7}"/>
              </a:ext>
            </a:extLst>
          </p:cNvPr>
          <p:cNvCxnSpPr>
            <a:stCxn id="67" idx="2"/>
            <a:endCxn id="72" idx="3"/>
          </p:cNvCxnSpPr>
          <p:nvPr/>
        </p:nvCxnSpPr>
        <p:spPr>
          <a:xfrm flipH="1">
            <a:off x="2698030" y="3283751"/>
            <a:ext cx="787775" cy="3413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09F11412-86D1-92B3-056E-E7E129F01DCE}"/>
              </a:ext>
            </a:extLst>
          </p:cNvPr>
          <p:cNvCxnSpPr>
            <a:stCxn id="44" idx="2"/>
            <a:endCxn id="72" idx="0"/>
          </p:cNvCxnSpPr>
          <p:nvPr/>
        </p:nvCxnSpPr>
        <p:spPr>
          <a:xfrm>
            <a:off x="2267555" y="2392124"/>
            <a:ext cx="140669" cy="969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7" name="Picture 76" descr="A room with many doors&#10;&#10;Description automatically generated">
            <a:extLst>
              <a:ext uri="{FF2B5EF4-FFF2-40B4-BE49-F238E27FC236}">
                <a16:creationId xmlns:a16="http://schemas.microsoft.com/office/drawing/2014/main" id="{8AAE07E1-031C-C91E-1A39-99CB55ECB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2426" y="1333729"/>
            <a:ext cx="579610" cy="527190"/>
          </a:xfrm>
          <a:prstGeom prst="rect">
            <a:avLst/>
          </a:prstGeom>
        </p:spPr>
      </p:pic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C9615213-D04F-4E2B-99F4-BC0ECCAE4099}"/>
              </a:ext>
            </a:extLst>
          </p:cNvPr>
          <p:cNvCxnSpPr>
            <a:stCxn id="62" idx="3"/>
            <a:endCxn id="77" idx="1"/>
          </p:cNvCxnSpPr>
          <p:nvPr/>
        </p:nvCxnSpPr>
        <p:spPr>
          <a:xfrm flipV="1">
            <a:off x="3629777" y="1597324"/>
            <a:ext cx="422649" cy="4204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94619FC4-367E-47FB-ADE2-72879D0954D6}"/>
              </a:ext>
            </a:extLst>
          </p:cNvPr>
          <p:cNvCxnSpPr>
            <a:stCxn id="77" idx="0"/>
            <a:endCxn id="49" idx="3"/>
          </p:cNvCxnSpPr>
          <p:nvPr/>
        </p:nvCxnSpPr>
        <p:spPr>
          <a:xfrm flipH="1" flipV="1">
            <a:off x="3484875" y="963430"/>
            <a:ext cx="857356" cy="3702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2" name="Picture 81" descr="A room with many doors&#10;&#10;Description automatically generated">
            <a:extLst>
              <a:ext uri="{FF2B5EF4-FFF2-40B4-BE49-F238E27FC236}">
                <a16:creationId xmlns:a16="http://schemas.microsoft.com/office/drawing/2014/main" id="{285682D9-5BCA-7A61-F9E5-B3C693D18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61" y="3454416"/>
            <a:ext cx="579610" cy="527190"/>
          </a:xfrm>
          <a:prstGeom prst="rect">
            <a:avLst/>
          </a:prstGeom>
        </p:spPr>
      </p:pic>
      <p:pic>
        <p:nvPicPr>
          <p:cNvPr id="83" name="Picture 82" descr="A room with many doors&#10;&#10;Description automatically generated">
            <a:extLst>
              <a:ext uri="{FF2B5EF4-FFF2-40B4-BE49-F238E27FC236}">
                <a16:creationId xmlns:a16="http://schemas.microsoft.com/office/drawing/2014/main" id="{9935B0D4-8BF9-C61D-61AA-70331B358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738" y="4513916"/>
            <a:ext cx="579610" cy="527190"/>
          </a:xfrm>
          <a:prstGeom prst="rect">
            <a:avLst/>
          </a:prstGeom>
        </p:spPr>
      </p:pic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2D4F0BA7-0FFA-37C6-4E74-17BD4F39DED7}"/>
              </a:ext>
            </a:extLst>
          </p:cNvPr>
          <p:cNvCxnSpPr>
            <a:stCxn id="30" idx="2"/>
            <a:endCxn id="82" idx="0"/>
          </p:cNvCxnSpPr>
          <p:nvPr/>
        </p:nvCxnSpPr>
        <p:spPr>
          <a:xfrm>
            <a:off x="424805" y="2658512"/>
            <a:ext cx="513761" cy="7959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77875F45-19BF-AB19-FB48-7E670122BF16}"/>
              </a:ext>
            </a:extLst>
          </p:cNvPr>
          <p:cNvCxnSpPr>
            <a:stCxn id="82" idx="2"/>
            <a:endCxn id="83" idx="0"/>
          </p:cNvCxnSpPr>
          <p:nvPr/>
        </p:nvCxnSpPr>
        <p:spPr>
          <a:xfrm>
            <a:off x="938566" y="3981606"/>
            <a:ext cx="499978" cy="532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756E6BBB-CAB3-1A12-808E-1E0EEBC05C0F}"/>
              </a:ext>
            </a:extLst>
          </p:cNvPr>
          <p:cNvCxnSpPr>
            <a:stCxn id="82" idx="3"/>
            <a:endCxn id="72" idx="1"/>
          </p:cNvCxnSpPr>
          <p:nvPr/>
        </p:nvCxnSpPr>
        <p:spPr>
          <a:xfrm flipV="1">
            <a:off x="1228371" y="3625082"/>
            <a:ext cx="890049" cy="92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5CB820AF-D1C1-9199-FCF1-CF5A5154F0BF}"/>
              </a:ext>
            </a:extLst>
          </p:cNvPr>
          <p:cNvCxnSpPr>
            <a:stCxn id="83" idx="3"/>
            <a:endCxn id="72" idx="2"/>
          </p:cNvCxnSpPr>
          <p:nvPr/>
        </p:nvCxnSpPr>
        <p:spPr>
          <a:xfrm flipV="1">
            <a:off x="1728348" y="3888677"/>
            <a:ext cx="679876" cy="888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9DD4B7C-A5FF-3D53-DD31-EF6F57B24E60}"/>
              </a:ext>
            </a:extLst>
          </p:cNvPr>
          <p:cNvSpPr txBox="1"/>
          <p:nvPr/>
        </p:nvSpPr>
        <p:spPr>
          <a:xfrm>
            <a:off x="25923" y="644145"/>
            <a:ext cx="12682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err="1">
                <a:solidFill>
                  <a:srgbClr val="FF0000"/>
                </a:solidFill>
              </a:rPr>
              <a:t>Lösungspfad</a:t>
            </a:r>
            <a:r>
              <a:rPr lang="en-GB" sz="800" dirty="0">
                <a:solidFill>
                  <a:srgbClr val="FF0000"/>
                </a:solidFill>
              </a:rPr>
              <a:t> </a:t>
            </a:r>
            <a:r>
              <a:rPr lang="en-GB" sz="800" dirty="0" err="1">
                <a:solidFill>
                  <a:srgbClr val="FF0000"/>
                </a:solidFill>
              </a:rPr>
              <a:t>gefunden</a:t>
            </a:r>
            <a:r>
              <a:rPr lang="en-GB" sz="800" dirty="0">
                <a:solidFill>
                  <a:srgbClr val="FF0000"/>
                </a:solidFill>
              </a:rPr>
              <a:t>!</a:t>
            </a:r>
            <a:endParaRPr lang="en-CH" sz="800" dirty="0">
              <a:solidFill>
                <a:srgbClr val="FF0000"/>
              </a:solidFill>
            </a:endParaRPr>
          </a:p>
        </p:txBody>
      </p:sp>
      <p:pic>
        <p:nvPicPr>
          <p:cNvPr id="4" name="Picture 3" descr="A room with many doors&#10;&#10;Description automatically generated">
            <a:extLst>
              <a:ext uri="{FF2B5EF4-FFF2-40B4-BE49-F238E27FC236}">
                <a16:creationId xmlns:a16="http://schemas.microsoft.com/office/drawing/2014/main" id="{E0608147-24E9-D8DD-59C5-B26CDF945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999" y="2382995"/>
            <a:ext cx="579610" cy="5271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DA3C86-361F-F1A5-6C56-45A48F43E680}"/>
              </a:ext>
            </a:extLst>
          </p:cNvPr>
          <p:cNvSpPr txBox="1"/>
          <p:nvPr/>
        </p:nvSpPr>
        <p:spPr>
          <a:xfrm>
            <a:off x="5306291" y="220133"/>
            <a:ext cx="3702709" cy="4587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Wieso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funktioniert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das?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Betrachten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Beispiel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mit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nicht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visited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visited</a:t>
            </a:r>
          </a:p>
        </p:txBody>
      </p:sp>
      <p:pic>
        <p:nvPicPr>
          <p:cNvPr id="7" name="Picture 6" descr="A room with many doors&#10;&#10;Description automatically generated">
            <a:extLst>
              <a:ext uri="{FF2B5EF4-FFF2-40B4-BE49-F238E27FC236}">
                <a16:creationId xmlns:a16="http://schemas.microsoft.com/office/drawing/2014/main" id="{0EC0E7B8-5BF9-D47A-D3BC-C462CC889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999" y="1455447"/>
            <a:ext cx="579610" cy="527190"/>
          </a:xfrm>
          <a:prstGeom prst="rect">
            <a:avLst/>
          </a:prstGeom>
        </p:spPr>
      </p:pic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72D48C54-30B4-784C-5924-DB98A1ACAF7B}"/>
              </a:ext>
            </a:extLst>
          </p:cNvPr>
          <p:cNvSpPr/>
          <p:nvPr/>
        </p:nvSpPr>
        <p:spPr>
          <a:xfrm>
            <a:off x="5944930" y="2553735"/>
            <a:ext cx="184728" cy="1496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12917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7">
          <a:extLst>
            <a:ext uri="{FF2B5EF4-FFF2-40B4-BE49-F238E27FC236}">
              <a16:creationId xmlns:a16="http://schemas.microsoft.com/office/drawing/2014/main" id="{5B01A36C-A3A0-EAA1-5219-709E27541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8" name="Google Shape;2328;p172">
            <a:extLst>
              <a:ext uri="{FF2B5EF4-FFF2-40B4-BE49-F238E27FC236}">
                <a16:creationId xmlns:a16="http://schemas.microsoft.com/office/drawing/2014/main" id="{3B365530-5CBC-DC05-2EE1-80C5F915753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GB" sz="3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Enums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864981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706FE80-2711-736A-6C7B-9EF9F7A2B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394" y="1059339"/>
            <a:ext cx="2177549" cy="20039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085E22-FF9A-47B7-A374-B69D2F149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940" y="273843"/>
            <a:ext cx="8520120" cy="841320"/>
          </a:xfrm>
        </p:spPr>
        <p:txBody>
          <a:bodyPr/>
          <a:lstStyle/>
          <a:p>
            <a:r>
              <a:rPr lang="de-CH" sz="3200" b="1" dirty="0">
                <a:latin typeface="Calibri" panose="020F0502020204030204" pitchFamily="34" charset="0"/>
                <a:cs typeface="Calibri" panose="020F0502020204030204" pitchFamily="34" charset="0"/>
              </a:rPr>
              <a:t>Kontext: Mögliches Spiel</a:t>
            </a:r>
            <a:endParaRPr lang="en-GB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67721-B8DF-450E-80E0-AAF167A28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500438"/>
          </a:xfrm>
        </p:spPr>
        <p:txBody>
          <a:bodyPr>
            <a:normAutofit/>
          </a:bodyPr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de-CH" dirty="0">
                <a:latin typeface="Calibri" panose="020F0502020204030204" pitchFamily="34" charset="0"/>
                <a:cs typeface="Calibri" panose="020F0502020204030204" pitchFamily="34" charset="0"/>
              </a:rPr>
              <a:t>Player haben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de-CH" dirty="0">
                <a:latin typeface="Calibri" panose="020F0502020204030204" pitchFamily="34" charset="0"/>
                <a:cs typeface="Calibri" panose="020F0502020204030204" pitchFamily="34" charset="0"/>
              </a:rPr>
              <a:t>Namen – beliebig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de-CH" dirty="0">
                <a:latin typeface="Calibri" panose="020F0502020204030204" pitchFamily="34" charset="0"/>
                <a:cs typeface="Calibri" panose="020F0502020204030204" pitchFamily="34" charset="0"/>
              </a:rPr>
              <a:t>Rolle – «honest» oder «</a:t>
            </a:r>
            <a:r>
              <a:rPr lang="de-CH" dirty="0" err="1">
                <a:latin typeface="Calibri" panose="020F0502020204030204" pitchFamily="34" charset="0"/>
                <a:cs typeface="Calibri" panose="020F0502020204030204" pitchFamily="34" charset="0"/>
              </a:rPr>
              <a:t>trickster</a:t>
            </a:r>
            <a:r>
              <a:rPr lang="de-CH" dirty="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de-CH" dirty="0">
                <a:latin typeface="Calibri" panose="020F0502020204030204" pitchFamily="34" charset="0"/>
                <a:cs typeface="Calibri" panose="020F0502020204030204" pitchFamily="34" charset="0"/>
              </a:rPr>
              <a:t>Energielevel – steigt/fällt während des Spiels</a:t>
            </a:r>
          </a:p>
          <a:p>
            <a:pPr marL="1428750" lvl="2" indent="-285750">
              <a:buFont typeface="Arial" panose="020B0604020202020204" pitchFamily="34" charset="0"/>
              <a:buChar char="•"/>
            </a:pPr>
            <a:r>
              <a:rPr lang="de-CH" dirty="0">
                <a:latin typeface="Calibri" panose="020F0502020204030204" pitchFamily="34" charset="0"/>
                <a:cs typeface="Calibri" panose="020F0502020204030204" pitchFamily="34" charset="0"/>
              </a:rPr>
              <a:t>Änderung hängt (auch) von Rolle ab</a:t>
            </a:r>
          </a:p>
          <a:p>
            <a:pPr>
              <a:buFont typeface="Arial" panose="020B0604020202020204" pitchFamily="34" charset="0"/>
              <a:buChar char="•"/>
            </a:pPr>
            <a:endParaRPr lang="de-CH" sz="10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de-CH" dirty="0">
                <a:latin typeface="Calibri" panose="020F0502020204030204" pitchFamily="34" charset="0"/>
                <a:cs typeface="Calibri" panose="020F0502020204030204" pitchFamily="34" charset="0"/>
              </a:rPr>
              <a:t>Game verwaltet alle Spieler in Player[] </a:t>
            </a:r>
            <a:r>
              <a:rPr lang="de-CH" dirty="0" err="1">
                <a:latin typeface="Calibri" panose="020F0502020204030204" pitchFamily="34" charset="0"/>
                <a:cs typeface="Calibri" panose="020F0502020204030204" pitchFamily="34" charset="0"/>
              </a:rPr>
              <a:t>players</a:t>
            </a:r>
            <a:endParaRPr lang="de-CH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de-CH" sz="10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de-CH" dirty="0">
                <a:latin typeface="Calibri" panose="020F0502020204030204" pitchFamily="34" charset="0"/>
                <a:cs typeface="Calibri" panose="020F0502020204030204" pitchFamily="34" charset="0"/>
              </a:rPr>
              <a:t>Frage: Wie Spieler-Rollen umsetzen?</a:t>
            </a:r>
          </a:p>
          <a:p>
            <a:pPr lvl="1"/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2468;p187">
            <a:extLst>
              <a:ext uri="{FF2B5EF4-FFF2-40B4-BE49-F238E27FC236}">
                <a16:creationId xmlns:a16="http://schemas.microsoft.com/office/drawing/2014/main" id="{05E96026-68FE-76BD-DC3E-18425C9A437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Tx/>
              <a:buSzTx/>
              <a:defRPr/>
            </a:pPr>
            <a:fld id="{00000000-1234-1234-1234-123412341234}" type="slidenum">
              <a:rPr lang="en-US" sz="700" kern="120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  <a:pPr>
                <a:lnSpc>
                  <a:spcPct val="90000"/>
                </a:lnSpc>
                <a:spcAft>
                  <a:spcPts val="600"/>
                </a:spcAft>
                <a:buClrTx/>
                <a:buSzTx/>
                <a:defRPr/>
              </a:pPr>
              <a:t>72</a:t>
            </a:fld>
            <a:endParaRPr lang="en-US" sz="700" kern="1200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7588123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BB47E4-CABD-3169-D314-C21971EAD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816" y="1024995"/>
            <a:ext cx="3119438" cy="25824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085E22-FF9A-47B7-A374-B69D2F149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940" y="-36152"/>
            <a:ext cx="8520120" cy="841320"/>
          </a:xfrm>
        </p:spPr>
        <p:txBody>
          <a:bodyPr/>
          <a:lstStyle/>
          <a:p>
            <a:r>
              <a:rPr lang="de-CH" sz="3200" b="1" dirty="0">
                <a:latin typeface="Calibri" panose="020F0502020204030204" pitchFamily="34" charset="0"/>
                <a:cs typeface="Calibri" panose="020F0502020204030204" pitchFamily="34" charset="0"/>
              </a:rPr>
              <a:t>Erste Version Player und Game</a:t>
            </a:r>
            <a:endParaRPr lang="en-GB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B500547-8086-4B91-9C5F-9825FDEF5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768195"/>
            <a:ext cx="3119438" cy="698874"/>
          </a:xfrm>
        </p:spPr>
        <p:txBody>
          <a:bodyPr>
            <a:normAutofit/>
          </a:bodyPr>
          <a:lstStyle/>
          <a:p>
            <a:pPr marL="0" indent="0"/>
            <a:r>
              <a:rPr lang="de-CH" dirty="0">
                <a:latin typeface="Calibri" panose="020F0502020204030204" pitchFamily="34" charset="0"/>
                <a:cs typeface="Calibri" panose="020F0502020204030204" pitchFamily="34" charset="0"/>
              </a:rPr>
              <a:t>Rolle als Strings </a:t>
            </a:r>
            <a:br>
              <a:rPr lang="de-CH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CH" dirty="0">
                <a:latin typeface="Calibri" panose="020F0502020204030204" pitchFamily="34" charset="0"/>
                <a:cs typeface="Calibri" panose="020F0502020204030204" pitchFamily="34" charset="0"/>
              </a:rPr>
              <a:t>modelliert – gute Idee?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Google Shape;2468;p187">
            <a:extLst>
              <a:ext uri="{FF2B5EF4-FFF2-40B4-BE49-F238E27FC236}">
                <a16:creationId xmlns:a16="http://schemas.microsoft.com/office/drawing/2014/main" id="{8767CA5C-F2E0-867D-8CF5-9976EE25D60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Tx/>
              <a:buSzTx/>
              <a:defRPr/>
            </a:pPr>
            <a:fld id="{00000000-1234-1234-1234-123412341234}" type="slidenum">
              <a:rPr lang="en-US" sz="700" kern="120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  <a:pPr>
                <a:lnSpc>
                  <a:spcPct val="90000"/>
                </a:lnSpc>
                <a:spcAft>
                  <a:spcPts val="600"/>
                </a:spcAft>
                <a:buClrTx/>
                <a:buSzTx/>
                <a:defRPr/>
              </a:pPr>
              <a:t>73</a:t>
            </a:fld>
            <a:endParaRPr lang="en-US" sz="700" kern="1200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Times New Roman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425038-B4C4-271D-1EA1-B157BCEB1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3819" y="1024994"/>
            <a:ext cx="4778241" cy="406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9821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047D61D-FF45-7EBD-2832-7B669029F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838" y="975386"/>
            <a:ext cx="4469496" cy="39042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C713EB-2BEC-0B06-71B0-2287CCE79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89" y="2649139"/>
            <a:ext cx="2374275" cy="19719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085E22-FF9A-47B7-A374-B69D2F149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940" y="233648"/>
            <a:ext cx="8520120" cy="841320"/>
          </a:xfrm>
        </p:spPr>
        <p:txBody>
          <a:bodyPr/>
          <a:lstStyle/>
          <a:p>
            <a:r>
              <a:rPr lang="de-CH" sz="3200" b="1" dirty="0"/>
              <a:t>Besser: Mit </a:t>
            </a:r>
            <a:r>
              <a:rPr lang="de-CH" sz="3200" b="1" dirty="0" err="1"/>
              <a:t>Enums</a:t>
            </a:r>
            <a:endParaRPr lang="en-GB" sz="3200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4CE4297-431F-4529-A922-0A18C1EB4A55}"/>
              </a:ext>
            </a:extLst>
          </p:cNvPr>
          <p:cNvSpPr txBox="1">
            <a:spLocks/>
          </p:cNvSpPr>
          <p:nvPr/>
        </p:nvSpPr>
        <p:spPr>
          <a:xfrm>
            <a:off x="728690" y="1500188"/>
            <a:ext cx="1895448" cy="994173"/>
          </a:xfrm>
          <a:prstGeom prst="rect">
            <a:avLst/>
          </a:prstGeom>
          <a:solidFill>
            <a:srgbClr val="C7C7C7"/>
          </a:solidFill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75"/>
              </a:spcBef>
              <a:spcAft>
                <a:spcPts val="75"/>
              </a:spcAft>
              <a:buNone/>
            </a:pPr>
            <a:r>
              <a:rPr lang="en-GB" sz="1200" dirty="0">
                <a:solidFill>
                  <a:schemeClr val="accent1">
                    <a:lumMod val="75000"/>
                  </a:schemeClr>
                </a:solidFill>
                <a:latin typeface="Ubuntu Mono" panose="020B0509030602030204" pitchFamily="49" charset="0"/>
              </a:rPr>
              <a:t>public </a:t>
            </a:r>
            <a:r>
              <a:rPr lang="en-GB" sz="1200" dirty="0" err="1">
                <a:solidFill>
                  <a:schemeClr val="accent1">
                    <a:lumMod val="75000"/>
                  </a:schemeClr>
                </a:solidFill>
                <a:latin typeface="Ubuntu Mono" panose="020B0509030602030204" pitchFamily="49" charset="0"/>
              </a:rPr>
              <a:t>enum</a:t>
            </a:r>
            <a:r>
              <a:rPr lang="en-GB" sz="1200" dirty="0">
                <a:solidFill>
                  <a:schemeClr val="accent1">
                    <a:lumMod val="75000"/>
                  </a:schemeClr>
                </a:solidFill>
                <a:latin typeface="Ubuntu Mono" panose="020B0509030602030204" pitchFamily="49" charset="0"/>
              </a:rPr>
              <a:t> </a:t>
            </a:r>
            <a:r>
              <a:rPr lang="en-GB" sz="1200" dirty="0">
                <a:latin typeface="Ubuntu Mono" panose="020B0509030602030204" pitchFamily="49" charset="0"/>
              </a:rPr>
              <a:t>Role</a:t>
            </a:r>
            <a:r>
              <a:rPr lang="en-GB" sz="1200" dirty="0">
                <a:solidFill>
                  <a:schemeClr val="accent1">
                    <a:lumMod val="75000"/>
                  </a:schemeClr>
                </a:solidFill>
                <a:latin typeface="Ubuntu Mono" panose="020B0509030602030204" pitchFamily="49" charset="0"/>
              </a:rPr>
              <a:t> </a:t>
            </a:r>
            <a:r>
              <a:rPr lang="en-GB" sz="1200" dirty="0">
                <a:latin typeface="Ubuntu Mono" panose="020B0509030602030204" pitchFamily="49" charset="0"/>
              </a:rPr>
              <a:t>{</a:t>
            </a:r>
          </a:p>
          <a:p>
            <a:pPr marL="0" indent="0">
              <a:spcBef>
                <a:spcPts val="75"/>
              </a:spcBef>
              <a:spcAft>
                <a:spcPts val="75"/>
              </a:spcAft>
              <a:buNone/>
            </a:pPr>
            <a:r>
              <a:rPr lang="en-GB" sz="1200" dirty="0">
                <a:latin typeface="Ubuntu Mono" panose="020B0509030602030204" pitchFamily="49" charset="0"/>
              </a:rPr>
              <a:t>  HONEST,</a:t>
            </a:r>
          </a:p>
          <a:p>
            <a:pPr marL="0" indent="0">
              <a:spcBef>
                <a:spcPts val="75"/>
              </a:spcBef>
              <a:spcAft>
                <a:spcPts val="75"/>
              </a:spcAft>
              <a:buNone/>
            </a:pPr>
            <a:r>
              <a:rPr lang="en-GB" sz="1200" dirty="0">
                <a:latin typeface="Ubuntu Mono" panose="020B0509030602030204" pitchFamily="49" charset="0"/>
              </a:rPr>
              <a:t>  TRICKSTER,</a:t>
            </a:r>
          </a:p>
          <a:p>
            <a:pPr marL="0" indent="0">
              <a:spcBef>
                <a:spcPts val="75"/>
              </a:spcBef>
              <a:spcAft>
                <a:spcPts val="75"/>
              </a:spcAft>
              <a:buNone/>
            </a:pPr>
            <a:r>
              <a:rPr lang="en-GB" sz="1200" dirty="0">
                <a:latin typeface="Ubuntu Mono" panose="020B0509030602030204" pitchFamily="49" charset="0"/>
              </a:rPr>
              <a:t>  SOCERER,</a:t>
            </a:r>
          </a:p>
          <a:p>
            <a:pPr marL="0" indent="0">
              <a:spcBef>
                <a:spcPts val="75"/>
              </a:spcBef>
              <a:spcAft>
                <a:spcPts val="75"/>
              </a:spcAft>
              <a:buNone/>
            </a:pPr>
            <a:r>
              <a:rPr lang="en-GB" sz="1200" dirty="0">
                <a:latin typeface="Ubuntu Mono" panose="020B0509030602030204" pitchFamily="49" charset="0"/>
              </a:rPr>
              <a:t>}</a:t>
            </a:r>
            <a:endParaRPr lang="de-CH" sz="1200" dirty="0">
              <a:latin typeface="Ubuntu Mono" panose="020B0509030602030204" pitchFamily="49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EDF40F6-18FB-45F9-A62A-2D2233221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690" y="4698451"/>
            <a:ext cx="2374274" cy="342655"/>
          </a:xfrm>
        </p:spPr>
        <p:txBody>
          <a:bodyPr>
            <a:normAutofit/>
          </a:bodyPr>
          <a:lstStyle/>
          <a:p>
            <a:pPr marL="0" indent="0"/>
            <a:r>
              <a:rPr lang="de-CH" dirty="0">
                <a:latin typeface="Calibri" panose="020F0502020204030204" pitchFamily="34" charset="0"/>
                <a:cs typeface="Calibri" panose="020F0502020204030204" pitchFamily="34" charset="0"/>
              </a:rPr>
              <a:t>Vorteile?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Google Shape;2468;p187">
            <a:extLst>
              <a:ext uri="{FF2B5EF4-FFF2-40B4-BE49-F238E27FC236}">
                <a16:creationId xmlns:a16="http://schemas.microsoft.com/office/drawing/2014/main" id="{F83736DB-06FE-A058-DC93-637EBD9CED6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Tx/>
              <a:buSzTx/>
              <a:defRPr/>
            </a:pPr>
            <a:fld id="{00000000-1234-1234-1234-123412341234}" type="slidenum">
              <a:rPr lang="en-US" sz="7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  <a:sym typeface="Calibri"/>
              </a:rPr>
              <a:pPr>
                <a:lnSpc>
                  <a:spcPct val="90000"/>
                </a:lnSpc>
                <a:spcAft>
                  <a:spcPts val="600"/>
                </a:spcAft>
                <a:buClrTx/>
                <a:buSzTx/>
                <a:defRPr/>
              </a:pPr>
              <a:t>74</a:t>
            </a:fld>
            <a:endParaRPr lang="en-US" sz="700" kern="1200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  <a:sym typeface="Times New Roman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29755B-D301-8FF6-2625-A6652D5452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90" y="975386"/>
            <a:ext cx="1895448" cy="159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22922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6">
          <a:extLst>
            <a:ext uri="{FF2B5EF4-FFF2-40B4-BE49-F238E27FC236}">
              <a16:creationId xmlns:a16="http://schemas.microsoft.com/office/drawing/2014/main" id="{5D49A7E1-1FF3-4CD0-4DF0-74359FB93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3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00075" y="1118507"/>
            <a:ext cx="2500312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9549A4E6-E8AF-3024-2694-822CA54C44B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71525" y="1475449"/>
            <a:ext cx="1971675" cy="1910443"/>
          </a:xfrm>
          <a:prstGeom prst="rect">
            <a:avLst/>
          </a:prstGeom>
          <a:noFill/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3600"/>
            </a:pPr>
            <a:r>
              <a:rPr lang="en-US" sz="2100" b="1" i="0" u="none" strike="noStrike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  <a:t>Aufgabe 4: </a:t>
            </a:r>
            <a:r>
              <a:rPr lang="en-US" sz="2100" b="1" i="0" u="none" strike="noStrike" kern="1200" cap="none" dirty="0" err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  <a:t>Energiespiel</a:t>
            </a:r>
            <a:endParaRPr lang="en-US" sz="2100" b="0" i="0" u="none" strike="noStrike" kern="1200" cap="none" dirty="0">
              <a:solidFill>
                <a:srgbClr val="FFFFFF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" name="Picture 2" descr="A text on a white background&#10;&#10;Description automatically generated">
            <a:extLst>
              <a:ext uri="{FF2B5EF4-FFF2-40B4-BE49-F238E27FC236}">
                <a16:creationId xmlns:a16="http://schemas.microsoft.com/office/drawing/2014/main" id="{495F817A-60BD-80B8-4C53-1D4F9670E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987" y="1928829"/>
            <a:ext cx="5085525" cy="1284094"/>
          </a:xfrm>
          <a:prstGeom prst="rect">
            <a:avLst/>
          </a:prstGeom>
        </p:spPr>
      </p:pic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8954C80C-590E-7C08-85AC-011F1183330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75638" y="4767262"/>
            <a:ext cx="385761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75</a:t>
            </a:fld>
            <a:endParaRPr lang="en-US" sz="700" b="0" i="0" u="none" strike="noStrike" kern="1200" cap="none">
              <a:solidFill>
                <a:schemeClr val="tx1">
                  <a:alpha val="80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3074023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7">
          <a:extLst>
            <a:ext uri="{FF2B5EF4-FFF2-40B4-BE49-F238E27FC236}">
              <a16:creationId xmlns:a16="http://schemas.microsoft.com/office/drawing/2014/main" id="{18FDC2D9-B38D-5FAD-CDA8-C276600C19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8" name="Google Shape;2328;p172">
            <a:extLst>
              <a:ext uri="{FF2B5EF4-FFF2-40B4-BE49-F238E27FC236}">
                <a16:creationId xmlns:a16="http://schemas.microsoft.com/office/drawing/2014/main" id="{DBF66547-5212-E03C-8A47-7E523FEB770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GB" sz="3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Loop - </a:t>
            </a:r>
            <a:r>
              <a:rPr lang="en-GB" sz="36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Invarianten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693171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895150-E92D-7B8C-FF06-61680E738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DA193CF-D2AD-0FD5-88E8-9057149F48BC}"/>
                  </a:ext>
                </a:extLst>
              </p:cNvPr>
              <p:cNvSpPr txBox="1"/>
              <p:nvPr/>
            </p:nvSpPr>
            <p:spPr>
              <a:xfrm>
                <a:off x="217055" y="189345"/>
                <a:ext cx="8825345" cy="4770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>
                    <a:latin typeface="+mn-lt"/>
                  </a:rPr>
                  <a:t>Wir </a:t>
                </a:r>
                <a:r>
                  <a:rPr lang="en-GB" sz="1600" b="1" dirty="0" err="1">
                    <a:latin typeface="+mn-lt"/>
                  </a:rPr>
                  <a:t>wollen</a:t>
                </a:r>
                <a:r>
                  <a:rPr lang="en-GB" sz="1600" b="1" dirty="0">
                    <a:latin typeface="+mn-lt"/>
                  </a:rPr>
                  <a:t> das </a:t>
                </a:r>
                <a:r>
                  <a:rPr lang="en-GB" sz="1600" b="1" dirty="0" err="1">
                    <a:latin typeface="+mn-lt"/>
                  </a:rPr>
                  <a:t>folgende</a:t>
                </a:r>
                <a:r>
                  <a:rPr lang="en-GB" sz="1600" b="1" dirty="0">
                    <a:latin typeface="+mn-lt"/>
                  </a:rPr>
                  <a:t> Hoare Triple </a:t>
                </a:r>
                <a:r>
                  <a:rPr lang="en-GB" sz="1600" b="1" dirty="0" err="1">
                    <a:latin typeface="+mn-lt"/>
                  </a:rPr>
                  <a:t>beweisen</a:t>
                </a:r>
                <a:r>
                  <a:rPr lang="en-GB" sz="1600" b="1" dirty="0">
                    <a:latin typeface="+mn-lt"/>
                  </a:rPr>
                  <a:t>:</a:t>
                </a:r>
              </a:p>
              <a:p>
                <a:endParaRPr lang="en-GB" sz="1600" b="1" dirty="0">
                  <a:latin typeface="+mn-lt"/>
                </a:endParaRPr>
              </a:p>
              <a:p>
                <a:r>
                  <a:rPr lang="en-GB" sz="1600" dirty="0">
                    <a:latin typeface="Consolas" panose="020B0609020204030204" pitchFamily="49" charset="0"/>
                  </a:rPr>
                  <a:t>{ </a:t>
                </a:r>
                <a:r>
                  <a:rPr lang="en-GB" sz="1600" dirty="0">
                    <a:solidFill>
                      <a:schemeClr val="accent1"/>
                    </a:solidFill>
                    <a:latin typeface="Consolas" panose="020B0609020204030204" pitchFamily="49" charset="0"/>
                  </a:rPr>
                  <a:t>Precondition</a:t>
                </a:r>
                <a:r>
                  <a:rPr lang="en-GB" sz="1600" dirty="0">
                    <a:latin typeface="Consolas" panose="020B0609020204030204" pitchFamily="49" charset="0"/>
                  </a:rPr>
                  <a:t> }</a:t>
                </a:r>
              </a:p>
              <a:p>
                <a:r>
                  <a:rPr lang="en-GB" sz="1600" dirty="0">
                    <a:latin typeface="Consolas" panose="020B0609020204030204" pitchFamily="49" charset="0"/>
                  </a:rPr>
                  <a:t>  while ( </a:t>
                </a:r>
                <a:r>
                  <a:rPr lang="en-GB" sz="1600" dirty="0">
                    <a:solidFill>
                      <a:schemeClr val="accent6"/>
                    </a:solidFill>
                    <a:latin typeface="Consolas" panose="020B0609020204030204" pitchFamily="49" charset="0"/>
                  </a:rPr>
                  <a:t>Condition</a:t>
                </a:r>
                <a:r>
                  <a:rPr lang="en-GB" sz="1600" dirty="0">
                    <a:latin typeface="Consolas" panose="020B0609020204030204" pitchFamily="49" charset="0"/>
                  </a:rPr>
                  <a:t> ) { </a:t>
                </a:r>
                <a:r>
                  <a:rPr lang="en-GB" sz="1600" dirty="0">
                    <a:solidFill>
                      <a:schemeClr val="accent5"/>
                    </a:solidFill>
                    <a:latin typeface="Consolas" panose="020B0609020204030204" pitchFamily="49" charset="0"/>
                  </a:rPr>
                  <a:t>Body</a:t>
                </a:r>
                <a:r>
                  <a:rPr lang="en-GB" sz="1600" dirty="0">
                    <a:latin typeface="Consolas" panose="020B0609020204030204" pitchFamily="49" charset="0"/>
                  </a:rPr>
                  <a:t> }; </a:t>
                </a:r>
              </a:p>
              <a:p>
                <a:r>
                  <a:rPr lang="en-GB" sz="1600" dirty="0">
                    <a:latin typeface="Consolas" panose="020B0609020204030204" pitchFamily="49" charset="0"/>
                  </a:rPr>
                  <a:t>{ </a:t>
                </a:r>
                <a:r>
                  <a:rPr lang="en-GB" sz="1600" dirty="0">
                    <a:solidFill>
                      <a:schemeClr val="accent2"/>
                    </a:solidFill>
                    <a:latin typeface="Consolas" panose="020B0609020204030204" pitchFamily="49" charset="0"/>
                  </a:rPr>
                  <a:t>Postcondition</a:t>
                </a:r>
                <a:r>
                  <a:rPr lang="en-GB" sz="1600" dirty="0">
                    <a:latin typeface="Consolas" panose="020B0609020204030204" pitchFamily="49" charset="0"/>
                  </a:rPr>
                  <a:t> }</a:t>
                </a:r>
              </a:p>
              <a:p>
                <a:endParaRPr lang="en-GB" sz="1600" dirty="0">
                  <a:latin typeface="Consolas" panose="020B0609020204030204" pitchFamily="49" charset="0"/>
                </a:endParaRPr>
              </a:p>
              <a:p>
                <a:r>
                  <a:rPr lang="en-GB" sz="1600" b="1" dirty="0">
                    <a:latin typeface="+mn-lt"/>
                  </a:rPr>
                  <a:t>Dies </a:t>
                </a:r>
                <a:r>
                  <a:rPr lang="en-GB" sz="1600" b="1" dirty="0" err="1">
                    <a:latin typeface="+mn-lt"/>
                  </a:rPr>
                  <a:t>können</a:t>
                </a:r>
                <a:r>
                  <a:rPr lang="en-GB" sz="1600" b="1" dirty="0">
                    <a:latin typeface="+mn-lt"/>
                  </a:rPr>
                  <a:t> </a:t>
                </a:r>
                <a:r>
                  <a:rPr lang="en-GB" sz="1600" b="1" dirty="0" err="1">
                    <a:latin typeface="+mn-lt"/>
                  </a:rPr>
                  <a:t>wir</a:t>
                </a:r>
                <a:r>
                  <a:rPr lang="en-GB" sz="1600" b="1" dirty="0">
                    <a:latin typeface="+mn-lt"/>
                  </a:rPr>
                  <a:t> tun, falls </a:t>
                </a:r>
                <a:r>
                  <a:rPr lang="en-GB" sz="1600" b="1" dirty="0" err="1">
                    <a:latin typeface="+mn-lt"/>
                  </a:rPr>
                  <a:t>eine</a:t>
                </a:r>
                <a:r>
                  <a:rPr lang="en-GB" sz="1600" b="1" dirty="0">
                    <a:latin typeface="+mn-lt"/>
                  </a:rPr>
                  <a:t> </a:t>
                </a:r>
                <a:r>
                  <a:rPr lang="en-GB" sz="1600" b="1" dirty="0" err="1">
                    <a:latin typeface="+mn-lt"/>
                  </a:rPr>
                  <a:t>Invariante</a:t>
                </a:r>
                <a:r>
                  <a:rPr lang="en-GB" sz="1600" b="1" dirty="0">
                    <a:latin typeface="+mn-lt"/>
                  </a:rPr>
                  <a:t> </a:t>
                </a:r>
                <a:r>
                  <a:rPr lang="en-GB" sz="1600" b="1" dirty="0" err="1">
                    <a:latin typeface="+mn-lt"/>
                  </a:rPr>
                  <a:t>existiert</a:t>
                </a:r>
                <a:r>
                  <a:rPr lang="en-GB" sz="1600" b="1" dirty="0">
                    <a:latin typeface="+mn-lt"/>
                  </a:rPr>
                  <a:t>, für </a:t>
                </a:r>
                <a:r>
                  <a:rPr lang="en-GB" sz="1600" b="1" dirty="0" err="1">
                    <a:latin typeface="+mn-lt"/>
                  </a:rPr>
                  <a:t>welche</a:t>
                </a:r>
                <a:r>
                  <a:rPr lang="en-GB" sz="1600" b="1" dirty="0">
                    <a:latin typeface="+mn-lt"/>
                  </a:rPr>
                  <a:t> </a:t>
                </a:r>
                <a:r>
                  <a:rPr lang="en-GB" sz="1600" b="1" dirty="0" err="1">
                    <a:latin typeface="+mn-lt"/>
                  </a:rPr>
                  <a:t>Folgendes</a:t>
                </a:r>
                <a:r>
                  <a:rPr lang="en-GB" sz="1600" b="1" dirty="0">
                    <a:latin typeface="+mn-lt"/>
                  </a:rPr>
                  <a:t> gilt:</a:t>
                </a:r>
              </a:p>
              <a:p>
                <a:endParaRPr lang="en-GB" sz="1600" b="1" dirty="0">
                  <a:latin typeface="+mn-lt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sz="1600" dirty="0">
                    <a:solidFill>
                      <a:schemeClr val="accent1"/>
                    </a:solidFill>
                    <a:latin typeface="Consolas" panose="020B0609020204030204" pitchFamily="49" charset="0"/>
                  </a:rPr>
                  <a:t>Precondition </a:t>
                </a:r>
                <a14:m>
                  <m:oMath xmlns:m="http://schemas.openxmlformats.org/officeDocument/2006/math">
                    <m:r>
                      <a:rPr lang="en-GB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sz="1600" dirty="0">
                    <a:latin typeface="Consolas" panose="020B0609020204030204" pitchFamily="49" charset="0"/>
                  </a:rPr>
                  <a:t> </a:t>
                </a:r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Invariante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GB" sz="1600" dirty="0">
                  <a:solidFill>
                    <a:schemeClr val="accent4"/>
                  </a:solidFill>
                  <a:latin typeface="Consolas" panose="020B0609020204030204" pitchFamily="49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sz="16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{</a:t>
                </a:r>
                <a:r>
                  <a:rPr lang="en-GB" sz="1600" dirty="0">
                    <a:solidFill>
                      <a:schemeClr val="accent6"/>
                    </a:solidFill>
                    <a:latin typeface="Consolas" panose="020B0609020204030204" pitchFamily="49" charset="0"/>
                  </a:rPr>
                  <a:t> Condition</a:t>
                </a:r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⋀"/>
                        <m:subHide m:val="on"/>
                        <m:supHide m:val="on"/>
                        <m:ctrlP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GB" sz="1600" dirty="0" err="1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Invariante</a:t>
                </a:r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GB" sz="16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}</a:t>
                </a:r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</a:t>
                </a:r>
              </a:p>
              <a:p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    </a:t>
                </a:r>
                <a:r>
                  <a:rPr lang="en-GB" sz="1600" dirty="0">
                    <a:solidFill>
                      <a:schemeClr val="accent5"/>
                    </a:solidFill>
                    <a:latin typeface="Consolas" panose="020B0609020204030204" pitchFamily="49" charset="0"/>
                  </a:rPr>
                  <a:t>Body;</a:t>
                </a:r>
              </a:p>
              <a:p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  </a:t>
                </a:r>
                <a:r>
                  <a:rPr lang="en-GB" sz="16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{ </a:t>
                </a:r>
                <a:r>
                  <a:rPr lang="en-GB" sz="1600" dirty="0" err="1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Invariante</a:t>
                </a:r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GB" sz="16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}</a:t>
                </a:r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GB" sz="1600" dirty="0" err="1">
                    <a:latin typeface="+mn-lt"/>
                  </a:rPr>
                  <a:t>ist</a:t>
                </a:r>
                <a:r>
                  <a:rPr lang="en-GB" sz="1600" dirty="0">
                    <a:latin typeface="+mn-lt"/>
                  </a:rPr>
                  <a:t> </a:t>
                </a:r>
                <a:r>
                  <a:rPr lang="en-GB" sz="1600" dirty="0" err="1">
                    <a:latin typeface="+mn-lt"/>
                  </a:rPr>
                  <a:t>ein</a:t>
                </a:r>
                <a:r>
                  <a:rPr lang="en-GB" sz="1600" dirty="0">
                    <a:latin typeface="+mn-lt"/>
                  </a:rPr>
                  <a:t> </a:t>
                </a:r>
                <a:r>
                  <a:rPr lang="en-GB" sz="1600" dirty="0" err="1">
                    <a:latin typeface="+mn-lt"/>
                  </a:rPr>
                  <a:t>valides</a:t>
                </a:r>
                <a:r>
                  <a:rPr lang="en-GB" sz="1600" dirty="0">
                    <a:latin typeface="+mn-lt"/>
                  </a:rPr>
                  <a:t> Tripel.</a:t>
                </a:r>
                <a:endParaRPr lang="en-GB" sz="1600" dirty="0">
                  <a:solidFill>
                    <a:schemeClr val="accent4"/>
                  </a:solidFill>
                  <a:latin typeface="Consolas" panose="020B0609020204030204" pitchFamily="49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GB" sz="1600" dirty="0">
                  <a:solidFill>
                    <a:schemeClr val="accent4"/>
                  </a:solidFill>
                  <a:latin typeface="Consolas" panose="020B0609020204030204" pitchFamily="49" charset="0"/>
                </a:endParaRPr>
              </a:p>
              <a:p>
                <a:pPr marL="342900" indent="-342900">
                  <a:buFont typeface="+mj-lt"/>
                  <a:buAutoNum type="arabicPeriod" startAt="3"/>
                </a:pPr>
                <a:r>
                  <a:rPr lang="en-CH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¬</a:t>
                </a:r>
                <a:r>
                  <a:rPr lang="en-CH" sz="1600" dirty="0"/>
                  <a:t> </a:t>
                </a:r>
                <a:r>
                  <a:rPr lang="en-GB" sz="1600" dirty="0">
                    <a:solidFill>
                      <a:schemeClr val="accent6"/>
                    </a:solidFill>
                    <a:latin typeface="Consolas" panose="020B0609020204030204" pitchFamily="49" charset="0"/>
                  </a:rPr>
                  <a:t>Condition</a:t>
                </a:r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⋀"/>
                        <m:subHide m:val="on"/>
                        <m:supHide m:val="on"/>
                        <m:ctrlP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Invariante </a:t>
                </a:r>
                <a14:m>
                  <m:oMath xmlns:m="http://schemas.openxmlformats.org/officeDocument/2006/math">
                    <m:r>
                      <a:rPr lang="en-GB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GB" sz="1600" dirty="0">
                    <a:solidFill>
                      <a:schemeClr val="accent2"/>
                    </a:solidFill>
                    <a:latin typeface="Consolas" panose="020B0609020204030204" pitchFamily="49" charset="0"/>
                  </a:rPr>
                  <a:t>Postcondition</a:t>
                </a:r>
              </a:p>
              <a:p>
                <a:pPr marL="342900" indent="-342900">
                  <a:buFont typeface="+mj-lt"/>
                  <a:buAutoNum type="arabicPeriod" startAt="3"/>
                </a:pPr>
                <a:endParaRPr lang="en-GB" sz="1600" dirty="0">
                  <a:latin typeface="+mn-lt"/>
                </a:endParaRPr>
              </a:p>
              <a:p>
                <a:endParaRPr lang="en-GB" sz="1600" dirty="0">
                  <a:solidFill>
                    <a:schemeClr val="accent4"/>
                  </a:solidFill>
                  <a:latin typeface="Consolas" panose="020B0609020204030204" pitchFamily="49" charset="0"/>
                </a:endParaRPr>
              </a:p>
              <a:p>
                <a:endParaRPr lang="en-GB" sz="1600" dirty="0">
                  <a:solidFill>
                    <a:schemeClr val="accent4"/>
                  </a:solidFill>
                  <a:latin typeface="Consolas" panose="020B0609020204030204" pitchFamily="49" charset="0"/>
                </a:endParaRPr>
              </a:p>
              <a:p>
                <a:endParaRPr lang="en-GB" sz="1600" dirty="0">
                  <a:solidFill>
                    <a:schemeClr val="accent4"/>
                  </a:solidFill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DA193CF-D2AD-0FD5-88E8-9057149F4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55" y="189345"/>
                <a:ext cx="8825345" cy="4770537"/>
              </a:xfrm>
              <a:prstGeom prst="rect">
                <a:avLst/>
              </a:prstGeom>
              <a:blipFill>
                <a:blip r:embed="rId3"/>
                <a:stretch>
                  <a:fillRect l="-415" t="-383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Brace 3">
            <a:extLst>
              <a:ext uri="{FF2B5EF4-FFF2-40B4-BE49-F238E27FC236}">
                <a16:creationId xmlns:a16="http://schemas.microsoft.com/office/drawing/2014/main" id="{9DF2DB43-18EA-1AE3-426D-EA77EB2C9E7F}"/>
              </a:ext>
            </a:extLst>
          </p:cNvPr>
          <p:cNvSpPr/>
          <p:nvPr/>
        </p:nvSpPr>
        <p:spPr>
          <a:xfrm flipH="1">
            <a:off x="5241634" y="2087419"/>
            <a:ext cx="480291" cy="1824182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25FDA9-946B-618A-39E1-6B9426618098}"/>
              </a:ext>
            </a:extLst>
          </p:cNvPr>
          <p:cNvSpPr txBox="1"/>
          <p:nvPr/>
        </p:nvSpPr>
        <p:spPr>
          <a:xfrm>
            <a:off x="5721925" y="2737900"/>
            <a:ext cx="3278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Das </a:t>
            </a:r>
            <a:r>
              <a:rPr lang="en-GB" dirty="0" err="1">
                <a:solidFill>
                  <a:srgbClr val="FF0000"/>
                </a:solidFill>
              </a:rPr>
              <a:t>funktioniert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nicht</a:t>
            </a:r>
            <a:r>
              <a:rPr lang="en-GB" dirty="0">
                <a:solidFill>
                  <a:srgbClr val="FF0000"/>
                </a:solidFill>
              </a:rPr>
              <a:t> immer…</a:t>
            </a:r>
          </a:p>
        </p:txBody>
      </p:sp>
      <p:sp>
        <p:nvSpPr>
          <p:cNvPr id="3" name="Google Shape;2468;p187">
            <a:extLst>
              <a:ext uri="{FF2B5EF4-FFF2-40B4-BE49-F238E27FC236}">
                <a16:creationId xmlns:a16="http://schemas.microsoft.com/office/drawing/2014/main" id="{6D8F7D87-7C74-972A-164B-E9E01C97B3B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77</a:t>
            </a:fld>
            <a:endParaRPr lang="en-US" sz="700" b="0" i="0" u="none" strike="noStrike" kern="1200" cap="none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7622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CDF763-B1BB-2940-42D8-6E4F2A8F8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541A46A-CE0E-27BE-2D9C-50017C29BCD9}"/>
                  </a:ext>
                </a:extLst>
              </p:cNvPr>
              <p:cNvSpPr txBox="1"/>
              <p:nvPr/>
            </p:nvSpPr>
            <p:spPr>
              <a:xfrm>
                <a:off x="217055" y="189345"/>
                <a:ext cx="8825345" cy="5755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>
                    <a:latin typeface="+mn-lt"/>
                  </a:rPr>
                  <a:t>Wir </a:t>
                </a:r>
                <a:r>
                  <a:rPr lang="en-GB" sz="1600" b="1" dirty="0" err="1">
                    <a:latin typeface="+mn-lt"/>
                  </a:rPr>
                  <a:t>wollen</a:t>
                </a:r>
                <a:r>
                  <a:rPr lang="en-GB" sz="1600" b="1" dirty="0">
                    <a:latin typeface="+mn-lt"/>
                  </a:rPr>
                  <a:t> das </a:t>
                </a:r>
                <a:r>
                  <a:rPr lang="en-GB" sz="1600" b="1" dirty="0" err="1">
                    <a:latin typeface="+mn-lt"/>
                  </a:rPr>
                  <a:t>folgende</a:t>
                </a:r>
                <a:r>
                  <a:rPr lang="en-GB" sz="1600" b="1" dirty="0">
                    <a:latin typeface="+mn-lt"/>
                  </a:rPr>
                  <a:t> Hoare Triple </a:t>
                </a:r>
                <a:r>
                  <a:rPr lang="en-GB" sz="1600" b="1" dirty="0" err="1">
                    <a:latin typeface="+mn-lt"/>
                  </a:rPr>
                  <a:t>beweisen</a:t>
                </a:r>
                <a:r>
                  <a:rPr lang="en-GB" sz="1600" b="1" dirty="0">
                    <a:latin typeface="+mn-lt"/>
                  </a:rPr>
                  <a:t>:</a:t>
                </a:r>
              </a:p>
              <a:p>
                <a:endParaRPr lang="en-GB" sz="1600" b="1" dirty="0">
                  <a:latin typeface="+mn-lt"/>
                </a:endParaRPr>
              </a:p>
              <a:p>
                <a:r>
                  <a:rPr lang="en-GB" sz="1600" dirty="0">
                    <a:latin typeface="Consolas" panose="020B0609020204030204" pitchFamily="49" charset="0"/>
                  </a:rPr>
                  <a:t>{ </a:t>
                </a:r>
                <a:r>
                  <a:rPr lang="en-GB" sz="1600" dirty="0">
                    <a:solidFill>
                      <a:schemeClr val="accent1"/>
                    </a:solidFill>
                    <a:latin typeface="Consolas" panose="020B0609020204030204" pitchFamily="49" charset="0"/>
                  </a:rPr>
                  <a:t>Precondition</a:t>
                </a:r>
                <a:r>
                  <a:rPr lang="en-GB" sz="1600" dirty="0">
                    <a:latin typeface="Consolas" panose="020B0609020204030204" pitchFamily="49" charset="0"/>
                  </a:rPr>
                  <a:t> }</a:t>
                </a:r>
              </a:p>
              <a:p>
                <a:r>
                  <a:rPr lang="en-GB" sz="1600" dirty="0">
                    <a:latin typeface="Consolas" panose="020B0609020204030204" pitchFamily="49" charset="0"/>
                  </a:rPr>
                  <a:t>  </a:t>
                </a:r>
                <a:r>
                  <a:rPr lang="en-GB" sz="1600" dirty="0">
                    <a:solidFill>
                      <a:schemeClr val="accent3"/>
                    </a:solidFill>
                    <a:latin typeface="Consolas" panose="020B0609020204030204" pitchFamily="49" charset="0"/>
                  </a:rPr>
                  <a:t>Codeblock1</a:t>
                </a:r>
              </a:p>
              <a:p>
                <a:r>
                  <a:rPr lang="en-GB" sz="1600" dirty="0">
                    <a:latin typeface="Consolas" panose="020B0609020204030204" pitchFamily="49" charset="0"/>
                  </a:rPr>
                  <a:t>  while ( </a:t>
                </a:r>
                <a:r>
                  <a:rPr lang="en-GB" sz="1600" dirty="0">
                    <a:solidFill>
                      <a:schemeClr val="accent6"/>
                    </a:solidFill>
                    <a:latin typeface="Consolas" panose="020B0609020204030204" pitchFamily="49" charset="0"/>
                  </a:rPr>
                  <a:t>Condition</a:t>
                </a:r>
                <a:r>
                  <a:rPr lang="en-GB" sz="1600" dirty="0">
                    <a:latin typeface="Consolas" panose="020B0609020204030204" pitchFamily="49" charset="0"/>
                  </a:rPr>
                  <a:t> ) { </a:t>
                </a:r>
                <a:r>
                  <a:rPr lang="en-GB" sz="1600" dirty="0">
                    <a:solidFill>
                      <a:schemeClr val="accent5"/>
                    </a:solidFill>
                    <a:latin typeface="Consolas" panose="020B0609020204030204" pitchFamily="49" charset="0"/>
                  </a:rPr>
                  <a:t>Body</a:t>
                </a:r>
                <a:r>
                  <a:rPr lang="en-GB" sz="1600" dirty="0">
                    <a:latin typeface="Consolas" panose="020B0609020204030204" pitchFamily="49" charset="0"/>
                  </a:rPr>
                  <a:t> }; </a:t>
                </a:r>
              </a:p>
              <a:p>
                <a:r>
                  <a:rPr lang="en-GB" sz="1600" dirty="0">
                    <a:latin typeface="Consolas" panose="020B0609020204030204" pitchFamily="49" charset="0"/>
                  </a:rPr>
                  <a:t>  </a:t>
                </a:r>
                <a:r>
                  <a:rPr lang="en-GB" sz="1600" dirty="0">
                    <a:solidFill>
                      <a:schemeClr val="accent3"/>
                    </a:solidFill>
                    <a:latin typeface="Consolas" panose="020B0609020204030204" pitchFamily="49" charset="0"/>
                  </a:rPr>
                  <a:t>Codeblock2</a:t>
                </a:r>
              </a:p>
              <a:p>
                <a:r>
                  <a:rPr lang="en-GB" sz="1600" dirty="0">
                    <a:latin typeface="Consolas" panose="020B0609020204030204" pitchFamily="49" charset="0"/>
                  </a:rPr>
                  <a:t>{ </a:t>
                </a:r>
                <a:r>
                  <a:rPr lang="en-GB" sz="1600" dirty="0">
                    <a:solidFill>
                      <a:schemeClr val="accent2"/>
                    </a:solidFill>
                    <a:latin typeface="Consolas" panose="020B0609020204030204" pitchFamily="49" charset="0"/>
                  </a:rPr>
                  <a:t>Postcondition</a:t>
                </a:r>
                <a:r>
                  <a:rPr lang="en-GB" sz="1600" dirty="0">
                    <a:latin typeface="Consolas" panose="020B0609020204030204" pitchFamily="49" charset="0"/>
                  </a:rPr>
                  <a:t> }</a:t>
                </a:r>
              </a:p>
              <a:p>
                <a:endParaRPr lang="en-GB" sz="1600" dirty="0">
                  <a:latin typeface="Consolas" panose="020B0609020204030204" pitchFamily="49" charset="0"/>
                </a:endParaRPr>
              </a:p>
              <a:p>
                <a:r>
                  <a:rPr lang="en-GB" sz="1600" b="1" dirty="0">
                    <a:latin typeface="+mn-lt"/>
                  </a:rPr>
                  <a:t>Dies </a:t>
                </a:r>
                <a:r>
                  <a:rPr lang="en-GB" sz="1600" b="1" dirty="0" err="1">
                    <a:latin typeface="+mn-lt"/>
                  </a:rPr>
                  <a:t>können</a:t>
                </a:r>
                <a:r>
                  <a:rPr lang="en-GB" sz="1600" b="1" dirty="0">
                    <a:latin typeface="+mn-lt"/>
                  </a:rPr>
                  <a:t> </a:t>
                </a:r>
                <a:r>
                  <a:rPr lang="en-GB" sz="1600" b="1" dirty="0" err="1">
                    <a:latin typeface="+mn-lt"/>
                  </a:rPr>
                  <a:t>wir</a:t>
                </a:r>
                <a:r>
                  <a:rPr lang="en-GB" sz="1600" b="1" dirty="0">
                    <a:latin typeface="+mn-lt"/>
                  </a:rPr>
                  <a:t> tun, falls </a:t>
                </a:r>
                <a:r>
                  <a:rPr lang="en-GB" sz="1600" b="1" dirty="0" err="1">
                    <a:latin typeface="+mn-lt"/>
                  </a:rPr>
                  <a:t>eine</a:t>
                </a:r>
                <a:r>
                  <a:rPr lang="en-GB" sz="1600" b="1" dirty="0">
                    <a:latin typeface="+mn-lt"/>
                  </a:rPr>
                  <a:t> </a:t>
                </a:r>
                <a:r>
                  <a:rPr lang="en-GB" sz="1600" b="1" dirty="0" err="1">
                    <a:latin typeface="+mn-lt"/>
                  </a:rPr>
                  <a:t>Invariante</a:t>
                </a:r>
                <a:r>
                  <a:rPr lang="en-GB" sz="1600" b="1" dirty="0">
                    <a:latin typeface="+mn-lt"/>
                  </a:rPr>
                  <a:t> </a:t>
                </a:r>
                <a:r>
                  <a:rPr lang="en-GB" sz="1600" b="1" dirty="0" err="1">
                    <a:latin typeface="+mn-lt"/>
                  </a:rPr>
                  <a:t>existiert</a:t>
                </a:r>
                <a:r>
                  <a:rPr lang="en-GB" sz="1600" b="1" dirty="0">
                    <a:latin typeface="+mn-lt"/>
                  </a:rPr>
                  <a:t>, für </a:t>
                </a:r>
                <a:r>
                  <a:rPr lang="en-GB" sz="1600" b="1" dirty="0" err="1">
                    <a:latin typeface="+mn-lt"/>
                  </a:rPr>
                  <a:t>welche</a:t>
                </a:r>
                <a:r>
                  <a:rPr lang="en-GB" sz="1600" b="1" dirty="0">
                    <a:latin typeface="+mn-lt"/>
                  </a:rPr>
                  <a:t> </a:t>
                </a:r>
                <a:r>
                  <a:rPr lang="en-GB" sz="1600" b="1" dirty="0" err="1">
                    <a:latin typeface="+mn-lt"/>
                  </a:rPr>
                  <a:t>folgendes</a:t>
                </a:r>
                <a:r>
                  <a:rPr lang="en-GB" sz="1600" b="1" dirty="0">
                    <a:latin typeface="+mn-lt"/>
                  </a:rPr>
                  <a:t> gilt:</a:t>
                </a:r>
              </a:p>
              <a:p>
                <a:endParaRPr lang="en-GB" sz="1600" b="1" dirty="0">
                  <a:latin typeface="+mn-lt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sz="16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{</a:t>
                </a:r>
                <a:r>
                  <a:rPr lang="en-GB" sz="1600" dirty="0">
                    <a:solidFill>
                      <a:schemeClr val="accent1"/>
                    </a:solidFill>
                    <a:latin typeface="Consolas" panose="020B0609020204030204" pitchFamily="49" charset="0"/>
                  </a:rPr>
                  <a:t> Precondition </a:t>
                </a:r>
                <a:r>
                  <a:rPr lang="en-GB" sz="16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} </a:t>
                </a:r>
                <a:r>
                  <a:rPr lang="en-GB" sz="1600" dirty="0">
                    <a:solidFill>
                      <a:schemeClr val="accent3"/>
                    </a:solidFill>
                    <a:latin typeface="Consolas" panose="020B0609020204030204" pitchFamily="49" charset="0"/>
                  </a:rPr>
                  <a:t>Codeblock1;</a:t>
                </a:r>
                <a:r>
                  <a:rPr lang="en-GB" sz="1600" dirty="0">
                    <a:solidFill>
                      <a:schemeClr val="accent1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GB" sz="16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{</a:t>
                </a:r>
                <a:r>
                  <a:rPr lang="en-GB" sz="1600" dirty="0">
                    <a:solidFill>
                      <a:schemeClr val="accent1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GB" sz="1600" dirty="0" err="1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Invariante</a:t>
                </a:r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GB" sz="16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} </a:t>
                </a:r>
                <a:r>
                  <a:rPr lang="en-GB" sz="1600" dirty="0" err="1"/>
                  <a:t>ist</a:t>
                </a:r>
                <a:r>
                  <a:rPr lang="en-GB" sz="1600" dirty="0"/>
                  <a:t> </a:t>
                </a:r>
                <a:r>
                  <a:rPr lang="en-GB" sz="1600" dirty="0" err="1"/>
                  <a:t>ein</a:t>
                </a:r>
                <a:r>
                  <a:rPr lang="en-GB" sz="1600" dirty="0"/>
                  <a:t> </a:t>
                </a:r>
                <a:r>
                  <a:rPr lang="en-GB" sz="1600" dirty="0" err="1"/>
                  <a:t>valides</a:t>
                </a:r>
                <a:r>
                  <a:rPr lang="en-GB" sz="1600" dirty="0"/>
                  <a:t> Tripel.</a:t>
                </a:r>
                <a:endParaRPr lang="en-GB" sz="1600" dirty="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GB" sz="1600" dirty="0">
                  <a:solidFill>
                    <a:schemeClr val="accent4"/>
                  </a:solidFill>
                  <a:latin typeface="Consolas" panose="020B0609020204030204" pitchFamily="49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sz="16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{</a:t>
                </a:r>
                <a:r>
                  <a:rPr lang="en-GB" sz="1600" dirty="0">
                    <a:solidFill>
                      <a:schemeClr val="accent6"/>
                    </a:solidFill>
                    <a:latin typeface="Consolas" panose="020B0609020204030204" pitchFamily="49" charset="0"/>
                  </a:rPr>
                  <a:t> Condition</a:t>
                </a:r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⋀"/>
                        <m:subHide m:val="on"/>
                        <m:supHide m:val="on"/>
                        <m:ctrlP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GB" sz="1600" dirty="0" err="1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Invariante</a:t>
                </a:r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GB" sz="16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}</a:t>
                </a:r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</a:t>
                </a:r>
              </a:p>
              <a:p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    </a:t>
                </a:r>
                <a:r>
                  <a:rPr lang="en-GB" sz="1600" dirty="0">
                    <a:solidFill>
                      <a:schemeClr val="accent5"/>
                    </a:solidFill>
                    <a:latin typeface="Consolas" panose="020B0609020204030204" pitchFamily="49" charset="0"/>
                  </a:rPr>
                  <a:t>Body;</a:t>
                </a:r>
              </a:p>
              <a:p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  </a:t>
                </a:r>
                <a:r>
                  <a:rPr lang="en-GB" sz="16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{ </a:t>
                </a:r>
                <a:r>
                  <a:rPr lang="en-GB" sz="1600" dirty="0" err="1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Invariante</a:t>
                </a:r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GB" sz="16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}</a:t>
                </a:r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GB" sz="1600" dirty="0" err="1">
                    <a:latin typeface="+mn-lt"/>
                  </a:rPr>
                  <a:t>ist</a:t>
                </a:r>
                <a:r>
                  <a:rPr lang="en-GB" sz="1600" dirty="0">
                    <a:latin typeface="+mn-lt"/>
                  </a:rPr>
                  <a:t> </a:t>
                </a:r>
                <a:r>
                  <a:rPr lang="en-GB" sz="1600" dirty="0" err="1">
                    <a:latin typeface="+mn-lt"/>
                  </a:rPr>
                  <a:t>ein</a:t>
                </a:r>
                <a:r>
                  <a:rPr lang="en-GB" sz="1600" dirty="0">
                    <a:latin typeface="+mn-lt"/>
                  </a:rPr>
                  <a:t> </a:t>
                </a:r>
                <a:r>
                  <a:rPr lang="en-GB" sz="1600" dirty="0" err="1">
                    <a:latin typeface="+mn-lt"/>
                  </a:rPr>
                  <a:t>valides</a:t>
                </a:r>
                <a:r>
                  <a:rPr lang="en-GB" sz="1600" dirty="0">
                    <a:latin typeface="+mn-lt"/>
                  </a:rPr>
                  <a:t> Tripel.</a:t>
                </a:r>
                <a:endParaRPr lang="en-GB" sz="1600" dirty="0">
                  <a:solidFill>
                    <a:schemeClr val="accent4"/>
                  </a:solidFill>
                  <a:latin typeface="Consolas" panose="020B0609020204030204" pitchFamily="49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GB" sz="1600" dirty="0">
                  <a:solidFill>
                    <a:schemeClr val="accent4"/>
                  </a:solidFill>
                  <a:latin typeface="Consolas" panose="020B0609020204030204" pitchFamily="49" charset="0"/>
                </a:endParaRPr>
              </a:p>
              <a:p>
                <a:pPr marL="342900" indent="-342900">
                  <a:buFont typeface="+mj-lt"/>
                  <a:buAutoNum type="arabicPeriod" startAt="3"/>
                </a:pPr>
                <a:r>
                  <a:rPr lang="en-GB" sz="16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{ </a:t>
                </a:r>
                <a:r>
                  <a:rPr lang="en-CH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¬</a:t>
                </a:r>
                <a:r>
                  <a:rPr lang="en-CH" sz="1600" dirty="0"/>
                  <a:t> </a:t>
                </a:r>
                <a:r>
                  <a:rPr lang="en-GB" sz="1600" dirty="0">
                    <a:solidFill>
                      <a:schemeClr val="accent6"/>
                    </a:solidFill>
                    <a:latin typeface="Consolas" panose="020B0609020204030204" pitchFamily="49" charset="0"/>
                  </a:rPr>
                  <a:t>Condition</a:t>
                </a:r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⋀"/>
                        <m:subHide m:val="on"/>
                        <m:supHide m:val="on"/>
                        <m:ctrlP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GB" sz="1600" dirty="0" err="1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Invariante</a:t>
                </a:r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GB" sz="16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}</a:t>
                </a:r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GB" sz="1600" dirty="0">
                    <a:solidFill>
                      <a:schemeClr val="accent3"/>
                    </a:solidFill>
                    <a:latin typeface="Consolas" panose="020B0609020204030204" pitchFamily="49" charset="0"/>
                  </a:rPr>
                  <a:t>Codeblock2;</a:t>
                </a:r>
                <a:r>
                  <a:rPr lang="en-GB" sz="1600" dirty="0">
                    <a:solidFill>
                      <a:schemeClr val="accent1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GB" sz="16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{ </a:t>
                </a:r>
                <a:r>
                  <a:rPr lang="en-GB" sz="1600" dirty="0">
                    <a:solidFill>
                      <a:schemeClr val="accent2"/>
                    </a:solidFill>
                    <a:latin typeface="Consolas" panose="020B0609020204030204" pitchFamily="49" charset="0"/>
                  </a:rPr>
                  <a:t>Postcondition </a:t>
                </a:r>
                <a:r>
                  <a:rPr lang="en-GB" sz="16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} </a:t>
                </a:r>
                <a:r>
                  <a:rPr lang="en-GB" sz="1600" dirty="0" err="1"/>
                  <a:t>ist</a:t>
                </a:r>
                <a:r>
                  <a:rPr lang="en-GB" sz="1600" dirty="0"/>
                  <a:t> </a:t>
                </a:r>
                <a:r>
                  <a:rPr lang="en-GB" sz="1600" dirty="0" err="1"/>
                  <a:t>ein</a:t>
                </a:r>
                <a:r>
                  <a:rPr lang="en-GB" sz="1600" dirty="0"/>
                  <a:t> </a:t>
                </a:r>
                <a:r>
                  <a:rPr lang="en-GB" sz="1600" dirty="0" err="1"/>
                  <a:t>valides</a:t>
                </a:r>
                <a:r>
                  <a:rPr lang="en-GB" sz="1600" dirty="0"/>
                  <a:t> Tripel.</a:t>
                </a:r>
                <a:endParaRPr lang="en-GB" sz="1600" dirty="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  <a:p>
                <a:pPr marL="342900" indent="-342900">
                  <a:buFont typeface="+mj-lt"/>
                  <a:buAutoNum type="arabicPeriod" startAt="3"/>
                </a:pPr>
                <a:endParaRPr lang="en-GB" sz="1600" dirty="0">
                  <a:solidFill>
                    <a:schemeClr val="accent2"/>
                  </a:solidFill>
                  <a:latin typeface="Consolas" panose="020B0609020204030204" pitchFamily="49" charset="0"/>
                </a:endParaRPr>
              </a:p>
              <a:p>
                <a:pPr marL="342900" indent="-342900">
                  <a:buFont typeface="+mj-lt"/>
                  <a:buAutoNum type="arabicPeriod" startAt="3"/>
                </a:pPr>
                <a:endParaRPr lang="en-GB" sz="1600" dirty="0">
                  <a:latin typeface="+mn-lt"/>
                </a:endParaRPr>
              </a:p>
              <a:p>
                <a:endParaRPr lang="en-GB" sz="1600" dirty="0">
                  <a:solidFill>
                    <a:schemeClr val="accent4"/>
                  </a:solidFill>
                  <a:latin typeface="Consolas" panose="020B0609020204030204" pitchFamily="49" charset="0"/>
                </a:endParaRPr>
              </a:p>
              <a:p>
                <a:endParaRPr lang="en-GB" sz="1600" dirty="0">
                  <a:solidFill>
                    <a:schemeClr val="accent4"/>
                  </a:solidFill>
                  <a:latin typeface="Consolas" panose="020B0609020204030204" pitchFamily="49" charset="0"/>
                </a:endParaRPr>
              </a:p>
              <a:p>
                <a:endParaRPr lang="en-GB" sz="1600" dirty="0">
                  <a:solidFill>
                    <a:schemeClr val="accent4"/>
                  </a:solidFill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541A46A-CE0E-27BE-2D9C-50017C29BC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55" y="189345"/>
                <a:ext cx="8825345" cy="5755422"/>
              </a:xfrm>
              <a:prstGeom prst="rect">
                <a:avLst/>
              </a:prstGeom>
              <a:blipFill>
                <a:blip r:embed="rId3"/>
                <a:stretch>
                  <a:fillRect l="-415" t="-318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Google Shape;2468;p187">
            <a:extLst>
              <a:ext uri="{FF2B5EF4-FFF2-40B4-BE49-F238E27FC236}">
                <a16:creationId xmlns:a16="http://schemas.microsoft.com/office/drawing/2014/main" id="{37FD8767-126D-290A-ABF9-CDCF7AF09D6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78</a:t>
            </a:fld>
            <a:endParaRPr lang="en-US" sz="700" b="0" i="0" u="none" strike="noStrike" kern="1200" cap="none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5142445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5DE082-D023-0234-E5D7-D8A018E9D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98038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8">
          <a:extLst>
            <a:ext uri="{FF2B5EF4-FFF2-40B4-BE49-F238E27FC236}">
              <a16:creationId xmlns:a16="http://schemas.microsoft.com/office/drawing/2014/main" id="{DEBA6165-3EB3-CCEE-AE80-E55769515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9" name="Google Shape;2289;p167">
            <a:extLst>
              <a:ext uri="{FF2B5EF4-FFF2-40B4-BE49-F238E27FC236}">
                <a16:creationId xmlns:a16="http://schemas.microsoft.com/office/drawing/2014/main" id="{F3C8C99B-F6E2-4C05-C5B5-AB21150D227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49149" y="70347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GB" sz="3600" b="1" dirty="0" err="1">
                <a:latin typeface="Calibri"/>
                <a:ea typeface="Calibri"/>
                <a:cs typeface="Calibri"/>
                <a:sym typeface="Calibri"/>
              </a:rPr>
              <a:t>Probleme</a:t>
            </a:r>
            <a:r>
              <a:rPr lang="en-GB" sz="36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3600" b="1" dirty="0" err="1">
                <a:latin typeface="Calibri"/>
                <a:ea typeface="Calibri"/>
                <a:cs typeface="Calibri"/>
                <a:sym typeface="Calibri"/>
              </a:rPr>
              <a:t>Lösen</a:t>
            </a:r>
            <a:r>
              <a:rPr lang="en-GB" sz="3600" b="1" dirty="0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3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Labyrinth</a:t>
            </a:r>
            <a:r>
              <a:rPr lang="en-GB" sz="36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0" name="Google Shape;2290;p167">
            <a:extLst>
              <a:ext uri="{FF2B5EF4-FFF2-40B4-BE49-F238E27FC236}">
                <a16:creationId xmlns:a16="http://schemas.microsoft.com/office/drawing/2014/main" id="{DBE7A8A4-6FAB-2F3D-863D-6959FDFAF80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8B8B8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C6D6CBC-E0F5-AEEF-5934-7B302FD26226}"/>
              </a:ext>
            </a:extLst>
          </p:cNvPr>
          <p:cNvSpPr/>
          <p:nvPr/>
        </p:nvSpPr>
        <p:spPr>
          <a:xfrm>
            <a:off x="6195318" y="3108917"/>
            <a:ext cx="2722652" cy="218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4" name="Picture 3" descr="A text on a page&#10;&#10;Description automatically generated">
            <a:extLst>
              <a:ext uri="{FF2B5EF4-FFF2-40B4-BE49-F238E27FC236}">
                <a16:creationId xmlns:a16="http://schemas.microsoft.com/office/drawing/2014/main" id="{BFC2C80F-AA57-B2EC-95A6-372EF9EE7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320" y="1588655"/>
            <a:ext cx="6010897" cy="277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53473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2" name="Google Shape;2462;p186"/>
          <p:cNvSpPr txBox="1">
            <a:spLocks noGrp="1"/>
          </p:cNvSpPr>
          <p:nvPr>
            <p:ph type="title" idx="4294967295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GB" sz="36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Aufgaben</a:t>
            </a:r>
            <a:r>
              <a:rPr lang="en-GB" sz="3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36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Empfehung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Shape 2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6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00075" y="1118507"/>
            <a:ext cx="2500312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7" name="Google Shape;2467;p187"/>
          <p:cNvSpPr txBox="1">
            <a:spLocks noGrp="1"/>
          </p:cNvSpPr>
          <p:nvPr>
            <p:ph type="title" idx="4294967295"/>
          </p:nvPr>
        </p:nvSpPr>
        <p:spPr>
          <a:xfrm>
            <a:off x="771525" y="1475449"/>
            <a:ext cx="1971675" cy="1910443"/>
          </a:xfrm>
          <a:prstGeom prst="rect">
            <a:avLst/>
          </a:prstGeom>
          <a:noFill/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3600"/>
            </a:pPr>
            <a:r>
              <a:rPr lang="en-US" sz="2700" b="1" i="0" u="none" strike="noStrike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  <a:t>Aufgabe 1: Loop-</a:t>
            </a:r>
            <a:r>
              <a:rPr lang="en-US" sz="2700" b="1" i="0" u="none" strike="noStrike" kern="1200" cap="none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  <a:t>Invariante</a:t>
            </a:r>
            <a:endParaRPr lang="en-US" sz="2700" b="0" i="0" u="none" strike="noStrike" kern="1200" cap="none" dirty="0">
              <a:solidFill>
                <a:srgbClr val="FFFFFF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4" name="Picture 3" descr="A white sheet with black text&#10;&#10;Description automatically generated">
            <a:extLst>
              <a:ext uri="{FF2B5EF4-FFF2-40B4-BE49-F238E27FC236}">
                <a16:creationId xmlns:a16="http://schemas.microsoft.com/office/drawing/2014/main" id="{420CFFD1-AD6C-608B-9857-87F9698B4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987" y="822727"/>
            <a:ext cx="5085525" cy="3496298"/>
          </a:xfrm>
          <a:prstGeom prst="rect">
            <a:avLst/>
          </a:prstGeom>
        </p:spPr>
      </p:pic>
      <p:sp>
        <p:nvSpPr>
          <p:cNvPr id="2468" name="Google Shape;2468;p187"/>
          <p:cNvSpPr txBox="1">
            <a:spLocks noGrp="1"/>
          </p:cNvSpPr>
          <p:nvPr>
            <p:ph type="sldNum" idx="12"/>
          </p:nvPr>
        </p:nvSpPr>
        <p:spPr>
          <a:xfrm>
            <a:off x="8275638" y="4767262"/>
            <a:ext cx="385761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81</a:t>
            </a:fld>
            <a:endParaRPr lang="en-US" sz="700" b="0" i="0" u="none" strike="noStrike" kern="1200" cap="none">
              <a:solidFill>
                <a:schemeClr val="tx1">
                  <a:alpha val="80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Shape 2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3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00075" y="1118507"/>
            <a:ext cx="2500312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7" name="Google Shape;2467;p187"/>
          <p:cNvSpPr txBox="1">
            <a:spLocks noGrp="1"/>
          </p:cNvSpPr>
          <p:nvPr>
            <p:ph type="title" idx="4294967295"/>
          </p:nvPr>
        </p:nvSpPr>
        <p:spPr>
          <a:xfrm>
            <a:off x="771525" y="1475449"/>
            <a:ext cx="1971675" cy="1910443"/>
          </a:xfrm>
          <a:prstGeom prst="rect">
            <a:avLst/>
          </a:prstGeom>
          <a:noFill/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3600"/>
            </a:pPr>
            <a:r>
              <a:rPr lang="en-US" sz="2700" b="1" i="0" u="none" strike="noStrike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  <a:t>Aufgabe 2: Linked List</a:t>
            </a:r>
            <a:endParaRPr lang="en-US" sz="2700" b="0" i="0" u="none" strike="noStrike" kern="1200" cap="none" dirty="0">
              <a:solidFill>
                <a:srgbClr val="FFFFFF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4" name="Picture 3" descr="A close-up of a document&#10;&#10;Description automatically generated">
            <a:extLst>
              <a:ext uri="{FF2B5EF4-FFF2-40B4-BE49-F238E27FC236}">
                <a16:creationId xmlns:a16="http://schemas.microsoft.com/office/drawing/2014/main" id="{B7BBE4D9-5B77-5609-93E7-96FFC75B1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987" y="733730"/>
            <a:ext cx="5085525" cy="3674291"/>
          </a:xfrm>
          <a:prstGeom prst="rect">
            <a:avLst/>
          </a:prstGeom>
        </p:spPr>
      </p:pic>
      <p:sp>
        <p:nvSpPr>
          <p:cNvPr id="2468" name="Google Shape;2468;p187"/>
          <p:cNvSpPr txBox="1">
            <a:spLocks noGrp="1"/>
          </p:cNvSpPr>
          <p:nvPr>
            <p:ph type="sldNum" idx="12"/>
          </p:nvPr>
        </p:nvSpPr>
        <p:spPr>
          <a:xfrm>
            <a:off x="8275638" y="4767262"/>
            <a:ext cx="385761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82</a:t>
            </a:fld>
            <a:endParaRPr lang="en-US" sz="700" b="0" i="0" u="none" strike="noStrike" kern="1200" cap="none">
              <a:solidFill>
                <a:schemeClr val="tx1">
                  <a:alpha val="80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Shape 2466">
          <a:extLst>
            <a:ext uri="{FF2B5EF4-FFF2-40B4-BE49-F238E27FC236}">
              <a16:creationId xmlns:a16="http://schemas.microsoft.com/office/drawing/2014/main" id="{A2805DBC-4C3E-8D87-01FE-D98FD6F866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00075" y="1118507"/>
            <a:ext cx="2500312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8CFB3C87-BD2A-BB1E-FA93-55A665ED360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71525" y="1475449"/>
            <a:ext cx="1971675" cy="1910443"/>
          </a:xfrm>
          <a:prstGeom prst="rect">
            <a:avLst/>
          </a:prstGeom>
          <a:noFill/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3600"/>
            </a:pPr>
            <a:r>
              <a:rPr lang="en-US" sz="2700" b="1" i="0" u="none" strike="noStrike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  <a:t>Aufgabe 2: Linked List</a:t>
            </a:r>
            <a:endParaRPr lang="en-US" sz="2700" b="0" i="0" u="none" strike="noStrike" kern="1200" cap="none" dirty="0">
              <a:solidFill>
                <a:srgbClr val="FFFFFF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" name="Picture 2" descr="A white text with black text&#10;&#10;Description automatically generated">
            <a:extLst>
              <a:ext uri="{FF2B5EF4-FFF2-40B4-BE49-F238E27FC236}">
                <a16:creationId xmlns:a16="http://schemas.microsoft.com/office/drawing/2014/main" id="{4B6EFAA8-7DAE-780A-AA81-9875D3C62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987" y="784585"/>
            <a:ext cx="5085525" cy="3572581"/>
          </a:xfrm>
          <a:prstGeom prst="rect">
            <a:avLst/>
          </a:prstGeom>
        </p:spPr>
      </p:pic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FE8E4E0F-1D6C-79A6-C2F9-A54C07E4446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75638" y="4767262"/>
            <a:ext cx="385761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83</a:t>
            </a:fld>
            <a:endParaRPr lang="en-US" sz="700" b="0" i="0" u="none" strike="noStrike" kern="1200" cap="none">
              <a:solidFill>
                <a:schemeClr val="tx1">
                  <a:alpha val="80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6859689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6">
          <a:extLst>
            <a:ext uri="{FF2B5EF4-FFF2-40B4-BE49-F238E27FC236}">
              <a16:creationId xmlns:a16="http://schemas.microsoft.com/office/drawing/2014/main" id="{DBC93F6C-0D74-8E9A-D0CD-A344F68337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00075" y="1118507"/>
            <a:ext cx="2500312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CA441632-EA4A-1FC1-14B7-5126E5B4DB1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71525" y="1475449"/>
            <a:ext cx="1971675" cy="1910443"/>
          </a:xfrm>
          <a:prstGeom prst="rect">
            <a:avLst/>
          </a:prstGeom>
          <a:noFill/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3600"/>
            </a:pPr>
            <a:r>
              <a:rPr lang="en-US" sz="2500" b="1" i="0" u="none" strike="noStrike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  <a:t>Aufgabe 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  <a:t>3</a:t>
            </a:r>
            <a:r>
              <a:rPr lang="en-US" sz="2500" b="1" i="0" u="none" strike="noStrike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  <a:t>: Executable Graph</a:t>
            </a:r>
            <a:endParaRPr lang="en-US" sz="2500" b="0" i="0" u="none" strike="noStrike" kern="1200" cap="none" dirty="0">
              <a:solidFill>
                <a:srgbClr val="FFFFFF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4" name="Picture 3" descr="A close-up of a document&#10;&#10;Description automatically generated">
            <a:extLst>
              <a:ext uri="{FF2B5EF4-FFF2-40B4-BE49-F238E27FC236}">
                <a16:creationId xmlns:a16="http://schemas.microsoft.com/office/drawing/2014/main" id="{A37166E5-5AC7-B2A3-17A6-A7B0D2D72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987" y="1394848"/>
            <a:ext cx="5085525" cy="2352055"/>
          </a:xfrm>
          <a:prstGeom prst="rect">
            <a:avLst/>
          </a:prstGeom>
        </p:spPr>
      </p:pic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E7F738D4-5FA9-295C-C458-E1C7AA34239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75638" y="4767262"/>
            <a:ext cx="385761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84</a:t>
            </a:fld>
            <a:endParaRPr lang="en-US" sz="700" b="0" i="0" u="none" strike="noStrike" kern="1200" cap="none">
              <a:solidFill>
                <a:schemeClr val="tx1">
                  <a:alpha val="80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0505494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6">
          <a:extLst>
            <a:ext uri="{FF2B5EF4-FFF2-40B4-BE49-F238E27FC236}">
              <a16:creationId xmlns:a16="http://schemas.microsoft.com/office/drawing/2014/main" id="{412FE8B8-42F2-EF4A-802A-1E4E7B099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3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00075" y="1118507"/>
            <a:ext cx="2500312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61831E9A-803E-8EFF-1B77-87987DAF4DB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71525" y="1475449"/>
            <a:ext cx="1971675" cy="1910443"/>
          </a:xfrm>
          <a:prstGeom prst="rect">
            <a:avLst/>
          </a:prstGeom>
          <a:noFill/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3600"/>
            </a:pPr>
            <a:r>
              <a:rPr lang="en-US" sz="2500" b="1" i="0" u="none" strike="noStrike" kern="1200" cap="none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  <a:t>Aufgabe </a:t>
            </a:r>
            <a:r>
              <a:rPr lang="en-US" sz="2500" b="1" kern="12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  <a:t>3</a:t>
            </a:r>
            <a:r>
              <a:rPr lang="en-US" sz="2500" b="1" i="0" u="none" strike="noStrike" kern="1200" cap="none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  <a:t>: Executable Graph</a:t>
            </a:r>
            <a:endParaRPr lang="en-US" sz="2500" b="0" i="0" u="none" strike="noStrike" kern="1200" cap="none">
              <a:solidFill>
                <a:srgbClr val="FFFFFF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" name="Picture 2" descr="A text on a white background&#10;&#10;Description automatically generated">
            <a:extLst>
              <a:ext uri="{FF2B5EF4-FFF2-40B4-BE49-F238E27FC236}">
                <a16:creationId xmlns:a16="http://schemas.microsoft.com/office/drawing/2014/main" id="{80E219A4-2081-1059-0F01-1594D4FEB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987" y="1254997"/>
            <a:ext cx="5085525" cy="2631758"/>
          </a:xfrm>
          <a:prstGeom prst="rect">
            <a:avLst/>
          </a:prstGeom>
        </p:spPr>
      </p:pic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144BC284-E5CE-0262-3AB2-0C14F9DA5B7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75638" y="4767262"/>
            <a:ext cx="385761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85</a:t>
            </a:fld>
            <a:endParaRPr lang="en-US" sz="700" b="0" i="0" u="none" strike="noStrike" kern="1200" cap="none">
              <a:solidFill>
                <a:schemeClr val="tx1">
                  <a:alpha val="80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0489928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6">
          <a:extLst>
            <a:ext uri="{FF2B5EF4-FFF2-40B4-BE49-F238E27FC236}">
              <a16:creationId xmlns:a16="http://schemas.microsoft.com/office/drawing/2014/main" id="{48B9ED48-2848-FCAF-9F8C-C762F22183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00075" y="1118507"/>
            <a:ext cx="2500312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03A4C788-C89E-3D61-1144-D106E2E8773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71525" y="1475449"/>
            <a:ext cx="1971675" cy="1910443"/>
          </a:xfrm>
          <a:prstGeom prst="rect">
            <a:avLst/>
          </a:prstGeom>
          <a:noFill/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3600"/>
            </a:pPr>
            <a:r>
              <a:rPr lang="en-US" sz="2500" b="1" i="0" u="none" strike="noStrike" kern="1200" cap="none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  <a:t>Aufgabe </a:t>
            </a:r>
            <a:r>
              <a:rPr lang="en-US" sz="2500" b="1" kern="12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  <a:t>3</a:t>
            </a:r>
            <a:r>
              <a:rPr lang="en-US" sz="2500" b="1" i="0" u="none" strike="noStrike" kern="1200" cap="none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  <a:t>: Executable Graph</a:t>
            </a:r>
            <a:endParaRPr lang="en-US" sz="2500" b="0" i="0" u="none" strike="noStrike" kern="1200" cap="none">
              <a:solidFill>
                <a:srgbClr val="FFFFFF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4" name="Picture 3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503663EF-08F8-53CF-D4CD-8F5F886B3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987" y="1293138"/>
            <a:ext cx="5085525" cy="2555475"/>
          </a:xfrm>
          <a:prstGeom prst="rect">
            <a:avLst/>
          </a:prstGeom>
        </p:spPr>
      </p:pic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33FBC179-7898-3C08-2CC3-7EA7D558EA0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75638" y="4767262"/>
            <a:ext cx="385761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86</a:t>
            </a:fld>
            <a:endParaRPr lang="en-US" sz="700" b="0" i="0" u="none" strike="noStrike" kern="1200" cap="none">
              <a:solidFill>
                <a:schemeClr val="tx1">
                  <a:alpha val="80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7942060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AD4C16-D951-7C43-1A09-AD645405A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Kahoot</a:t>
            </a:r>
            <a:endParaRPr lang="de-CH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263E40A-DA10-689E-D4B9-F610E28FDC53}"/>
              </a:ext>
            </a:extLst>
          </p:cNvPr>
          <p:cNvSpPr txBox="1"/>
          <p:nvPr/>
        </p:nvSpPr>
        <p:spPr>
          <a:xfrm>
            <a:off x="2286000" y="2100590"/>
            <a:ext cx="4572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dirty="0">
                <a:hlinkClick r:id="rId3"/>
              </a:rPr>
              <a:t>https://create.kahoot.it/share/21-u07-eprog-mschoeb/19bdfeae-3305-4cb8-8af0-2fc07ae3e127</a:t>
            </a:r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3863123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0" name="Google Shape;2510;p193"/>
          <p:cNvSpPr txBox="1">
            <a:spLocks noGrp="1"/>
          </p:cNvSpPr>
          <p:nvPr>
            <p:ph type="title" idx="4294967295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GB" sz="3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Nachbesprechung</a:t>
            </a: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3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00075" y="1118507"/>
            <a:ext cx="2500312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7" name="Google Shape;2467;p187"/>
          <p:cNvSpPr txBox="1">
            <a:spLocks noGrp="1"/>
          </p:cNvSpPr>
          <p:nvPr>
            <p:ph type="title" idx="4294967295"/>
          </p:nvPr>
        </p:nvSpPr>
        <p:spPr>
          <a:xfrm>
            <a:off x="771525" y="1475449"/>
            <a:ext cx="1971675" cy="1910443"/>
          </a:xfrm>
          <a:prstGeom prst="rect">
            <a:avLst/>
          </a:prstGeom>
          <a:noFill/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3600"/>
            </a:pPr>
            <a:r>
              <a:rPr lang="en-US" sz="2700" b="1" i="0" u="none" strike="noStrike" kern="1200" cap="none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  <a:t>Aufgabe 1: Close Neighbors</a:t>
            </a:r>
            <a:endParaRPr lang="en-US" sz="2700" b="0" i="0" u="none" strike="noStrike" kern="1200" cap="none">
              <a:solidFill>
                <a:srgbClr val="FFFFFF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" name="Picture 2" descr="A white text with black text&#10;&#10;Description automatically generated">
            <a:extLst>
              <a:ext uri="{FF2B5EF4-FFF2-40B4-BE49-F238E27FC236}">
                <a16:creationId xmlns:a16="http://schemas.microsoft.com/office/drawing/2014/main" id="{7BDA57A1-D1F1-CA26-A9B2-9E05AC0D7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987" y="918080"/>
            <a:ext cx="5085525" cy="3305591"/>
          </a:xfrm>
          <a:prstGeom prst="rect">
            <a:avLst/>
          </a:prstGeom>
        </p:spPr>
      </p:pic>
      <p:sp>
        <p:nvSpPr>
          <p:cNvPr id="2468" name="Google Shape;2468;p187"/>
          <p:cNvSpPr txBox="1">
            <a:spLocks noGrp="1"/>
          </p:cNvSpPr>
          <p:nvPr>
            <p:ph type="sldNum" idx="12"/>
          </p:nvPr>
        </p:nvSpPr>
        <p:spPr>
          <a:xfrm>
            <a:off x="8275638" y="4767262"/>
            <a:ext cx="385761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89</a:t>
            </a:fld>
            <a:endParaRPr lang="en-US" sz="700" b="0" i="0" u="none" strike="noStrike" kern="1200" cap="none">
              <a:solidFill>
                <a:schemeClr val="tx1">
                  <a:alpha val="80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6">
          <a:extLst>
            <a:ext uri="{FF2B5EF4-FFF2-40B4-BE49-F238E27FC236}">
              <a16:creationId xmlns:a16="http://schemas.microsoft.com/office/drawing/2014/main" id="{B18F9B12-4810-3C9C-57B5-3BE5375A0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3" name="Rectangle 2472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8814"/>
            <a:ext cx="9144000" cy="552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5FBD4F70-3AA6-AA65-0D7C-6EDFA876C2E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7399" y="482600"/>
            <a:ext cx="8408193" cy="55862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3600"/>
            </a:pPr>
            <a:r>
              <a:rPr lang="en-US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Probleme</a:t>
            </a:r>
            <a:r>
              <a:rPr lang="en-US" sz="2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Lösen</a:t>
            </a:r>
            <a:r>
              <a:rPr lang="en-US" sz="2400" b="1" i="0" u="none" strike="noStrike" kern="1200" cap="none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: Labyrinth</a:t>
            </a:r>
            <a:endParaRPr lang="en-US" sz="2400" b="0" i="0" u="none" strike="noStrike" kern="1200" cap="none" dirty="0">
              <a:solidFill>
                <a:schemeClr val="bg1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2" name="Picture 1" descr="A text on a page&#10;&#10;Description automatically generated">
            <a:extLst>
              <a:ext uri="{FF2B5EF4-FFF2-40B4-BE49-F238E27FC236}">
                <a16:creationId xmlns:a16="http://schemas.microsoft.com/office/drawing/2014/main" id="{AD84FC3F-4292-2EC6-6A71-873BE379F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136" y="1256420"/>
            <a:ext cx="7125727" cy="3295649"/>
          </a:xfrm>
          <a:prstGeom prst="rect">
            <a:avLst/>
          </a:prstGeom>
        </p:spPr>
      </p:pic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A10B07C9-033F-25F0-FF60-8A0CC81443B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9</a:t>
            </a:fld>
            <a:endParaRPr lang="en-US" sz="700" b="0" i="0" u="none" strike="noStrike" kern="1200" cap="none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7607775-1C14-550C-25CB-DB69B4D69FE7}"/>
                  </a:ext>
                </a:extLst>
              </p14:cNvPr>
              <p14:cNvContentPartPr/>
              <p14:nvPr/>
            </p14:nvContentPartPr>
            <p14:xfrm>
              <a:off x="3476658" y="1782289"/>
              <a:ext cx="1450800" cy="525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7607775-1C14-550C-25CB-DB69B4D69FE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23018" y="1674649"/>
                <a:ext cx="155844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52AA42B-F3D1-3604-1B3C-15D6D4F6CAD3}"/>
                  </a:ext>
                </a:extLst>
              </p14:cNvPr>
              <p14:cNvContentPartPr/>
              <p14:nvPr/>
            </p14:nvContentPartPr>
            <p14:xfrm>
              <a:off x="6303524" y="1795600"/>
              <a:ext cx="869040" cy="19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52AA42B-F3D1-3604-1B3C-15D6D4F6CAD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49884" y="1687600"/>
                <a:ext cx="97668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315B5DA-BC03-918A-A32B-54795A0B5375}"/>
                  </a:ext>
                </a:extLst>
              </p14:cNvPr>
              <p14:cNvContentPartPr/>
              <p14:nvPr/>
            </p14:nvContentPartPr>
            <p14:xfrm>
              <a:off x="2770844" y="2008720"/>
              <a:ext cx="1010880" cy="50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315B5DA-BC03-918A-A32B-54795A0B537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16844" y="1900720"/>
                <a:ext cx="111852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B1CED98-BAEE-3F4F-93DF-179F9DE9EB88}"/>
                  </a:ext>
                </a:extLst>
              </p14:cNvPr>
              <p14:cNvContentPartPr/>
              <p14:nvPr/>
            </p14:nvContentPartPr>
            <p14:xfrm>
              <a:off x="4738244" y="2004040"/>
              <a:ext cx="212400" cy="46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B1CED98-BAEE-3F4F-93DF-179F9DE9EB8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684244" y="1896400"/>
                <a:ext cx="32004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7345D84-4C1E-BB7C-8361-F5F5748B2758}"/>
                  </a:ext>
                </a:extLst>
              </p14:cNvPr>
              <p14:cNvContentPartPr/>
              <p14:nvPr/>
            </p14:nvContentPartPr>
            <p14:xfrm>
              <a:off x="2812244" y="2230120"/>
              <a:ext cx="552240" cy="54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7345D84-4C1E-BB7C-8361-F5F5748B275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58244" y="2122480"/>
                <a:ext cx="65988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73D209A-29C0-059D-5F6B-B09569896DD2}"/>
                  </a:ext>
                </a:extLst>
              </p14:cNvPr>
              <p14:cNvContentPartPr/>
              <p14:nvPr/>
            </p14:nvContentPartPr>
            <p14:xfrm>
              <a:off x="5084564" y="2027080"/>
              <a:ext cx="1066680" cy="24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73D209A-29C0-059D-5F6B-B09569896DD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030564" y="1919440"/>
                <a:ext cx="117432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23E296D-82E3-8C5F-32A7-42368897AA6E}"/>
                  </a:ext>
                </a:extLst>
              </p14:cNvPr>
              <p14:cNvContentPartPr/>
              <p14:nvPr/>
            </p14:nvContentPartPr>
            <p14:xfrm>
              <a:off x="3481844" y="2202400"/>
              <a:ext cx="641880" cy="28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23E296D-82E3-8C5F-32A7-42368897AA6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428204" y="2094400"/>
                <a:ext cx="74952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4B442E7-C972-3902-6A8A-1F6BD56892A7}"/>
                  </a:ext>
                </a:extLst>
              </p14:cNvPr>
              <p14:cNvContentPartPr/>
              <p14:nvPr/>
            </p14:nvContentPartPr>
            <p14:xfrm>
              <a:off x="5389484" y="2368360"/>
              <a:ext cx="1494000" cy="42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4B442E7-C972-3902-6A8A-1F6BD56892A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335484" y="2260720"/>
                <a:ext cx="160164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885B8A0-E8E1-58E2-1769-458FD58D1331}"/>
                  </a:ext>
                </a:extLst>
              </p14:cNvPr>
              <p14:cNvContentPartPr/>
              <p14:nvPr/>
            </p14:nvContentPartPr>
            <p14:xfrm>
              <a:off x="1154444" y="2775160"/>
              <a:ext cx="498600" cy="234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885B8A0-E8E1-58E2-1769-458FD58D133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00444" y="2667520"/>
                <a:ext cx="60624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B320F54-2EA4-F462-4F38-01B9CD806814}"/>
                  </a:ext>
                </a:extLst>
              </p14:cNvPr>
              <p14:cNvContentPartPr/>
              <p14:nvPr/>
            </p14:nvContentPartPr>
            <p14:xfrm>
              <a:off x="2078204" y="2798560"/>
              <a:ext cx="441720" cy="16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B320F54-2EA4-F462-4F38-01B9CD80681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024204" y="2690560"/>
                <a:ext cx="54936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C49E85E-CEB6-934A-403A-06E13F948CBC}"/>
                  </a:ext>
                </a:extLst>
              </p14:cNvPr>
              <p14:cNvContentPartPr/>
              <p14:nvPr/>
            </p14:nvContentPartPr>
            <p14:xfrm>
              <a:off x="2913764" y="2770840"/>
              <a:ext cx="336960" cy="237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C49E85E-CEB6-934A-403A-06E13F948CB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860124" y="2662840"/>
                <a:ext cx="44460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0F39468-AE5C-52ED-2279-FC565C705319}"/>
                  </a:ext>
                </a:extLst>
              </p14:cNvPr>
              <p14:cNvContentPartPr/>
              <p14:nvPr/>
            </p14:nvContentPartPr>
            <p14:xfrm>
              <a:off x="4308404" y="2945800"/>
              <a:ext cx="1182240" cy="28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0F39468-AE5C-52ED-2279-FC565C70531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254764" y="2838160"/>
                <a:ext cx="128988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0C980C9-6822-21FF-ACC9-E3E99426C961}"/>
                  </a:ext>
                </a:extLst>
              </p14:cNvPr>
              <p14:cNvContentPartPr/>
              <p14:nvPr/>
            </p14:nvContentPartPr>
            <p14:xfrm>
              <a:off x="2202764" y="3171880"/>
              <a:ext cx="1496520" cy="288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0C980C9-6822-21FF-ACC9-E3E99426C96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148764" y="3064240"/>
                <a:ext cx="160416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4154159-EE5F-6391-4B0B-059EB57CDD0E}"/>
                  </a:ext>
                </a:extLst>
              </p14:cNvPr>
              <p14:cNvContentPartPr/>
              <p14:nvPr/>
            </p14:nvContentPartPr>
            <p14:xfrm>
              <a:off x="5356724" y="3389680"/>
              <a:ext cx="1163520" cy="144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4154159-EE5F-6391-4B0B-059EB57CDD0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303084" y="3281680"/>
                <a:ext cx="127116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F7492DF-59AC-2864-C3F4-A7619B3017B7}"/>
                  </a:ext>
                </a:extLst>
              </p14:cNvPr>
              <p14:cNvContentPartPr/>
              <p14:nvPr/>
            </p14:nvContentPartPr>
            <p14:xfrm>
              <a:off x="6414764" y="3791080"/>
              <a:ext cx="891000" cy="284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F7492DF-59AC-2864-C3F4-A7619B3017B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360764" y="3683440"/>
                <a:ext cx="99864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B9E4AA9-1713-A059-6076-28578C2EBFF3}"/>
                  </a:ext>
                </a:extLst>
              </p14:cNvPr>
              <p14:cNvContentPartPr/>
              <p14:nvPr/>
            </p14:nvContentPartPr>
            <p14:xfrm>
              <a:off x="3371324" y="3976120"/>
              <a:ext cx="170640" cy="140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B9E4AA9-1713-A059-6076-28578C2EBFF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317324" y="3868120"/>
                <a:ext cx="27828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A881370-C03D-44DA-978B-4B84BEB7B172}"/>
                  </a:ext>
                </a:extLst>
              </p14:cNvPr>
              <p14:cNvContentPartPr/>
              <p14:nvPr/>
            </p14:nvContentPartPr>
            <p14:xfrm>
              <a:off x="6373004" y="4008160"/>
              <a:ext cx="15804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A881370-C03D-44DA-978B-4B84BEB7B17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319004" y="3900520"/>
                <a:ext cx="2656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65A07BC-B4D8-A723-54F0-04463D9681EE}"/>
                  </a:ext>
                </a:extLst>
              </p14:cNvPr>
              <p14:cNvContentPartPr/>
              <p14:nvPr/>
            </p14:nvContentPartPr>
            <p14:xfrm>
              <a:off x="2710724" y="4206880"/>
              <a:ext cx="17532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65A07BC-B4D8-A723-54F0-04463D9681E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656724" y="4099240"/>
                <a:ext cx="28296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288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3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00075" y="1118507"/>
            <a:ext cx="2500312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7" name="Google Shape;2467;p187"/>
          <p:cNvSpPr txBox="1">
            <a:spLocks noGrp="1"/>
          </p:cNvSpPr>
          <p:nvPr>
            <p:ph type="title" idx="4294967295"/>
          </p:nvPr>
        </p:nvSpPr>
        <p:spPr>
          <a:xfrm>
            <a:off x="771525" y="1475449"/>
            <a:ext cx="1971675" cy="1910443"/>
          </a:xfrm>
          <a:prstGeom prst="rect">
            <a:avLst/>
          </a:prstGeom>
          <a:noFill/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3600"/>
            </a:pPr>
            <a:r>
              <a:rPr lang="en-US" sz="2700" b="1" i="0" u="none" strike="noStrike" kern="1200" cap="none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  <a:t>Aufgabe 2: Loop-Invariante</a:t>
            </a:r>
            <a:endParaRPr lang="en-US" sz="2700" b="0" i="0" u="none" strike="noStrike" kern="1200" cap="none">
              <a:solidFill>
                <a:srgbClr val="FFFFFF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" name="Picture 2" descr="A white sheet with black text&#10;&#10;Description automatically generated">
            <a:extLst>
              <a:ext uri="{FF2B5EF4-FFF2-40B4-BE49-F238E27FC236}">
                <a16:creationId xmlns:a16="http://schemas.microsoft.com/office/drawing/2014/main" id="{4B60F4D8-0D7F-CA28-A2DF-A07E722A9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987" y="810013"/>
            <a:ext cx="5085525" cy="3521725"/>
          </a:xfrm>
          <a:prstGeom prst="rect">
            <a:avLst/>
          </a:prstGeom>
        </p:spPr>
      </p:pic>
      <p:sp>
        <p:nvSpPr>
          <p:cNvPr id="2468" name="Google Shape;2468;p187"/>
          <p:cNvSpPr txBox="1">
            <a:spLocks noGrp="1"/>
          </p:cNvSpPr>
          <p:nvPr>
            <p:ph type="sldNum" idx="12"/>
          </p:nvPr>
        </p:nvSpPr>
        <p:spPr>
          <a:xfrm>
            <a:off x="8275638" y="4767262"/>
            <a:ext cx="385761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90</a:t>
            </a:fld>
            <a:endParaRPr lang="en-US" sz="700" b="0" i="0" u="none" strike="noStrike" kern="1200" cap="none">
              <a:solidFill>
                <a:schemeClr val="tx1">
                  <a:alpha val="80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6">
          <a:extLst>
            <a:ext uri="{FF2B5EF4-FFF2-40B4-BE49-F238E27FC236}">
              <a16:creationId xmlns:a16="http://schemas.microsoft.com/office/drawing/2014/main" id="{1E2EA5BE-2FBD-D4E9-288E-150C1FC2E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3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00075" y="1118507"/>
            <a:ext cx="2500312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3969A402-047B-6BA3-AFC0-955B9A2A648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71525" y="1475449"/>
            <a:ext cx="1971675" cy="1910443"/>
          </a:xfrm>
          <a:prstGeom prst="rect">
            <a:avLst/>
          </a:prstGeom>
          <a:noFill/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3600"/>
            </a:pPr>
            <a:r>
              <a:rPr lang="en-US" sz="2700" b="1" i="0" u="none" strike="noStrike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  <a:t>Aufgabe 2: Loop-</a:t>
            </a:r>
            <a:r>
              <a:rPr lang="en-US" sz="2700" b="1" i="0" u="none" strike="noStrike" kern="1200" cap="none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  <a:t>Invariante</a:t>
            </a:r>
            <a:endParaRPr lang="en-US" sz="2700" b="0" i="0" u="none" strike="noStrike" kern="1200" cap="none" dirty="0">
              <a:solidFill>
                <a:srgbClr val="FFFFFF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4" name="Picture 3" descr="A screenshot of a computer code&#10;&#10;Description automatically generated">
            <a:extLst>
              <a:ext uri="{FF2B5EF4-FFF2-40B4-BE49-F238E27FC236}">
                <a16:creationId xmlns:a16="http://schemas.microsoft.com/office/drawing/2014/main" id="{281F7783-D3AC-0DC9-C9C6-C84215BCA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987" y="803656"/>
            <a:ext cx="5085525" cy="3534440"/>
          </a:xfrm>
          <a:prstGeom prst="rect">
            <a:avLst/>
          </a:prstGeom>
        </p:spPr>
      </p:pic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B2C5C82C-BB81-D3BF-4EA2-A03FD1BB1AE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75638" y="4767262"/>
            <a:ext cx="385761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91</a:t>
            </a:fld>
            <a:endParaRPr lang="en-US" sz="700" b="0" i="0" u="none" strike="noStrike" kern="1200" cap="none">
              <a:solidFill>
                <a:schemeClr val="tx1">
                  <a:alpha val="80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3054991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6">
          <a:extLst>
            <a:ext uri="{FF2B5EF4-FFF2-40B4-BE49-F238E27FC236}">
              <a16:creationId xmlns:a16="http://schemas.microsoft.com/office/drawing/2014/main" id="{DBC93F6C-0D74-8E9A-D0CD-A344F68337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3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00075" y="1118507"/>
            <a:ext cx="2500312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CA441632-EA4A-1FC1-14B7-5126E5B4DB1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71525" y="1475449"/>
            <a:ext cx="1971675" cy="1910443"/>
          </a:xfrm>
          <a:prstGeom prst="rect">
            <a:avLst/>
          </a:prstGeom>
          <a:noFill/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3600"/>
            </a:pPr>
            <a:r>
              <a:rPr lang="en-US" sz="2700" b="1" i="0" u="none" strike="noStrike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  <a:t>Aufgabe </a:t>
            </a:r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  <a:t>3</a:t>
            </a:r>
            <a:r>
              <a:rPr lang="en-US" sz="2700" b="1" i="0" u="none" strike="noStrike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  <a:t>: Bills</a:t>
            </a:r>
            <a:endParaRPr lang="en-US" sz="2700" b="0" i="0" u="none" strike="noStrike" kern="1200" cap="none" dirty="0">
              <a:solidFill>
                <a:srgbClr val="FFFFFF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" name="Picture 2" descr="A close-up of a document&#10;&#10;Description automatically generated">
            <a:extLst>
              <a:ext uri="{FF2B5EF4-FFF2-40B4-BE49-F238E27FC236}">
                <a16:creationId xmlns:a16="http://schemas.microsoft.com/office/drawing/2014/main" id="{A71A5D77-6647-9BA3-DFD3-825634A5A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987" y="1560128"/>
            <a:ext cx="5085525" cy="2021495"/>
          </a:xfrm>
          <a:prstGeom prst="rect">
            <a:avLst/>
          </a:prstGeom>
        </p:spPr>
      </p:pic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E7F738D4-5FA9-295C-C458-E1C7AA34239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75638" y="4767262"/>
            <a:ext cx="385761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92</a:t>
            </a:fld>
            <a:endParaRPr lang="en-US" sz="700" b="0" i="0" u="none" strike="noStrike" kern="1200" cap="none">
              <a:solidFill>
                <a:schemeClr val="tx1">
                  <a:alpha val="80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1786283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6">
          <a:extLst>
            <a:ext uri="{FF2B5EF4-FFF2-40B4-BE49-F238E27FC236}">
              <a16:creationId xmlns:a16="http://schemas.microsoft.com/office/drawing/2014/main" id="{AED97A57-3054-7FB1-DDE7-3EB3993B9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3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00075" y="1118507"/>
            <a:ext cx="2500312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B9152713-93DC-E83B-8210-F39683FA7F2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71525" y="1475449"/>
            <a:ext cx="1971675" cy="1910443"/>
          </a:xfrm>
          <a:prstGeom prst="rect">
            <a:avLst/>
          </a:prstGeom>
          <a:noFill/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3600"/>
            </a:pPr>
            <a:r>
              <a:rPr lang="en-US" sz="2100" b="1" i="0" u="none" strike="noStrike" kern="1200" cap="none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  <a:t>Aufgabe 4: Minesweeper (Bonus)</a:t>
            </a:r>
            <a:endParaRPr lang="en-US" sz="2100" b="0" i="0" u="none" strike="noStrike" kern="1200" cap="none" dirty="0">
              <a:solidFill>
                <a:srgbClr val="FFFFFF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5" name="Picture 4" descr="A screenshot of a game&#10;&#10;Description automatically generated">
            <a:extLst>
              <a:ext uri="{FF2B5EF4-FFF2-40B4-BE49-F238E27FC236}">
                <a16:creationId xmlns:a16="http://schemas.microsoft.com/office/drawing/2014/main" id="{A5C00B31-DB03-0AA1-1AF8-A50291E11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987" y="1216855"/>
            <a:ext cx="5085525" cy="2708041"/>
          </a:xfrm>
          <a:prstGeom prst="rect">
            <a:avLst/>
          </a:prstGeom>
        </p:spPr>
      </p:pic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B0A65F65-82CD-8568-A989-B2B5E2F0C64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75638" y="4767262"/>
            <a:ext cx="385761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 smtClean="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93</a:t>
            </a:fld>
            <a:endParaRPr lang="en-US" sz="700" b="0" i="0" u="none" strike="noStrike" kern="1200" cap="none">
              <a:solidFill>
                <a:schemeClr val="tx1">
                  <a:alpha val="80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p:pic>
        <p:nvPicPr>
          <p:cNvPr id="2" name="Google Shape;2505;p192" descr="A close up of a text&#10;&#10;Description automatically generated">
            <a:extLst>
              <a:ext uri="{FF2B5EF4-FFF2-40B4-BE49-F238E27FC236}">
                <a16:creationId xmlns:a16="http://schemas.microsoft.com/office/drawing/2014/main" id="{15A13A3E-9E44-AC4B-B8A9-333EA86C134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82987" y="3879850"/>
            <a:ext cx="5247510" cy="787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7944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3929</Words>
  <Application>Microsoft Office PowerPoint</Application>
  <PresentationFormat>Bildschirmpräsentation (16:9)</PresentationFormat>
  <Paragraphs>957</Paragraphs>
  <Slides>93</Slides>
  <Notes>87</Notes>
  <HiddenSlides>12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93</vt:i4>
      </vt:variant>
    </vt:vector>
  </HeadingPairs>
  <TitlesOfParts>
    <vt:vector size="104" baseType="lpstr">
      <vt:lpstr>Noto Sans Symbols</vt:lpstr>
      <vt:lpstr>Cambria</vt:lpstr>
      <vt:lpstr>Times New Roman</vt:lpstr>
      <vt:lpstr>Consolas</vt:lpstr>
      <vt:lpstr>Calibri</vt:lpstr>
      <vt:lpstr>Ubuntu Mono</vt:lpstr>
      <vt:lpstr>Arial</vt:lpstr>
      <vt:lpstr>Cambria Math</vt:lpstr>
      <vt:lpstr>Office Theme</vt:lpstr>
      <vt:lpstr>Office Theme</vt:lpstr>
      <vt:lpstr>Office Theme</vt:lpstr>
      <vt:lpstr>PowerPoint-Präsentation</vt:lpstr>
      <vt:lpstr>Organisatorisches</vt:lpstr>
      <vt:lpstr>Aufgabe 5: Timed Bonus</vt:lpstr>
      <vt:lpstr>Timed Bonus</vt:lpstr>
      <vt:lpstr>Ablauf</vt:lpstr>
      <vt:lpstr>Hilfreiche Java features</vt:lpstr>
      <vt:lpstr>Probleme Lösen</vt:lpstr>
      <vt:lpstr>Probleme Lösen: Labyrinth </vt:lpstr>
      <vt:lpstr>Probleme Lösen: Labyrinth</vt:lpstr>
      <vt:lpstr>Probleme Lösen: Labyrinth</vt:lpstr>
      <vt:lpstr>Probleme Lösen: Labyrinth</vt:lpstr>
      <vt:lpstr>PowerPoint-Präsentation</vt:lpstr>
      <vt:lpstr>PowerPoint-Präsentation</vt:lpstr>
      <vt:lpstr>Probleme Lösen: Labyrinth</vt:lpstr>
      <vt:lpstr>PowerPoint-Präsentation</vt:lpstr>
      <vt:lpstr>PowerPoint-Präsentation</vt:lpstr>
      <vt:lpstr>PowerPoint-Präsentation</vt:lpstr>
      <vt:lpstr>DEMO Teil 1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Probleme Lösen: Labyrinth</vt:lpstr>
      <vt:lpstr>PowerPoint-Präsentation</vt:lpstr>
      <vt:lpstr>PowerPoint-Präsentation</vt:lpstr>
      <vt:lpstr>DEMO Teil 2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Mit gerichteten Zyklen Arbeiten</vt:lpstr>
      <vt:lpstr>Probleme Lösen: Labyrinth (modified)</vt:lpstr>
      <vt:lpstr>PowerPoint-Präsentation</vt:lpstr>
      <vt:lpstr>Probleme Lösen: Labyrinth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Enums</vt:lpstr>
      <vt:lpstr>Kontext: Mögliches Spiel</vt:lpstr>
      <vt:lpstr>Erste Version Player und Game</vt:lpstr>
      <vt:lpstr>Besser: Mit Enums</vt:lpstr>
      <vt:lpstr>Aufgabe 4: Energiespiel</vt:lpstr>
      <vt:lpstr>Loop - Invarianten</vt:lpstr>
      <vt:lpstr>PowerPoint-Präsentation</vt:lpstr>
      <vt:lpstr>PowerPoint-Präsentation</vt:lpstr>
      <vt:lpstr>PowerPoint-Präsentation</vt:lpstr>
      <vt:lpstr>Aufgaben Empfehung</vt:lpstr>
      <vt:lpstr>Aufgabe 1: Loop-Invariante</vt:lpstr>
      <vt:lpstr>Aufgabe 2: Linked List</vt:lpstr>
      <vt:lpstr>Aufgabe 2: Linked List</vt:lpstr>
      <vt:lpstr>Aufgabe 3: Executable Graph</vt:lpstr>
      <vt:lpstr>Aufgabe 3: Executable Graph</vt:lpstr>
      <vt:lpstr>Aufgabe 3: Executable Graph</vt:lpstr>
      <vt:lpstr>Kahoot</vt:lpstr>
      <vt:lpstr>Nachbesprechung</vt:lpstr>
      <vt:lpstr>Aufgabe 1: Close Neighbors</vt:lpstr>
      <vt:lpstr>Aufgabe 2: Loop-Invariante</vt:lpstr>
      <vt:lpstr>Aufgabe 2: Loop-Invariante</vt:lpstr>
      <vt:lpstr>Aufgabe 3: Bills</vt:lpstr>
      <vt:lpstr>Aufgabe 4: Minesweeper (Bonus)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Aaron Zeller</dc:creator>
  <cp:lastModifiedBy>Leandro Zazzi</cp:lastModifiedBy>
  <cp:revision>97</cp:revision>
  <dcterms:modified xsi:type="dcterms:W3CDTF">2025-11-12T15:00:34Z</dcterms:modified>
</cp:coreProperties>
</file>