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6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7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69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70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7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7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7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7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74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75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76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77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78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79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80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81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notesSlides/notesSlide82.xml" ContentType="application/vnd.openxmlformats-officedocument.presentationml.notesSlide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notesSlides/notesSlide83.xml" ContentType="application/vnd.openxmlformats-officedocument.presentationml.notesSlide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notesSlides/notesSlide84.xml" ContentType="application/vnd.openxmlformats-officedocument.presentationml.notesSlide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notesSlides/notesSlide85.xml" ContentType="application/vnd.openxmlformats-officedocument.presentationml.notesSlide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notesSlides/notesSlide86.xml" ContentType="application/vnd.openxmlformats-officedocument.presentationml.notesSlide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notesSlides/notesSlide87.xml" ContentType="application/vnd.openxmlformats-officedocument.presentationml.notesSlide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notesSlides/notesSlide88.xml" ContentType="application/vnd.openxmlformats-officedocument.presentationml.notesSlide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ppt/diagrams/data93.xml" ContentType="application/vnd.openxmlformats-officedocument.drawingml.diagramData+xml"/>
  <Override PartName="/ppt/diagrams/layout93.xml" ContentType="application/vnd.openxmlformats-officedocument.drawingml.diagramLayout+xml"/>
  <Override PartName="/ppt/diagrams/quickStyle93.xml" ContentType="application/vnd.openxmlformats-officedocument.drawingml.diagramStyle+xml"/>
  <Override PartName="/ppt/diagrams/colors93.xml" ContentType="application/vnd.openxmlformats-officedocument.drawingml.diagramColors+xml"/>
  <Override PartName="/ppt/diagrams/drawing93.xml" ContentType="application/vnd.ms-office.drawingml.diagramDrawing+xml"/>
  <Override PartName="/ppt/diagrams/data94.xml" ContentType="application/vnd.openxmlformats-officedocument.drawingml.diagramData+xml"/>
  <Override PartName="/ppt/diagrams/layout94.xml" ContentType="application/vnd.openxmlformats-officedocument.drawingml.diagramLayout+xml"/>
  <Override PartName="/ppt/diagrams/quickStyle94.xml" ContentType="application/vnd.openxmlformats-officedocument.drawingml.diagramStyle+xml"/>
  <Override PartName="/ppt/diagrams/colors94.xml" ContentType="application/vnd.openxmlformats-officedocument.drawingml.diagramColors+xml"/>
  <Override PartName="/ppt/diagrams/drawing94.xml" ContentType="application/vnd.ms-office.drawingml.diagramDrawing+xml"/>
  <Override PartName="/ppt/diagrams/data95.xml" ContentType="application/vnd.openxmlformats-officedocument.drawingml.diagramData+xml"/>
  <Override PartName="/ppt/diagrams/layout95.xml" ContentType="application/vnd.openxmlformats-officedocument.drawingml.diagramLayout+xml"/>
  <Override PartName="/ppt/diagrams/quickStyle95.xml" ContentType="application/vnd.openxmlformats-officedocument.drawingml.diagramStyle+xml"/>
  <Override PartName="/ppt/diagrams/colors95.xml" ContentType="application/vnd.openxmlformats-officedocument.drawingml.diagramColors+xml"/>
  <Override PartName="/ppt/diagrams/drawing95.xml" ContentType="application/vnd.ms-office.drawingml.diagramDrawing+xml"/>
  <Override PartName="/ppt/diagrams/data96.xml" ContentType="application/vnd.openxmlformats-officedocument.drawingml.diagramData+xml"/>
  <Override PartName="/ppt/diagrams/layout96.xml" ContentType="application/vnd.openxmlformats-officedocument.drawingml.diagramLayout+xml"/>
  <Override PartName="/ppt/diagrams/quickStyle96.xml" ContentType="application/vnd.openxmlformats-officedocument.drawingml.diagramStyle+xml"/>
  <Override PartName="/ppt/diagrams/colors96.xml" ContentType="application/vnd.openxmlformats-officedocument.drawingml.diagramColors+xml"/>
  <Override PartName="/ppt/diagrams/drawing96.xml" ContentType="application/vnd.ms-office.drawingml.diagramDrawing+xml"/>
  <Override PartName="/ppt/notesSlides/notesSlide89.xml" ContentType="application/vnd.openxmlformats-officedocument.presentationml.notesSlide+xml"/>
  <Override PartName="/ppt/diagrams/data97.xml" ContentType="application/vnd.openxmlformats-officedocument.drawingml.diagramData+xml"/>
  <Override PartName="/ppt/diagrams/layout97.xml" ContentType="application/vnd.openxmlformats-officedocument.drawingml.diagramLayout+xml"/>
  <Override PartName="/ppt/diagrams/quickStyle97.xml" ContentType="application/vnd.openxmlformats-officedocument.drawingml.diagramStyle+xml"/>
  <Override PartName="/ppt/diagrams/colors97.xml" ContentType="application/vnd.openxmlformats-officedocument.drawingml.diagramColors+xml"/>
  <Override PartName="/ppt/diagrams/drawing97.xml" ContentType="application/vnd.ms-office.drawingml.diagramDrawing+xml"/>
  <Override PartName="/ppt/diagrams/data98.xml" ContentType="application/vnd.openxmlformats-officedocument.drawingml.diagramData+xml"/>
  <Override PartName="/ppt/diagrams/layout98.xml" ContentType="application/vnd.openxmlformats-officedocument.drawingml.diagramLayout+xml"/>
  <Override PartName="/ppt/diagrams/quickStyle98.xml" ContentType="application/vnd.openxmlformats-officedocument.drawingml.diagramStyle+xml"/>
  <Override PartName="/ppt/diagrams/colors98.xml" ContentType="application/vnd.openxmlformats-officedocument.drawingml.diagramColors+xml"/>
  <Override PartName="/ppt/diagrams/drawing98.xml" ContentType="application/vnd.ms-office.drawingml.diagramDrawing+xml"/>
  <Override PartName="/ppt/diagrams/data99.xml" ContentType="application/vnd.openxmlformats-officedocument.drawingml.diagramData+xml"/>
  <Override PartName="/ppt/diagrams/layout99.xml" ContentType="application/vnd.openxmlformats-officedocument.drawingml.diagramLayout+xml"/>
  <Override PartName="/ppt/diagrams/quickStyle99.xml" ContentType="application/vnd.openxmlformats-officedocument.drawingml.diagramStyle+xml"/>
  <Override PartName="/ppt/diagrams/colors99.xml" ContentType="application/vnd.openxmlformats-officedocument.drawingml.diagramColors+xml"/>
  <Override PartName="/ppt/diagrams/drawing99.xml" ContentType="application/vnd.ms-office.drawingml.diagramDrawing+xml"/>
  <Override PartName="/ppt/diagrams/data100.xml" ContentType="application/vnd.openxmlformats-officedocument.drawingml.diagramData+xml"/>
  <Override PartName="/ppt/diagrams/layout100.xml" ContentType="application/vnd.openxmlformats-officedocument.drawingml.diagramLayout+xml"/>
  <Override PartName="/ppt/diagrams/quickStyle100.xml" ContentType="application/vnd.openxmlformats-officedocument.drawingml.diagramStyle+xml"/>
  <Override PartName="/ppt/diagrams/colors100.xml" ContentType="application/vnd.openxmlformats-officedocument.drawingml.diagramColors+xml"/>
  <Override PartName="/ppt/diagrams/drawing100.xml" ContentType="application/vnd.ms-office.drawingml.diagramDrawing+xml"/>
  <Override PartName="/ppt/notesSlides/notesSlide90.xml" ContentType="application/vnd.openxmlformats-officedocument.presentationml.notesSlide+xml"/>
  <Override PartName="/ppt/diagrams/data101.xml" ContentType="application/vnd.openxmlformats-officedocument.drawingml.diagramData+xml"/>
  <Override PartName="/ppt/diagrams/layout101.xml" ContentType="application/vnd.openxmlformats-officedocument.drawingml.diagramLayout+xml"/>
  <Override PartName="/ppt/diagrams/quickStyle101.xml" ContentType="application/vnd.openxmlformats-officedocument.drawingml.diagramStyle+xml"/>
  <Override PartName="/ppt/diagrams/colors101.xml" ContentType="application/vnd.openxmlformats-officedocument.drawingml.diagramColors+xml"/>
  <Override PartName="/ppt/diagrams/drawing101.xml" ContentType="application/vnd.ms-office.drawingml.diagramDrawing+xml"/>
  <Override PartName="/ppt/diagrams/data102.xml" ContentType="application/vnd.openxmlformats-officedocument.drawingml.diagramData+xml"/>
  <Override PartName="/ppt/diagrams/layout102.xml" ContentType="application/vnd.openxmlformats-officedocument.drawingml.diagramLayout+xml"/>
  <Override PartName="/ppt/diagrams/quickStyle102.xml" ContentType="application/vnd.openxmlformats-officedocument.drawingml.diagramStyle+xml"/>
  <Override PartName="/ppt/diagrams/colors102.xml" ContentType="application/vnd.openxmlformats-officedocument.drawingml.diagramColors+xml"/>
  <Override PartName="/ppt/diagrams/drawing102.xml" ContentType="application/vnd.ms-office.drawingml.diagramDrawing+xml"/>
  <Override PartName="/ppt/diagrams/data103.xml" ContentType="application/vnd.openxmlformats-officedocument.drawingml.diagramData+xml"/>
  <Override PartName="/ppt/diagrams/layout103.xml" ContentType="application/vnd.openxmlformats-officedocument.drawingml.diagramLayout+xml"/>
  <Override PartName="/ppt/diagrams/quickStyle103.xml" ContentType="application/vnd.openxmlformats-officedocument.drawingml.diagramStyle+xml"/>
  <Override PartName="/ppt/diagrams/colors103.xml" ContentType="application/vnd.openxmlformats-officedocument.drawingml.diagramColors+xml"/>
  <Override PartName="/ppt/diagrams/drawing103.xml" ContentType="application/vnd.ms-office.drawingml.diagramDrawing+xml"/>
  <Override PartName="/ppt/diagrams/data104.xml" ContentType="application/vnd.openxmlformats-officedocument.drawingml.diagramData+xml"/>
  <Override PartName="/ppt/diagrams/layout104.xml" ContentType="application/vnd.openxmlformats-officedocument.drawingml.diagramLayout+xml"/>
  <Override PartName="/ppt/diagrams/quickStyle104.xml" ContentType="application/vnd.openxmlformats-officedocument.drawingml.diagramStyle+xml"/>
  <Override PartName="/ppt/diagrams/colors104.xml" ContentType="application/vnd.openxmlformats-officedocument.drawingml.diagramColors+xml"/>
  <Override PartName="/ppt/diagrams/drawing104.xml" ContentType="application/vnd.ms-office.drawingml.diagramDrawing+xml"/>
  <Override PartName="/ppt/notesSlides/notesSlide91.xml" ContentType="application/vnd.openxmlformats-officedocument.presentationml.notesSlide+xml"/>
  <Override PartName="/ppt/diagrams/data105.xml" ContentType="application/vnd.openxmlformats-officedocument.drawingml.diagramData+xml"/>
  <Override PartName="/ppt/diagrams/layout105.xml" ContentType="application/vnd.openxmlformats-officedocument.drawingml.diagramLayout+xml"/>
  <Override PartName="/ppt/diagrams/quickStyle105.xml" ContentType="application/vnd.openxmlformats-officedocument.drawingml.diagramStyle+xml"/>
  <Override PartName="/ppt/diagrams/colors105.xml" ContentType="application/vnd.openxmlformats-officedocument.drawingml.diagramColors+xml"/>
  <Override PartName="/ppt/diagrams/drawing105.xml" ContentType="application/vnd.ms-office.drawingml.diagramDrawing+xml"/>
  <Override PartName="/ppt/diagrams/data106.xml" ContentType="application/vnd.openxmlformats-officedocument.drawingml.diagramData+xml"/>
  <Override PartName="/ppt/diagrams/layout106.xml" ContentType="application/vnd.openxmlformats-officedocument.drawingml.diagramLayout+xml"/>
  <Override PartName="/ppt/diagrams/quickStyle106.xml" ContentType="application/vnd.openxmlformats-officedocument.drawingml.diagramStyle+xml"/>
  <Override PartName="/ppt/diagrams/colors106.xml" ContentType="application/vnd.openxmlformats-officedocument.drawingml.diagramColors+xml"/>
  <Override PartName="/ppt/diagrams/drawing106.xml" ContentType="application/vnd.ms-office.drawingml.diagramDrawing+xml"/>
  <Override PartName="/ppt/diagrams/data107.xml" ContentType="application/vnd.openxmlformats-officedocument.drawingml.diagramData+xml"/>
  <Override PartName="/ppt/diagrams/layout107.xml" ContentType="application/vnd.openxmlformats-officedocument.drawingml.diagramLayout+xml"/>
  <Override PartName="/ppt/diagrams/quickStyle107.xml" ContentType="application/vnd.openxmlformats-officedocument.drawingml.diagramStyle+xml"/>
  <Override PartName="/ppt/diagrams/colors107.xml" ContentType="application/vnd.openxmlformats-officedocument.drawingml.diagramColors+xml"/>
  <Override PartName="/ppt/diagrams/drawing107.xml" ContentType="application/vnd.ms-office.drawingml.diagramDrawing+xml"/>
  <Override PartName="/ppt/diagrams/data108.xml" ContentType="application/vnd.openxmlformats-officedocument.drawingml.diagramData+xml"/>
  <Override PartName="/ppt/diagrams/layout108.xml" ContentType="application/vnd.openxmlformats-officedocument.drawingml.diagramLayout+xml"/>
  <Override PartName="/ppt/diagrams/quickStyle108.xml" ContentType="application/vnd.openxmlformats-officedocument.drawingml.diagramStyle+xml"/>
  <Override PartName="/ppt/diagrams/colors108.xml" ContentType="application/vnd.openxmlformats-officedocument.drawingml.diagramColors+xml"/>
  <Override PartName="/ppt/diagrams/drawing108.xml" ContentType="application/vnd.ms-office.drawingml.diagramDrawing+xml"/>
  <Override PartName="/ppt/notesSlides/notesSlide92.xml" ContentType="application/vnd.openxmlformats-officedocument.presentationml.notesSlide+xml"/>
  <Override PartName="/ppt/diagrams/data109.xml" ContentType="application/vnd.openxmlformats-officedocument.drawingml.diagramData+xml"/>
  <Override PartName="/ppt/diagrams/layout109.xml" ContentType="application/vnd.openxmlformats-officedocument.drawingml.diagramLayout+xml"/>
  <Override PartName="/ppt/diagrams/quickStyle109.xml" ContentType="application/vnd.openxmlformats-officedocument.drawingml.diagramStyle+xml"/>
  <Override PartName="/ppt/diagrams/colors109.xml" ContentType="application/vnd.openxmlformats-officedocument.drawingml.diagramColors+xml"/>
  <Override PartName="/ppt/diagrams/drawing109.xml" ContentType="application/vnd.ms-office.drawingml.diagramDrawing+xml"/>
  <Override PartName="/ppt/diagrams/data110.xml" ContentType="application/vnd.openxmlformats-officedocument.drawingml.diagramData+xml"/>
  <Override PartName="/ppt/diagrams/layout110.xml" ContentType="application/vnd.openxmlformats-officedocument.drawingml.diagramLayout+xml"/>
  <Override PartName="/ppt/diagrams/quickStyle110.xml" ContentType="application/vnd.openxmlformats-officedocument.drawingml.diagramStyle+xml"/>
  <Override PartName="/ppt/diagrams/colors110.xml" ContentType="application/vnd.openxmlformats-officedocument.drawingml.diagramColors+xml"/>
  <Override PartName="/ppt/diagrams/drawing110.xml" ContentType="application/vnd.ms-office.drawingml.diagramDrawing+xml"/>
  <Override PartName="/ppt/diagrams/data111.xml" ContentType="application/vnd.openxmlformats-officedocument.drawingml.diagramData+xml"/>
  <Override PartName="/ppt/diagrams/layout111.xml" ContentType="application/vnd.openxmlformats-officedocument.drawingml.diagramLayout+xml"/>
  <Override PartName="/ppt/diagrams/quickStyle111.xml" ContentType="application/vnd.openxmlformats-officedocument.drawingml.diagramStyle+xml"/>
  <Override PartName="/ppt/diagrams/colors111.xml" ContentType="application/vnd.openxmlformats-officedocument.drawingml.diagramColors+xml"/>
  <Override PartName="/ppt/diagrams/drawing111.xml" ContentType="application/vnd.ms-office.drawingml.diagramDrawing+xml"/>
  <Override PartName="/ppt/diagrams/data112.xml" ContentType="application/vnd.openxmlformats-officedocument.drawingml.diagramData+xml"/>
  <Override PartName="/ppt/diagrams/layout112.xml" ContentType="application/vnd.openxmlformats-officedocument.drawingml.diagramLayout+xml"/>
  <Override PartName="/ppt/diagrams/quickStyle112.xml" ContentType="application/vnd.openxmlformats-officedocument.drawingml.diagramStyle+xml"/>
  <Override PartName="/ppt/diagrams/colors112.xml" ContentType="application/vnd.openxmlformats-officedocument.drawingml.diagramColors+xml"/>
  <Override PartName="/ppt/diagrams/drawing112.xml" ContentType="application/vnd.ms-office.drawingml.diagramDrawing+xml"/>
  <Override PartName="/ppt/notesSlides/notesSlide93.xml" ContentType="application/vnd.openxmlformats-officedocument.presentationml.notesSlide+xml"/>
  <Override PartName="/ppt/diagrams/data113.xml" ContentType="application/vnd.openxmlformats-officedocument.drawingml.diagramData+xml"/>
  <Override PartName="/ppt/diagrams/layout113.xml" ContentType="application/vnd.openxmlformats-officedocument.drawingml.diagramLayout+xml"/>
  <Override PartName="/ppt/diagrams/quickStyle113.xml" ContentType="application/vnd.openxmlformats-officedocument.drawingml.diagramStyle+xml"/>
  <Override PartName="/ppt/diagrams/colors113.xml" ContentType="application/vnd.openxmlformats-officedocument.drawingml.diagramColors+xml"/>
  <Override PartName="/ppt/diagrams/drawing113.xml" ContentType="application/vnd.ms-office.drawingml.diagramDrawing+xml"/>
  <Override PartName="/ppt/diagrams/data114.xml" ContentType="application/vnd.openxmlformats-officedocument.drawingml.diagramData+xml"/>
  <Override PartName="/ppt/diagrams/layout114.xml" ContentType="application/vnd.openxmlformats-officedocument.drawingml.diagramLayout+xml"/>
  <Override PartName="/ppt/diagrams/quickStyle114.xml" ContentType="application/vnd.openxmlformats-officedocument.drawingml.diagramStyle+xml"/>
  <Override PartName="/ppt/diagrams/colors114.xml" ContentType="application/vnd.openxmlformats-officedocument.drawingml.diagramColors+xml"/>
  <Override PartName="/ppt/diagrams/drawing114.xml" ContentType="application/vnd.ms-office.drawingml.diagramDrawing+xml"/>
  <Override PartName="/ppt/diagrams/data115.xml" ContentType="application/vnd.openxmlformats-officedocument.drawingml.diagramData+xml"/>
  <Override PartName="/ppt/diagrams/layout115.xml" ContentType="application/vnd.openxmlformats-officedocument.drawingml.diagramLayout+xml"/>
  <Override PartName="/ppt/diagrams/quickStyle115.xml" ContentType="application/vnd.openxmlformats-officedocument.drawingml.diagramStyle+xml"/>
  <Override PartName="/ppt/diagrams/colors115.xml" ContentType="application/vnd.openxmlformats-officedocument.drawingml.diagramColors+xml"/>
  <Override PartName="/ppt/diagrams/drawing115.xml" ContentType="application/vnd.ms-office.drawingml.diagramDrawing+xml"/>
  <Override PartName="/ppt/diagrams/data116.xml" ContentType="application/vnd.openxmlformats-officedocument.drawingml.diagramData+xml"/>
  <Override PartName="/ppt/diagrams/layout116.xml" ContentType="application/vnd.openxmlformats-officedocument.drawingml.diagramLayout+xml"/>
  <Override PartName="/ppt/diagrams/quickStyle116.xml" ContentType="application/vnd.openxmlformats-officedocument.drawingml.diagramStyle+xml"/>
  <Override PartName="/ppt/diagrams/colors116.xml" ContentType="application/vnd.openxmlformats-officedocument.drawingml.diagramColors+xml"/>
  <Override PartName="/ppt/diagrams/drawing116.xml" ContentType="application/vnd.ms-office.drawingml.diagramDrawing+xml"/>
  <Override PartName="/ppt/notesSlides/notesSlide94.xml" ContentType="application/vnd.openxmlformats-officedocument.presentationml.notesSlide+xml"/>
  <Override PartName="/ppt/diagrams/data117.xml" ContentType="application/vnd.openxmlformats-officedocument.drawingml.diagramData+xml"/>
  <Override PartName="/ppt/diagrams/layout117.xml" ContentType="application/vnd.openxmlformats-officedocument.drawingml.diagramLayout+xml"/>
  <Override PartName="/ppt/diagrams/quickStyle117.xml" ContentType="application/vnd.openxmlformats-officedocument.drawingml.diagramStyle+xml"/>
  <Override PartName="/ppt/diagrams/colors117.xml" ContentType="application/vnd.openxmlformats-officedocument.drawingml.diagramColors+xml"/>
  <Override PartName="/ppt/diagrams/drawing117.xml" ContentType="application/vnd.ms-office.drawingml.diagramDrawing+xml"/>
  <Override PartName="/ppt/diagrams/data118.xml" ContentType="application/vnd.openxmlformats-officedocument.drawingml.diagramData+xml"/>
  <Override PartName="/ppt/diagrams/layout118.xml" ContentType="application/vnd.openxmlformats-officedocument.drawingml.diagramLayout+xml"/>
  <Override PartName="/ppt/diagrams/quickStyle118.xml" ContentType="application/vnd.openxmlformats-officedocument.drawingml.diagramStyle+xml"/>
  <Override PartName="/ppt/diagrams/colors118.xml" ContentType="application/vnd.openxmlformats-officedocument.drawingml.diagramColors+xml"/>
  <Override PartName="/ppt/diagrams/drawing118.xml" ContentType="application/vnd.ms-office.drawingml.diagramDrawing+xml"/>
  <Override PartName="/ppt/diagrams/data119.xml" ContentType="application/vnd.openxmlformats-officedocument.drawingml.diagramData+xml"/>
  <Override PartName="/ppt/diagrams/layout119.xml" ContentType="application/vnd.openxmlformats-officedocument.drawingml.diagramLayout+xml"/>
  <Override PartName="/ppt/diagrams/quickStyle119.xml" ContentType="application/vnd.openxmlformats-officedocument.drawingml.diagramStyle+xml"/>
  <Override PartName="/ppt/diagrams/colors119.xml" ContentType="application/vnd.openxmlformats-officedocument.drawingml.diagramColors+xml"/>
  <Override PartName="/ppt/diagrams/drawing119.xml" ContentType="application/vnd.ms-office.drawingml.diagramDrawing+xml"/>
  <Override PartName="/ppt/diagrams/data120.xml" ContentType="application/vnd.openxmlformats-officedocument.drawingml.diagramData+xml"/>
  <Override PartName="/ppt/diagrams/layout120.xml" ContentType="application/vnd.openxmlformats-officedocument.drawingml.diagramLayout+xml"/>
  <Override PartName="/ppt/diagrams/quickStyle120.xml" ContentType="application/vnd.openxmlformats-officedocument.drawingml.diagramStyle+xml"/>
  <Override PartName="/ppt/diagrams/colors120.xml" ContentType="application/vnd.openxmlformats-officedocument.drawingml.diagramColors+xml"/>
  <Override PartName="/ppt/diagrams/drawing120.xml" ContentType="application/vnd.ms-office.drawingml.diagramDrawing+xml"/>
  <Override PartName="/ppt/notesSlides/notesSlide95.xml" ContentType="application/vnd.openxmlformats-officedocument.presentationml.notesSlide+xml"/>
  <Override PartName="/ppt/diagrams/data121.xml" ContentType="application/vnd.openxmlformats-officedocument.drawingml.diagramData+xml"/>
  <Override PartName="/ppt/diagrams/layout121.xml" ContentType="application/vnd.openxmlformats-officedocument.drawingml.diagramLayout+xml"/>
  <Override PartName="/ppt/diagrams/quickStyle121.xml" ContentType="application/vnd.openxmlformats-officedocument.drawingml.diagramStyle+xml"/>
  <Override PartName="/ppt/diagrams/colors121.xml" ContentType="application/vnd.openxmlformats-officedocument.drawingml.diagramColors+xml"/>
  <Override PartName="/ppt/diagrams/drawing121.xml" ContentType="application/vnd.ms-office.drawingml.diagramDrawing+xml"/>
  <Override PartName="/ppt/diagrams/data122.xml" ContentType="application/vnd.openxmlformats-officedocument.drawingml.diagramData+xml"/>
  <Override PartName="/ppt/diagrams/layout122.xml" ContentType="application/vnd.openxmlformats-officedocument.drawingml.diagramLayout+xml"/>
  <Override PartName="/ppt/diagrams/quickStyle122.xml" ContentType="application/vnd.openxmlformats-officedocument.drawingml.diagramStyle+xml"/>
  <Override PartName="/ppt/diagrams/colors122.xml" ContentType="application/vnd.openxmlformats-officedocument.drawingml.diagramColors+xml"/>
  <Override PartName="/ppt/diagrams/drawing122.xml" ContentType="application/vnd.ms-office.drawingml.diagramDrawing+xml"/>
  <Override PartName="/ppt/diagrams/data123.xml" ContentType="application/vnd.openxmlformats-officedocument.drawingml.diagramData+xml"/>
  <Override PartName="/ppt/diagrams/layout123.xml" ContentType="application/vnd.openxmlformats-officedocument.drawingml.diagramLayout+xml"/>
  <Override PartName="/ppt/diagrams/quickStyle123.xml" ContentType="application/vnd.openxmlformats-officedocument.drawingml.diagramStyle+xml"/>
  <Override PartName="/ppt/diagrams/colors123.xml" ContentType="application/vnd.openxmlformats-officedocument.drawingml.diagramColors+xml"/>
  <Override PartName="/ppt/diagrams/drawing123.xml" ContentType="application/vnd.ms-office.drawingml.diagramDrawing+xml"/>
  <Override PartName="/ppt/diagrams/data124.xml" ContentType="application/vnd.openxmlformats-officedocument.drawingml.diagramData+xml"/>
  <Override PartName="/ppt/diagrams/layout124.xml" ContentType="application/vnd.openxmlformats-officedocument.drawingml.diagramLayout+xml"/>
  <Override PartName="/ppt/diagrams/quickStyle124.xml" ContentType="application/vnd.openxmlformats-officedocument.drawingml.diagramStyle+xml"/>
  <Override PartName="/ppt/diagrams/colors124.xml" ContentType="application/vnd.openxmlformats-officedocument.drawingml.diagramColors+xml"/>
  <Override PartName="/ppt/diagrams/drawing124.xml" ContentType="application/vnd.ms-office.drawingml.diagramDrawing+xml"/>
  <Override PartName="/ppt/notesSlides/notesSlide96.xml" ContentType="application/vnd.openxmlformats-officedocument.presentationml.notesSlide+xml"/>
  <Override PartName="/ppt/diagrams/data125.xml" ContentType="application/vnd.openxmlformats-officedocument.drawingml.diagramData+xml"/>
  <Override PartName="/ppt/diagrams/layout125.xml" ContentType="application/vnd.openxmlformats-officedocument.drawingml.diagramLayout+xml"/>
  <Override PartName="/ppt/diagrams/quickStyle125.xml" ContentType="application/vnd.openxmlformats-officedocument.drawingml.diagramStyle+xml"/>
  <Override PartName="/ppt/diagrams/colors125.xml" ContentType="application/vnd.openxmlformats-officedocument.drawingml.diagramColors+xml"/>
  <Override PartName="/ppt/diagrams/drawing125.xml" ContentType="application/vnd.ms-office.drawingml.diagramDrawing+xml"/>
  <Override PartName="/ppt/diagrams/data126.xml" ContentType="application/vnd.openxmlformats-officedocument.drawingml.diagramData+xml"/>
  <Override PartName="/ppt/diagrams/layout126.xml" ContentType="application/vnd.openxmlformats-officedocument.drawingml.diagramLayout+xml"/>
  <Override PartName="/ppt/diagrams/quickStyle126.xml" ContentType="application/vnd.openxmlformats-officedocument.drawingml.diagramStyle+xml"/>
  <Override PartName="/ppt/diagrams/colors126.xml" ContentType="application/vnd.openxmlformats-officedocument.drawingml.diagramColors+xml"/>
  <Override PartName="/ppt/diagrams/drawing126.xml" ContentType="application/vnd.ms-office.drawingml.diagramDrawing+xml"/>
  <Override PartName="/ppt/diagrams/data127.xml" ContentType="application/vnd.openxmlformats-officedocument.drawingml.diagramData+xml"/>
  <Override PartName="/ppt/diagrams/layout127.xml" ContentType="application/vnd.openxmlformats-officedocument.drawingml.diagramLayout+xml"/>
  <Override PartName="/ppt/diagrams/quickStyle127.xml" ContentType="application/vnd.openxmlformats-officedocument.drawingml.diagramStyle+xml"/>
  <Override PartName="/ppt/diagrams/colors127.xml" ContentType="application/vnd.openxmlformats-officedocument.drawingml.diagramColors+xml"/>
  <Override PartName="/ppt/diagrams/drawing127.xml" ContentType="application/vnd.ms-office.drawingml.diagramDrawing+xml"/>
  <Override PartName="/ppt/diagrams/data128.xml" ContentType="application/vnd.openxmlformats-officedocument.drawingml.diagramData+xml"/>
  <Override PartName="/ppt/diagrams/layout128.xml" ContentType="application/vnd.openxmlformats-officedocument.drawingml.diagramLayout+xml"/>
  <Override PartName="/ppt/diagrams/quickStyle128.xml" ContentType="application/vnd.openxmlformats-officedocument.drawingml.diagramStyle+xml"/>
  <Override PartName="/ppt/diagrams/colors128.xml" ContentType="application/vnd.openxmlformats-officedocument.drawingml.diagramColors+xml"/>
  <Override PartName="/ppt/diagrams/drawing128.xml" ContentType="application/vnd.ms-office.drawingml.diagramDrawing+xml"/>
  <Override PartName="/ppt/notesSlides/notesSlide97.xml" ContentType="application/vnd.openxmlformats-officedocument.presentationml.notesSlide+xml"/>
  <Override PartName="/ppt/diagrams/data129.xml" ContentType="application/vnd.openxmlformats-officedocument.drawingml.diagramData+xml"/>
  <Override PartName="/ppt/diagrams/layout129.xml" ContentType="application/vnd.openxmlformats-officedocument.drawingml.diagramLayout+xml"/>
  <Override PartName="/ppt/diagrams/quickStyle129.xml" ContentType="application/vnd.openxmlformats-officedocument.drawingml.diagramStyle+xml"/>
  <Override PartName="/ppt/diagrams/colors129.xml" ContentType="application/vnd.openxmlformats-officedocument.drawingml.diagramColors+xml"/>
  <Override PartName="/ppt/diagrams/drawing129.xml" ContentType="application/vnd.ms-office.drawingml.diagramDrawing+xml"/>
  <Override PartName="/ppt/diagrams/data130.xml" ContentType="application/vnd.openxmlformats-officedocument.drawingml.diagramData+xml"/>
  <Override PartName="/ppt/diagrams/layout130.xml" ContentType="application/vnd.openxmlformats-officedocument.drawingml.diagramLayout+xml"/>
  <Override PartName="/ppt/diagrams/quickStyle130.xml" ContentType="application/vnd.openxmlformats-officedocument.drawingml.diagramStyle+xml"/>
  <Override PartName="/ppt/diagrams/colors130.xml" ContentType="application/vnd.openxmlformats-officedocument.drawingml.diagramColors+xml"/>
  <Override PartName="/ppt/diagrams/drawing130.xml" ContentType="application/vnd.ms-office.drawingml.diagramDrawing+xml"/>
  <Override PartName="/ppt/diagrams/data131.xml" ContentType="application/vnd.openxmlformats-officedocument.drawingml.diagramData+xml"/>
  <Override PartName="/ppt/diagrams/layout131.xml" ContentType="application/vnd.openxmlformats-officedocument.drawingml.diagramLayout+xml"/>
  <Override PartName="/ppt/diagrams/quickStyle131.xml" ContentType="application/vnd.openxmlformats-officedocument.drawingml.diagramStyle+xml"/>
  <Override PartName="/ppt/diagrams/colors131.xml" ContentType="application/vnd.openxmlformats-officedocument.drawingml.diagramColors+xml"/>
  <Override PartName="/ppt/diagrams/drawing131.xml" ContentType="application/vnd.ms-office.drawingml.diagramDrawing+xml"/>
  <Override PartName="/ppt/diagrams/data132.xml" ContentType="application/vnd.openxmlformats-officedocument.drawingml.diagramData+xml"/>
  <Override PartName="/ppt/diagrams/layout132.xml" ContentType="application/vnd.openxmlformats-officedocument.drawingml.diagramLayout+xml"/>
  <Override PartName="/ppt/diagrams/quickStyle132.xml" ContentType="application/vnd.openxmlformats-officedocument.drawingml.diagramStyle+xml"/>
  <Override PartName="/ppt/diagrams/colors132.xml" ContentType="application/vnd.openxmlformats-officedocument.drawingml.diagramColors+xml"/>
  <Override PartName="/ppt/diagrams/drawing132.xml" ContentType="application/vnd.ms-office.drawingml.diagramDrawing+xml"/>
  <Override PartName="/ppt/notesSlides/notesSlide98.xml" ContentType="application/vnd.openxmlformats-officedocument.presentationml.notesSlide+xml"/>
  <Override PartName="/ppt/diagrams/data133.xml" ContentType="application/vnd.openxmlformats-officedocument.drawingml.diagramData+xml"/>
  <Override PartName="/ppt/diagrams/layout133.xml" ContentType="application/vnd.openxmlformats-officedocument.drawingml.diagramLayout+xml"/>
  <Override PartName="/ppt/diagrams/quickStyle133.xml" ContentType="application/vnd.openxmlformats-officedocument.drawingml.diagramStyle+xml"/>
  <Override PartName="/ppt/diagrams/colors133.xml" ContentType="application/vnd.openxmlformats-officedocument.drawingml.diagramColors+xml"/>
  <Override PartName="/ppt/diagrams/drawing133.xml" ContentType="application/vnd.ms-office.drawingml.diagramDrawing+xml"/>
  <Override PartName="/ppt/diagrams/data134.xml" ContentType="application/vnd.openxmlformats-officedocument.drawingml.diagramData+xml"/>
  <Override PartName="/ppt/diagrams/layout134.xml" ContentType="application/vnd.openxmlformats-officedocument.drawingml.diagramLayout+xml"/>
  <Override PartName="/ppt/diagrams/quickStyle134.xml" ContentType="application/vnd.openxmlformats-officedocument.drawingml.diagramStyle+xml"/>
  <Override PartName="/ppt/diagrams/colors134.xml" ContentType="application/vnd.openxmlformats-officedocument.drawingml.diagramColors+xml"/>
  <Override PartName="/ppt/diagrams/drawing134.xml" ContentType="application/vnd.ms-office.drawingml.diagramDrawing+xml"/>
  <Override PartName="/ppt/diagrams/data135.xml" ContentType="application/vnd.openxmlformats-officedocument.drawingml.diagramData+xml"/>
  <Override PartName="/ppt/diagrams/layout135.xml" ContentType="application/vnd.openxmlformats-officedocument.drawingml.diagramLayout+xml"/>
  <Override PartName="/ppt/diagrams/quickStyle135.xml" ContentType="application/vnd.openxmlformats-officedocument.drawingml.diagramStyle+xml"/>
  <Override PartName="/ppt/diagrams/colors135.xml" ContentType="application/vnd.openxmlformats-officedocument.drawingml.diagramColors+xml"/>
  <Override PartName="/ppt/diagrams/drawing135.xml" ContentType="application/vnd.ms-office.drawingml.diagramDrawing+xml"/>
  <Override PartName="/ppt/diagrams/data136.xml" ContentType="application/vnd.openxmlformats-officedocument.drawingml.diagramData+xml"/>
  <Override PartName="/ppt/diagrams/layout136.xml" ContentType="application/vnd.openxmlformats-officedocument.drawingml.diagramLayout+xml"/>
  <Override PartName="/ppt/diagrams/quickStyle136.xml" ContentType="application/vnd.openxmlformats-officedocument.drawingml.diagramStyle+xml"/>
  <Override PartName="/ppt/diagrams/colors136.xml" ContentType="application/vnd.openxmlformats-officedocument.drawingml.diagramColors+xml"/>
  <Override PartName="/ppt/diagrams/drawing136.xml" ContentType="application/vnd.ms-office.drawingml.diagramDrawing+xml"/>
  <Override PartName="/ppt/notesSlides/notesSlide99.xml" ContentType="application/vnd.openxmlformats-officedocument.presentationml.notesSlide+xml"/>
  <Override PartName="/ppt/diagrams/data137.xml" ContentType="application/vnd.openxmlformats-officedocument.drawingml.diagramData+xml"/>
  <Override PartName="/ppt/diagrams/layout137.xml" ContentType="application/vnd.openxmlformats-officedocument.drawingml.diagramLayout+xml"/>
  <Override PartName="/ppt/diagrams/quickStyle137.xml" ContentType="application/vnd.openxmlformats-officedocument.drawingml.diagramStyle+xml"/>
  <Override PartName="/ppt/diagrams/colors137.xml" ContentType="application/vnd.openxmlformats-officedocument.drawingml.diagramColors+xml"/>
  <Override PartName="/ppt/diagrams/drawing137.xml" ContentType="application/vnd.ms-office.drawingml.diagramDrawing+xml"/>
  <Override PartName="/ppt/diagrams/data138.xml" ContentType="application/vnd.openxmlformats-officedocument.drawingml.diagramData+xml"/>
  <Override PartName="/ppt/diagrams/layout138.xml" ContentType="application/vnd.openxmlformats-officedocument.drawingml.diagramLayout+xml"/>
  <Override PartName="/ppt/diagrams/quickStyle138.xml" ContentType="application/vnd.openxmlformats-officedocument.drawingml.diagramStyle+xml"/>
  <Override PartName="/ppt/diagrams/colors138.xml" ContentType="application/vnd.openxmlformats-officedocument.drawingml.diagramColors+xml"/>
  <Override PartName="/ppt/diagrams/drawing138.xml" ContentType="application/vnd.ms-office.drawingml.diagramDrawing+xml"/>
  <Override PartName="/ppt/diagrams/data139.xml" ContentType="application/vnd.openxmlformats-officedocument.drawingml.diagramData+xml"/>
  <Override PartName="/ppt/diagrams/layout139.xml" ContentType="application/vnd.openxmlformats-officedocument.drawingml.diagramLayout+xml"/>
  <Override PartName="/ppt/diagrams/quickStyle139.xml" ContentType="application/vnd.openxmlformats-officedocument.drawingml.diagramStyle+xml"/>
  <Override PartName="/ppt/diagrams/colors139.xml" ContentType="application/vnd.openxmlformats-officedocument.drawingml.diagramColors+xml"/>
  <Override PartName="/ppt/diagrams/drawing139.xml" ContentType="application/vnd.ms-office.drawingml.diagramDrawing+xml"/>
  <Override PartName="/ppt/diagrams/data140.xml" ContentType="application/vnd.openxmlformats-officedocument.drawingml.diagramData+xml"/>
  <Override PartName="/ppt/diagrams/layout140.xml" ContentType="application/vnd.openxmlformats-officedocument.drawingml.diagramLayout+xml"/>
  <Override PartName="/ppt/diagrams/quickStyle140.xml" ContentType="application/vnd.openxmlformats-officedocument.drawingml.diagramStyle+xml"/>
  <Override PartName="/ppt/diagrams/colors140.xml" ContentType="application/vnd.openxmlformats-officedocument.drawingml.diagramColors+xml"/>
  <Override PartName="/ppt/diagrams/drawing140.xml" ContentType="application/vnd.ms-office.drawingml.diagramDrawing+xml"/>
  <Override PartName="/ppt/notesSlides/notesSlide100.xml" ContentType="application/vnd.openxmlformats-officedocument.presentationml.notesSlide+xml"/>
  <Override PartName="/ppt/diagrams/data141.xml" ContentType="application/vnd.openxmlformats-officedocument.drawingml.diagramData+xml"/>
  <Override PartName="/ppt/diagrams/layout141.xml" ContentType="application/vnd.openxmlformats-officedocument.drawingml.diagramLayout+xml"/>
  <Override PartName="/ppt/diagrams/quickStyle141.xml" ContentType="application/vnd.openxmlformats-officedocument.drawingml.diagramStyle+xml"/>
  <Override PartName="/ppt/diagrams/colors141.xml" ContentType="application/vnd.openxmlformats-officedocument.drawingml.diagramColors+xml"/>
  <Override PartName="/ppt/diagrams/drawing141.xml" ContentType="application/vnd.ms-office.drawingml.diagramDrawing+xml"/>
  <Override PartName="/ppt/diagrams/data142.xml" ContentType="application/vnd.openxmlformats-officedocument.drawingml.diagramData+xml"/>
  <Override PartName="/ppt/diagrams/layout142.xml" ContentType="application/vnd.openxmlformats-officedocument.drawingml.diagramLayout+xml"/>
  <Override PartName="/ppt/diagrams/quickStyle142.xml" ContentType="application/vnd.openxmlformats-officedocument.drawingml.diagramStyle+xml"/>
  <Override PartName="/ppt/diagrams/colors142.xml" ContentType="application/vnd.openxmlformats-officedocument.drawingml.diagramColors+xml"/>
  <Override PartName="/ppt/diagrams/drawing142.xml" ContentType="application/vnd.ms-office.drawingml.diagramDrawing+xml"/>
  <Override PartName="/ppt/diagrams/data143.xml" ContentType="application/vnd.openxmlformats-officedocument.drawingml.diagramData+xml"/>
  <Override PartName="/ppt/diagrams/layout143.xml" ContentType="application/vnd.openxmlformats-officedocument.drawingml.diagramLayout+xml"/>
  <Override PartName="/ppt/diagrams/quickStyle143.xml" ContentType="application/vnd.openxmlformats-officedocument.drawingml.diagramStyle+xml"/>
  <Override PartName="/ppt/diagrams/colors143.xml" ContentType="application/vnd.openxmlformats-officedocument.drawingml.diagramColors+xml"/>
  <Override PartName="/ppt/diagrams/drawing143.xml" ContentType="application/vnd.ms-office.drawingml.diagramDrawing+xml"/>
  <Override PartName="/ppt/diagrams/data144.xml" ContentType="application/vnd.openxmlformats-officedocument.drawingml.diagramData+xml"/>
  <Override PartName="/ppt/diagrams/layout144.xml" ContentType="application/vnd.openxmlformats-officedocument.drawingml.diagramLayout+xml"/>
  <Override PartName="/ppt/diagrams/quickStyle144.xml" ContentType="application/vnd.openxmlformats-officedocument.drawingml.diagramStyle+xml"/>
  <Override PartName="/ppt/diagrams/colors144.xml" ContentType="application/vnd.openxmlformats-officedocument.drawingml.diagramColors+xml"/>
  <Override PartName="/ppt/diagrams/drawing144.xml" ContentType="application/vnd.ms-office.drawingml.diagramDrawing+xml"/>
  <Override PartName="/ppt/notesSlides/notesSlide101.xml" ContentType="application/vnd.openxmlformats-officedocument.presentationml.notesSlide+xml"/>
  <Override PartName="/ppt/diagrams/data145.xml" ContentType="application/vnd.openxmlformats-officedocument.drawingml.diagramData+xml"/>
  <Override PartName="/ppt/diagrams/layout145.xml" ContentType="application/vnd.openxmlformats-officedocument.drawingml.diagramLayout+xml"/>
  <Override PartName="/ppt/diagrams/quickStyle145.xml" ContentType="application/vnd.openxmlformats-officedocument.drawingml.diagramStyle+xml"/>
  <Override PartName="/ppt/diagrams/colors145.xml" ContentType="application/vnd.openxmlformats-officedocument.drawingml.diagramColors+xml"/>
  <Override PartName="/ppt/diagrams/drawing145.xml" ContentType="application/vnd.ms-office.drawingml.diagramDrawing+xml"/>
  <Override PartName="/ppt/diagrams/data146.xml" ContentType="application/vnd.openxmlformats-officedocument.drawingml.diagramData+xml"/>
  <Override PartName="/ppt/diagrams/layout146.xml" ContentType="application/vnd.openxmlformats-officedocument.drawingml.diagramLayout+xml"/>
  <Override PartName="/ppt/diagrams/quickStyle146.xml" ContentType="application/vnd.openxmlformats-officedocument.drawingml.diagramStyle+xml"/>
  <Override PartName="/ppt/diagrams/colors146.xml" ContentType="application/vnd.openxmlformats-officedocument.drawingml.diagramColors+xml"/>
  <Override PartName="/ppt/diagrams/drawing146.xml" ContentType="application/vnd.ms-office.drawingml.diagramDrawing+xml"/>
  <Override PartName="/ppt/diagrams/data147.xml" ContentType="application/vnd.openxmlformats-officedocument.drawingml.diagramData+xml"/>
  <Override PartName="/ppt/diagrams/layout147.xml" ContentType="application/vnd.openxmlformats-officedocument.drawingml.diagramLayout+xml"/>
  <Override PartName="/ppt/diagrams/quickStyle147.xml" ContentType="application/vnd.openxmlformats-officedocument.drawingml.diagramStyle+xml"/>
  <Override PartName="/ppt/diagrams/colors147.xml" ContentType="application/vnd.openxmlformats-officedocument.drawingml.diagramColors+xml"/>
  <Override PartName="/ppt/diagrams/drawing147.xml" ContentType="application/vnd.ms-office.drawingml.diagramDrawing+xml"/>
  <Override PartName="/ppt/diagrams/data148.xml" ContentType="application/vnd.openxmlformats-officedocument.drawingml.diagramData+xml"/>
  <Override PartName="/ppt/diagrams/layout148.xml" ContentType="application/vnd.openxmlformats-officedocument.drawingml.diagramLayout+xml"/>
  <Override PartName="/ppt/diagrams/quickStyle148.xml" ContentType="application/vnd.openxmlformats-officedocument.drawingml.diagramStyle+xml"/>
  <Override PartName="/ppt/diagrams/colors148.xml" ContentType="application/vnd.openxmlformats-officedocument.drawingml.diagramColors+xml"/>
  <Override PartName="/ppt/diagrams/drawing148.xml" ContentType="application/vnd.ms-office.drawingml.diagramDrawing+xml"/>
  <Override PartName="/ppt/notesSlides/notesSlide102.xml" ContentType="application/vnd.openxmlformats-officedocument.presentationml.notesSlide+xml"/>
  <Override PartName="/ppt/diagrams/data149.xml" ContentType="application/vnd.openxmlformats-officedocument.drawingml.diagramData+xml"/>
  <Override PartName="/ppt/diagrams/layout149.xml" ContentType="application/vnd.openxmlformats-officedocument.drawingml.diagramLayout+xml"/>
  <Override PartName="/ppt/diagrams/quickStyle149.xml" ContentType="application/vnd.openxmlformats-officedocument.drawingml.diagramStyle+xml"/>
  <Override PartName="/ppt/diagrams/colors149.xml" ContentType="application/vnd.openxmlformats-officedocument.drawingml.diagramColors+xml"/>
  <Override PartName="/ppt/diagrams/drawing149.xml" ContentType="application/vnd.ms-office.drawingml.diagramDrawing+xml"/>
  <Override PartName="/ppt/diagrams/data150.xml" ContentType="application/vnd.openxmlformats-officedocument.drawingml.diagramData+xml"/>
  <Override PartName="/ppt/diagrams/layout150.xml" ContentType="application/vnd.openxmlformats-officedocument.drawingml.diagramLayout+xml"/>
  <Override PartName="/ppt/diagrams/quickStyle150.xml" ContentType="application/vnd.openxmlformats-officedocument.drawingml.diagramStyle+xml"/>
  <Override PartName="/ppt/diagrams/colors150.xml" ContentType="application/vnd.openxmlformats-officedocument.drawingml.diagramColors+xml"/>
  <Override PartName="/ppt/diagrams/drawing150.xml" ContentType="application/vnd.ms-office.drawingml.diagramDrawing+xml"/>
  <Override PartName="/ppt/diagrams/data151.xml" ContentType="application/vnd.openxmlformats-officedocument.drawingml.diagramData+xml"/>
  <Override PartName="/ppt/diagrams/layout151.xml" ContentType="application/vnd.openxmlformats-officedocument.drawingml.diagramLayout+xml"/>
  <Override PartName="/ppt/diagrams/quickStyle151.xml" ContentType="application/vnd.openxmlformats-officedocument.drawingml.diagramStyle+xml"/>
  <Override PartName="/ppt/diagrams/colors151.xml" ContentType="application/vnd.openxmlformats-officedocument.drawingml.diagramColors+xml"/>
  <Override PartName="/ppt/diagrams/drawing151.xml" ContentType="application/vnd.ms-office.drawingml.diagramDrawing+xml"/>
  <Override PartName="/ppt/diagrams/data152.xml" ContentType="application/vnd.openxmlformats-officedocument.drawingml.diagramData+xml"/>
  <Override PartName="/ppt/diagrams/layout152.xml" ContentType="application/vnd.openxmlformats-officedocument.drawingml.diagramLayout+xml"/>
  <Override PartName="/ppt/diagrams/quickStyle152.xml" ContentType="application/vnd.openxmlformats-officedocument.drawingml.diagramStyle+xml"/>
  <Override PartName="/ppt/diagrams/colors152.xml" ContentType="application/vnd.openxmlformats-officedocument.drawingml.diagramColors+xml"/>
  <Override PartName="/ppt/diagrams/drawing152.xml" ContentType="application/vnd.ms-office.drawingml.diagramDrawing+xml"/>
  <Override PartName="/ppt/diagrams/data153.xml" ContentType="application/vnd.openxmlformats-officedocument.drawingml.diagramData+xml"/>
  <Override PartName="/ppt/diagrams/layout153.xml" ContentType="application/vnd.openxmlformats-officedocument.drawingml.diagramLayout+xml"/>
  <Override PartName="/ppt/diagrams/quickStyle153.xml" ContentType="application/vnd.openxmlformats-officedocument.drawingml.diagramStyle+xml"/>
  <Override PartName="/ppt/diagrams/colors153.xml" ContentType="application/vnd.openxmlformats-officedocument.drawingml.diagramColors+xml"/>
  <Override PartName="/ppt/diagrams/drawing153.xml" ContentType="application/vnd.ms-office.drawingml.diagramDrawing+xml"/>
  <Override PartName="/ppt/diagrams/data154.xml" ContentType="application/vnd.openxmlformats-officedocument.drawingml.diagramData+xml"/>
  <Override PartName="/ppt/diagrams/layout154.xml" ContentType="application/vnd.openxmlformats-officedocument.drawingml.diagramLayout+xml"/>
  <Override PartName="/ppt/diagrams/quickStyle154.xml" ContentType="application/vnd.openxmlformats-officedocument.drawingml.diagramStyle+xml"/>
  <Override PartName="/ppt/diagrams/colors154.xml" ContentType="application/vnd.openxmlformats-officedocument.drawingml.diagramColors+xml"/>
  <Override PartName="/ppt/diagrams/drawing154.xml" ContentType="application/vnd.ms-office.drawingml.diagramDrawing+xml"/>
  <Override PartName="/ppt/diagrams/data155.xml" ContentType="application/vnd.openxmlformats-officedocument.drawingml.diagramData+xml"/>
  <Override PartName="/ppt/diagrams/layout155.xml" ContentType="application/vnd.openxmlformats-officedocument.drawingml.diagramLayout+xml"/>
  <Override PartName="/ppt/diagrams/quickStyle155.xml" ContentType="application/vnd.openxmlformats-officedocument.drawingml.diagramStyle+xml"/>
  <Override PartName="/ppt/diagrams/colors155.xml" ContentType="application/vnd.openxmlformats-officedocument.drawingml.diagramColors+xml"/>
  <Override PartName="/ppt/diagrams/drawing155.xml" ContentType="application/vnd.ms-office.drawingml.diagramDrawing+xml"/>
  <Override PartName="/ppt/diagrams/data156.xml" ContentType="application/vnd.openxmlformats-officedocument.drawingml.diagramData+xml"/>
  <Override PartName="/ppt/diagrams/layout156.xml" ContentType="application/vnd.openxmlformats-officedocument.drawingml.diagramLayout+xml"/>
  <Override PartName="/ppt/diagrams/quickStyle156.xml" ContentType="application/vnd.openxmlformats-officedocument.drawingml.diagramStyle+xml"/>
  <Override PartName="/ppt/diagrams/colors156.xml" ContentType="application/vnd.openxmlformats-officedocument.drawingml.diagramColors+xml"/>
  <Override PartName="/ppt/diagrams/drawing156.xml" ContentType="application/vnd.ms-office.drawingml.diagramDrawing+xml"/>
  <Override PartName="/ppt/notesSlides/notesSlide103.xml" ContentType="application/vnd.openxmlformats-officedocument.presentationml.notesSlide+xml"/>
  <Override PartName="/ppt/diagrams/data157.xml" ContentType="application/vnd.openxmlformats-officedocument.drawingml.diagramData+xml"/>
  <Override PartName="/ppt/diagrams/layout157.xml" ContentType="application/vnd.openxmlformats-officedocument.drawingml.diagramLayout+xml"/>
  <Override PartName="/ppt/diagrams/quickStyle157.xml" ContentType="application/vnd.openxmlformats-officedocument.drawingml.diagramStyle+xml"/>
  <Override PartName="/ppt/diagrams/colors157.xml" ContentType="application/vnd.openxmlformats-officedocument.drawingml.diagramColors+xml"/>
  <Override PartName="/ppt/diagrams/drawing157.xml" ContentType="application/vnd.ms-office.drawingml.diagramDrawing+xml"/>
  <Override PartName="/ppt/diagrams/data158.xml" ContentType="application/vnd.openxmlformats-officedocument.drawingml.diagramData+xml"/>
  <Override PartName="/ppt/diagrams/layout158.xml" ContentType="application/vnd.openxmlformats-officedocument.drawingml.diagramLayout+xml"/>
  <Override PartName="/ppt/diagrams/quickStyle158.xml" ContentType="application/vnd.openxmlformats-officedocument.drawingml.diagramStyle+xml"/>
  <Override PartName="/ppt/diagrams/colors158.xml" ContentType="application/vnd.openxmlformats-officedocument.drawingml.diagramColors+xml"/>
  <Override PartName="/ppt/diagrams/drawing158.xml" ContentType="application/vnd.ms-office.drawingml.diagramDrawing+xml"/>
  <Override PartName="/ppt/diagrams/data159.xml" ContentType="application/vnd.openxmlformats-officedocument.drawingml.diagramData+xml"/>
  <Override PartName="/ppt/diagrams/layout159.xml" ContentType="application/vnd.openxmlformats-officedocument.drawingml.diagramLayout+xml"/>
  <Override PartName="/ppt/diagrams/quickStyle159.xml" ContentType="application/vnd.openxmlformats-officedocument.drawingml.diagramStyle+xml"/>
  <Override PartName="/ppt/diagrams/colors159.xml" ContentType="application/vnd.openxmlformats-officedocument.drawingml.diagramColors+xml"/>
  <Override PartName="/ppt/diagrams/drawing159.xml" ContentType="application/vnd.ms-office.drawingml.diagramDrawing+xml"/>
  <Override PartName="/ppt/diagrams/data160.xml" ContentType="application/vnd.openxmlformats-officedocument.drawingml.diagramData+xml"/>
  <Override PartName="/ppt/diagrams/layout160.xml" ContentType="application/vnd.openxmlformats-officedocument.drawingml.diagramLayout+xml"/>
  <Override PartName="/ppt/diagrams/quickStyle160.xml" ContentType="application/vnd.openxmlformats-officedocument.drawingml.diagramStyle+xml"/>
  <Override PartName="/ppt/diagrams/colors160.xml" ContentType="application/vnd.openxmlformats-officedocument.drawingml.diagramColors+xml"/>
  <Override PartName="/ppt/diagrams/drawing160.xml" ContentType="application/vnd.ms-office.drawingml.diagramDrawing+xml"/>
  <Override PartName="/ppt/diagrams/data161.xml" ContentType="application/vnd.openxmlformats-officedocument.drawingml.diagramData+xml"/>
  <Override PartName="/ppt/diagrams/layout161.xml" ContentType="application/vnd.openxmlformats-officedocument.drawingml.diagramLayout+xml"/>
  <Override PartName="/ppt/diagrams/quickStyle161.xml" ContentType="application/vnd.openxmlformats-officedocument.drawingml.diagramStyle+xml"/>
  <Override PartName="/ppt/diagrams/colors161.xml" ContentType="application/vnd.openxmlformats-officedocument.drawingml.diagramColors+xml"/>
  <Override PartName="/ppt/diagrams/drawing161.xml" ContentType="application/vnd.ms-office.drawingml.diagramDrawing+xml"/>
  <Override PartName="/ppt/diagrams/data162.xml" ContentType="application/vnd.openxmlformats-officedocument.drawingml.diagramData+xml"/>
  <Override PartName="/ppt/diagrams/layout162.xml" ContentType="application/vnd.openxmlformats-officedocument.drawingml.diagramLayout+xml"/>
  <Override PartName="/ppt/diagrams/quickStyle162.xml" ContentType="application/vnd.openxmlformats-officedocument.drawingml.diagramStyle+xml"/>
  <Override PartName="/ppt/diagrams/colors162.xml" ContentType="application/vnd.openxmlformats-officedocument.drawingml.diagramColors+xml"/>
  <Override PartName="/ppt/diagrams/drawing162.xml" ContentType="application/vnd.ms-office.drawingml.diagramDrawing+xml"/>
  <Override PartName="/ppt/diagrams/data163.xml" ContentType="application/vnd.openxmlformats-officedocument.drawingml.diagramData+xml"/>
  <Override PartName="/ppt/diagrams/layout163.xml" ContentType="application/vnd.openxmlformats-officedocument.drawingml.diagramLayout+xml"/>
  <Override PartName="/ppt/diagrams/quickStyle163.xml" ContentType="application/vnd.openxmlformats-officedocument.drawingml.diagramStyle+xml"/>
  <Override PartName="/ppt/diagrams/colors163.xml" ContentType="application/vnd.openxmlformats-officedocument.drawingml.diagramColors+xml"/>
  <Override PartName="/ppt/diagrams/drawing163.xml" ContentType="application/vnd.ms-office.drawingml.diagramDrawing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ink/ink71.xml" ContentType="application/inkml+xml"/>
  <Override PartName="/ppt/notesSlides/notesSlide139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notesSlides/notesSlide140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141.xml" ContentType="application/vnd.openxmlformats-officedocument.presentationml.notesSlide+xml"/>
  <Override PartName="/ppt/ink/ink77.xml" ContentType="application/inkml+xml"/>
  <Override PartName="/ppt/notesSlides/notesSlide142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notesSlides/notesSlide143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notesSlides/notesSlide148.xml" ContentType="application/vnd.openxmlformats-officedocument.presentationml.notesSlide+xml"/>
  <Override PartName="/ppt/ink/ink84.xml" ContentType="application/inkml+xml"/>
  <Override PartName="/ppt/notesSlides/notesSlide149.xml" ContentType="application/vnd.openxmlformats-officedocument.presentationml.notesSlide+xml"/>
  <Override PartName="/ppt/ink/ink85.xml" ContentType="application/inkml+xml"/>
  <Override PartName="/ppt/notesSlides/notesSlide150.xml" ContentType="application/vnd.openxmlformats-officedocument.presentationml.notesSlide+xml"/>
  <Override PartName="/ppt/ink/ink86.xml" ContentType="application/inkml+xml"/>
  <Override PartName="/ppt/notesSlides/notesSlide151.xml" ContentType="application/vnd.openxmlformats-officedocument.presentationml.notesSlide+xml"/>
  <Override PartName="/ppt/ink/ink87.xml" ContentType="application/inkml+xml"/>
  <Override PartName="/ppt/notesSlides/notesSlide152.xml" ContentType="application/vnd.openxmlformats-officedocument.presentationml.notesSlide+xml"/>
  <Override PartName="/ppt/ink/ink88.xml" ContentType="application/inkml+xml"/>
  <Override PartName="/ppt/notesSlides/notesSlide153.xml" ContentType="application/vnd.openxmlformats-officedocument.presentationml.notesSlide+xml"/>
  <Override PartName="/ppt/ink/ink89.xml" ContentType="application/inkml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09" r:id="rId2"/>
    <p:sldMasterId id="2147483710" r:id="rId3"/>
  </p:sldMasterIdLst>
  <p:notesMasterIdLst>
    <p:notesMasterId r:id="rId177"/>
  </p:notesMasterIdLst>
  <p:sldIdLst>
    <p:sldId id="256" r:id="rId4"/>
    <p:sldId id="257" r:id="rId5"/>
    <p:sldId id="356" r:id="rId6"/>
    <p:sldId id="459" r:id="rId7"/>
    <p:sldId id="545" r:id="rId8"/>
    <p:sldId id="546" r:id="rId9"/>
    <p:sldId id="547" r:id="rId10"/>
    <p:sldId id="548" r:id="rId11"/>
    <p:sldId id="572" r:id="rId12"/>
    <p:sldId id="549" r:id="rId13"/>
    <p:sldId id="571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5" r:id="rId29"/>
    <p:sldId id="566" r:id="rId30"/>
    <p:sldId id="567" r:id="rId31"/>
    <p:sldId id="568" r:id="rId32"/>
    <p:sldId id="569" r:id="rId33"/>
    <p:sldId id="570" r:id="rId34"/>
    <p:sldId id="573" r:id="rId35"/>
    <p:sldId id="574" r:id="rId36"/>
    <p:sldId id="575" r:id="rId37"/>
    <p:sldId id="576" r:id="rId38"/>
    <p:sldId id="577" r:id="rId39"/>
    <p:sldId id="578" r:id="rId40"/>
    <p:sldId id="579" r:id="rId41"/>
    <p:sldId id="580" r:id="rId42"/>
    <p:sldId id="581" r:id="rId43"/>
    <p:sldId id="582" r:id="rId44"/>
    <p:sldId id="583" r:id="rId45"/>
    <p:sldId id="584" r:id="rId46"/>
    <p:sldId id="585" r:id="rId47"/>
    <p:sldId id="586" r:id="rId48"/>
    <p:sldId id="590" r:id="rId49"/>
    <p:sldId id="587" r:id="rId50"/>
    <p:sldId id="588" r:id="rId51"/>
    <p:sldId id="591" r:id="rId52"/>
    <p:sldId id="589" r:id="rId53"/>
    <p:sldId id="470" r:id="rId54"/>
    <p:sldId id="487" r:id="rId55"/>
    <p:sldId id="594" r:id="rId56"/>
    <p:sldId id="595" r:id="rId57"/>
    <p:sldId id="593" r:id="rId58"/>
    <p:sldId id="596" r:id="rId59"/>
    <p:sldId id="597" r:id="rId60"/>
    <p:sldId id="647" r:id="rId61"/>
    <p:sldId id="721" r:id="rId62"/>
    <p:sldId id="654" r:id="rId63"/>
    <p:sldId id="691" r:id="rId64"/>
    <p:sldId id="659" r:id="rId65"/>
    <p:sldId id="692" r:id="rId66"/>
    <p:sldId id="660" r:id="rId67"/>
    <p:sldId id="716" r:id="rId68"/>
    <p:sldId id="709" r:id="rId69"/>
    <p:sldId id="708" r:id="rId70"/>
    <p:sldId id="693" r:id="rId71"/>
    <p:sldId id="710" r:id="rId72"/>
    <p:sldId id="711" r:id="rId73"/>
    <p:sldId id="712" r:id="rId74"/>
    <p:sldId id="713" r:id="rId75"/>
    <p:sldId id="714" r:id="rId76"/>
    <p:sldId id="715" r:id="rId77"/>
    <p:sldId id="694" r:id="rId78"/>
    <p:sldId id="695" r:id="rId79"/>
    <p:sldId id="661" r:id="rId80"/>
    <p:sldId id="662" r:id="rId81"/>
    <p:sldId id="663" r:id="rId82"/>
    <p:sldId id="671" r:id="rId83"/>
    <p:sldId id="672" r:id="rId84"/>
    <p:sldId id="665" r:id="rId85"/>
    <p:sldId id="666" r:id="rId86"/>
    <p:sldId id="667" r:id="rId87"/>
    <p:sldId id="668" r:id="rId88"/>
    <p:sldId id="669" r:id="rId89"/>
    <p:sldId id="670" r:id="rId90"/>
    <p:sldId id="673" r:id="rId91"/>
    <p:sldId id="664" r:id="rId92"/>
    <p:sldId id="674" r:id="rId93"/>
    <p:sldId id="676" r:id="rId94"/>
    <p:sldId id="677" r:id="rId95"/>
    <p:sldId id="678" r:id="rId96"/>
    <p:sldId id="679" r:id="rId97"/>
    <p:sldId id="681" r:id="rId98"/>
    <p:sldId id="682" r:id="rId99"/>
    <p:sldId id="683" r:id="rId100"/>
    <p:sldId id="684" r:id="rId101"/>
    <p:sldId id="685" r:id="rId102"/>
    <p:sldId id="686" r:id="rId103"/>
    <p:sldId id="687" r:id="rId104"/>
    <p:sldId id="733" r:id="rId105"/>
    <p:sldId id="689" r:id="rId106"/>
    <p:sldId id="690" r:id="rId107"/>
    <p:sldId id="675" r:id="rId108"/>
    <p:sldId id="704" r:id="rId109"/>
    <p:sldId id="688" r:id="rId110"/>
    <p:sldId id="649" r:id="rId111"/>
    <p:sldId id="703" r:id="rId112"/>
    <p:sldId id="701" r:id="rId113"/>
    <p:sldId id="702" r:id="rId114"/>
    <p:sldId id="734" r:id="rId115"/>
    <p:sldId id="705" r:id="rId116"/>
    <p:sldId id="724" r:id="rId117"/>
    <p:sldId id="725" r:id="rId118"/>
    <p:sldId id="726" r:id="rId119"/>
    <p:sldId id="727" r:id="rId120"/>
    <p:sldId id="728" r:id="rId121"/>
    <p:sldId id="729" r:id="rId122"/>
    <p:sldId id="730" r:id="rId123"/>
    <p:sldId id="731" r:id="rId124"/>
    <p:sldId id="706" r:id="rId125"/>
    <p:sldId id="707" r:id="rId126"/>
    <p:sldId id="732" r:id="rId127"/>
    <p:sldId id="620" r:id="rId128"/>
    <p:sldId id="622" r:id="rId129"/>
    <p:sldId id="623" r:id="rId130"/>
    <p:sldId id="626" r:id="rId131"/>
    <p:sldId id="625" r:id="rId132"/>
    <p:sldId id="627" r:id="rId133"/>
    <p:sldId id="628" r:id="rId134"/>
    <p:sldId id="629" r:id="rId135"/>
    <p:sldId id="646" r:id="rId136"/>
    <p:sldId id="599" r:id="rId137"/>
    <p:sldId id="600" r:id="rId138"/>
    <p:sldId id="601" r:id="rId139"/>
    <p:sldId id="602" r:id="rId140"/>
    <p:sldId id="603" r:id="rId141"/>
    <p:sldId id="604" r:id="rId142"/>
    <p:sldId id="606" r:id="rId143"/>
    <p:sldId id="612" r:id="rId144"/>
    <p:sldId id="613" r:id="rId145"/>
    <p:sldId id="607" r:id="rId146"/>
    <p:sldId id="610" r:id="rId147"/>
    <p:sldId id="614" r:id="rId148"/>
    <p:sldId id="630" r:id="rId149"/>
    <p:sldId id="631" r:id="rId150"/>
    <p:sldId id="632" r:id="rId151"/>
    <p:sldId id="633" r:id="rId152"/>
    <p:sldId id="634" r:id="rId153"/>
    <p:sldId id="635" r:id="rId154"/>
    <p:sldId id="636" r:id="rId155"/>
    <p:sldId id="637" r:id="rId156"/>
    <p:sldId id="638" r:id="rId157"/>
    <p:sldId id="639" r:id="rId158"/>
    <p:sldId id="640" r:id="rId159"/>
    <p:sldId id="642" r:id="rId160"/>
    <p:sldId id="643" r:id="rId161"/>
    <p:sldId id="644" r:id="rId162"/>
    <p:sldId id="645" r:id="rId163"/>
    <p:sldId id="376" r:id="rId164"/>
    <p:sldId id="615" r:id="rId165"/>
    <p:sldId id="617" r:id="rId166"/>
    <p:sldId id="616" r:id="rId167"/>
    <p:sldId id="618" r:id="rId168"/>
    <p:sldId id="619" r:id="rId169"/>
    <p:sldId id="383" r:id="rId170"/>
    <p:sldId id="377" r:id="rId171"/>
    <p:sldId id="445" r:id="rId172"/>
    <p:sldId id="493" r:id="rId173"/>
    <p:sldId id="495" r:id="rId174"/>
    <p:sldId id="540" r:id="rId175"/>
    <p:sldId id="452" r:id="rId176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78"/>
      <p:bold r:id="rId179"/>
      <p:italic r:id="rId180"/>
      <p:boldItalic r:id="rId181"/>
    </p:embeddedFont>
    <p:embeddedFont>
      <p:font typeface="Noto Sans Symbols" panose="020B0604020202020204" charset="0"/>
      <p:regular r:id="rId182"/>
      <p:bold r:id="rId1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52C03E9D-7F7F-4B4C-88D4-C5408BC9B45E}">
          <p14:sldIdLst>
            <p14:sldId id="256"/>
            <p14:sldId id="257"/>
          </p14:sldIdLst>
        </p14:section>
        <p14:section name="Probleme lösen" id="{18BD4051-E4B7-4A8A-976D-3B440CD0181C}">
          <p14:sldIdLst>
            <p14:sldId id="356"/>
            <p14:sldId id="459"/>
            <p14:sldId id="545"/>
            <p14:sldId id="546"/>
            <p14:sldId id="547"/>
            <p14:sldId id="548"/>
            <p14:sldId id="572"/>
            <p14:sldId id="549"/>
            <p14:sldId id="571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90"/>
            <p14:sldId id="587"/>
            <p14:sldId id="588"/>
            <p14:sldId id="591"/>
            <p14:sldId id="589"/>
            <p14:sldId id="470"/>
            <p14:sldId id="487"/>
            <p14:sldId id="594"/>
            <p14:sldId id="595"/>
            <p14:sldId id="593"/>
            <p14:sldId id="596"/>
            <p14:sldId id="597"/>
          </p14:sldIdLst>
        </p14:section>
        <p14:section name="Listen" id="{34E27A73-9A44-40AE-8265-E540F8CB42C8}">
          <p14:sldIdLst>
            <p14:sldId id="647"/>
            <p14:sldId id="721"/>
            <p14:sldId id="654"/>
            <p14:sldId id="691"/>
            <p14:sldId id="659"/>
            <p14:sldId id="692"/>
            <p14:sldId id="660"/>
            <p14:sldId id="716"/>
            <p14:sldId id="709"/>
            <p14:sldId id="708"/>
            <p14:sldId id="693"/>
            <p14:sldId id="710"/>
            <p14:sldId id="711"/>
            <p14:sldId id="712"/>
            <p14:sldId id="713"/>
            <p14:sldId id="714"/>
            <p14:sldId id="715"/>
            <p14:sldId id="694"/>
            <p14:sldId id="695"/>
            <p14:sldId id="661"/>
            <p14:sldId id="662"/>
            <p14:sldId id="663"/>
            <p14:sldId id="671"/>
            <p14:sldId id="672"/>
            <p14:sldId id="665"/>
            <p14:sldId id="666"/>
            <p14:sldId id="667"/>
            <p14:sldId id="668"/>
            <p14:sldId id="669"/>
            <p14:sldId id="670"/>
            <p14:sldId id="673"/>
            <p14:sldId id="664"/>
            <p14:sldId id="674"/>
            <p14:sldId id="676"/>
            <p14:sldId id="677"/>
            <p14:sldId id="678"/>
            <p14:sldId id="679"/>
            <p14:sldId id="681"/>
            <p14:sldId id="682"/>
            <p14:sldId id="683"/>
            <p14:sldId id="684"/>
            <p14:sldId id="685"/>
            <p14:sldId id="686"/>
            <p14:sldId id="687"/>
            <p14:sldId id="733"/>
            <p14:sldId id="689"/>
            <p14:sldId id="690"/>
            <p14:sldId id="675"/>
            <p14:sldId id="704"/>
            <p14:sldId id="688"/>
            <p14:sldId id="649"/>
            <p14:sldId id="703"/>
            <p14:sldId id="701"/>
            <p14:sldId id="702"/>
            <p14:sldId id="734"/>
            <p14:sldId id="705"/>
            <p14:sldId id="724"/>
            <p14:sldId id="725"/>
            <p14:sldId id="726"/>
            <p14:sldId id="727"/>
            <p14:sldId id="728"/>
            <p14:sldId id="729"/>
            <p14:sldId id="730"/>
            <p14:sldId id="731"/>
            <p14:sldId id="706"/>
            <p14:sldId id="707"/>
            <p14:sldId id="732"/>
            <p14:sldId id="620"/>
            <p14:sldId id="622"/>
            <p14:sldId id="623"/>
            <p14:sldId id="626"/>
            <p14:sldId id="625"/>
            <p14:sldId id="627"/>
            <p14:sldId id="628"/>
            <p14:sldId id="629"/>
          </p14:sldIdLst>
        </p14:section>
        <p14:section name="Klassen: Neuronale Netzwerke" id="{E8EE9E0D-F643-4750-BA22-354CD9749986}">
          <p14:sldIdLst>
            <p14:sldId id="646"/>
            <p14:sldId id="599"/>
            <p14:sldId id="600"/>
            <p14:sldId id="601"/>
            <p14:sldId id="602"/>
            <p14:sldId id="603"/>
            <p14:sldId id="604"/>
            <p14:sldId id="606"/>
            <p14:sldId id="612"/>
            <p14:sldId id="613"/>
            <p14:sldId id="607"/>
            <p14:sldId id="610"/>
            <p14:sldId id="614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2"/>
            <p14:sldId id="643"/>
            <p14:sldId id="644"/>
            <p14:sldId id="645"/>
          </p14:sldIdLst>
        </p14:section>
        <p14:section name="Vor- und Nachbesprechung" id="{F73655B3-0AA0-4DC0-9FB6-1B3C2EC15101}">
          <p14:sldIdLst>
            <p14:sldId id="376"/>
            <p14:sldId id="615"/>
            <p14:sldId id="617"/>
            <p14:sldId id="616"/>
            <p14:sldId id="618"/>
            <p14:sldId id="619"/>
            <p14:sldId id="383"/>
            <p14:sldId id="377"/>
            <p14:sldId id="445"/>
            <p14:sldId id="493"/>
            <p14:sldId id="495"/>
            <p14:sldId id="540"/>
            <p14:sldId id="4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A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765F0-1AAF-4435-9739-8ED15E71E5F9}" v="1" dt="2025-11-19T15:06:08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4694"/>
  </p:normalViewPr>
  <p:slideViewPr>
    <p:cSldViewPr snapToGrid="0">
      <p:cViewPr varScale="1">
        <p:scale>
          <a:sx n="164" d="100"/>
          <a:sy n="164" d="100"/>
        </p:scale>
        <p:origin x="320" y="3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slide" Target="slides/slide156.xml"/><Relationship Id="rId170" Type="http://schemas.openxmlformats.org/officeDocument/2006/relationships/slide" Target="slides/slide167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81" Type="http://schemas.openxmlformats.org/officeDocument/2006/relationships/font" Target="fonts/font4.fntdata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71" Type="http://schemas.openxmlformats.org/officeDocument/2006/relationships/slide" Target="slides/slide168.xml"/><Relationship Id="rId12" Type="http://schemas.openxmlformats.org/officeDocument/2006/relationships/slide" Target="slides/slide9.xml"/><Relationship Id="rId33" Type="http://schemas.openxmlformats.org/officeDocument/2006/relationships/slide" Target="slides/slide30.xml"/><Relationship Id="rId108" Type="http://schemas.openxmlformats.org/officeDocument/2006/relationships/slide" Target="slides/slide105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5" Type="http://schemas.openxmlformats.org/officeDocument/2006/relationships/slide" Target="slides/slide72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61" Type="http://schemas.openxmlformats.org/officeDocument/2006/relationships/slide" Target="slides/slide158.xml"/><Relationship Id="rId182" Type="http://schemas.openxmlformats.org/officeDocument/2006/relationships/font" Target="fonts/font5.fntdata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5" Type="http://schemas.openxmlformats.org/officeDocument/2006/relationships/slide" Target="slides/slide62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51" Type="http://schemas.openxmlformats.org/officeDocument/2006/relationships/slide" Target="slides/slide148.xml"/><Relationship Id="rId172" Type="http://schemas.openxmlformats.org/officeDocument/2006/relationships/slide" Target="slides/slide169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188" Type="http://schemas.microsoft.com/office/2016/11/relationships/changesInfo" Target="changesInfos/changesInfo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183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font" Target="fonts/font1.fntdata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73" Type="http://schemas.openxmlformats.org/officeDocument/2006/relationships/slide" Target="slides/slide170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184" Type="http://schemas.openxmlformats.org/officeDocument/2006/relationships/presProps" Target="presProps.xml"/><Relationship Id="rId18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slide" Target="slides/slide171.xml"/><Relationship Id="rId179" Type="http://schemas.openxmlformats.org/officeDocument/2006/relationships/font" Target="fonts/font2.fntdata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slide" Target="slides/slide161.xml"/><Relationship Id="rId169" Type="http://schemas.openxmlformats.org/officeDocument/2006/relationships/slide" Target="slides/slide166.xml"/><Relationship Id="rId18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80" Type="http://schemas.openxmlformats.org/officeDocument/2006/relationships/font" Target="fonts/font3.fntdata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75" Type="http://schemas.openxmlformats.org/officeDocument/2006/relationships/slide" Target="slides/slide172.xml"/><Relationship Id="rId16" Type="http://schemas.openxmlformats.org/officeDocument/2006/relationships/slide" Target="slides/slide13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165" Type="http://schemas.openxmlformats.org/officeDocument/2006/relationships/slide" Target="slides/slide162.xml"/><Relationship Id="rId186" Type="http://schemas.openxmlformats.org/officeDocument/2006/relationships/theme" Target="theme/theme1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Relationship Id="rId176" Type="http://schemas.openxmlformats.org/officeDocument/2006/relationships/slide" Target="slides/slide173.xml"/><Relationship Id="rId17" Type="http://schemas.openxmlformats.org/officeDocument/2006/relationships/slide" Target="slides/slide14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24" Type="http://schemas.openxmlformats.org/officeDocument/2006/relationships/slide" Target="slides/slide121.xml"/><Relationship Id="rId70" Type="http://schemas.openxmlformats.org/officeDocument/2006/relationships/slide" Target="slides/slide67.xml"/><Relationship Id="rId91" Type="http://schemas.openxmlformats.org/officeDocument/2006/relationships/slide" Target="slides/slide88.xml"/><Relationship Id="rId145" Type="http://schemas.openxmlformats.org/officeDocument/2006/relationships/slide" Target="slides/slide142.xml"/><Relationship Id="rId166" Type="http://schemas.openxmlformats.org/officeDocument/2006/relationships/slide" Target="slides/slide163.xml"/><Relationship Id="rId18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60" Type="http://schemas.openxmlformats.org/officeDocument/2006/relationships/slide" Target="slides/slide57.xml"/><Relationship Id="rId81" Type="http://schemas.openxmlformats.org/officeDocument/2006/relationships/slide" Target="slides/slide78.xml"/><Relationship Id="rId135" Type="http://schemas.openxmlformats.org/officeDocument/2006/relationships/slide" Target="slides/slide132.xml"/><Relationship Id="rId156" Type="http://schemas.openxmlformats.org/officeDocument/2006/relationships/slide" Target="slides/slide153.xml"/><Relationship Id="rId177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ja Joost" userId="38d54f501b722730" providerId="LiveId" clId="{4F0BA9A5-0F34-4D8F-9C10-4487862C3B34}"/>
    <pc:docChg chg="addSld modSld sldOrd addSection delSection modSection">
      <pc:chgData name="Sonja Joost" userId="38d54f501b722730" providerId="LiveId" clId="{4F0BA9A5-0F34-4D8F-9C10-4487862C3B34}" dt="2025-11-02T09:40:43.392" v="48" actId="20578"/>
      <pc:docMkLst>
        <pc:docMk/>
      </pc:docMkLst>
      <pc:sldChg chg="addSp modSp new mod modShow">
        <pc:chgData name="Sonja Joost" userId="38d54f501b722730" providerId="LiveId" clId="{4F0BA9A5-0F34-4D8F-9C10-4487862C3B34}" dt="2025-11-02T09:32:15.853" v="35" actId="1076"/>
        <pc:sldMkLst>
          <pc:docMk/>
          <pc:sldMk cId="3044817282" sldId="646"/>
        </pc:sldMkLst>
        <pc:spChg chg="add mod">
          <ac:chgData name="Sonja Joost" userId="38d54f501b722730" providerId="LiveId" clId="{4F0BA9A5-0F34-4D8F-9C10-4487862C3B34}" dt="2025-11-02T09:32:15.853" v="35" actId="1076"/>
          <ac:spMkLst>
            <pc:docMk/>
            <pc:sldMk cId="3044817282" sldId="646"/>
            <ac:spMk id="2" creationId="{9BAFB9C4-F17D-CDDF-5D1C-645E19B43BFD}"/>
          </ac:spMkLst>
        </pc:spChg>
      </pc:sldChg>
      <pc:sldChg chg="modSp add mod ord">
        <pc:chgData name="Sonja Joost" userId="38d54f501b722730" providerId="LiveId" clId="{4F0BA9A5-0F34-4D8F-9C10-4487862C3B34}" dt="2025-11-02T09:40:43.392" v="48" actId="20578"/>
        <pc:sldMkLst>
          <pc:docMk/>
          <pc:sldMk cId="1977068824" sldId="647"/>
        </pc:sldMkLst>
        <pc:spChg chg="mod">
          <ac:chgData name="Sonja Joost" userId="38d54f501b722730" providerId="LiveId" clId="{4F0BA9A5-0F34-4D8F-9C10-4487862C3B34}" dt="2025-11-02T09:32:38.419" v="38" actId="20577"/>
          <ac:spMkLst>
            <pc:docMk/>
            <pc:sldMk cId="1977068824" sldId="647"/>
            <ac:spMk id="2" creationId="{9FBD4244-4867-FD94-212A-7DF96D06943B}"/>
          </ac:spMkLst>
        </pc:spChg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3297941289" sldId="649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804873300" sldId="654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587413235" sldId="659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985569181" sldId="660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264958548" sldId="661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3630029329" sldId="662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604560658" sldId="663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154596083" sldId="664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921757768" sldId="665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824245534" sldId="666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462774881" sldId="667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366171949" sldId="668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008306340" sldId="669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938157279" sldId="670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4180364854" sldId="671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4257869794" sldId="672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953437773" sldId="673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686297733" sldId="674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571024974" sldId="675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563394857" sldId="676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602349665" sldId="677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741653458" sldId="678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3350701332" sldId="679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572402364" sldId="681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550828768" sldId="682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59695407" sldId="683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533728385" sldId="684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90077602" sldId="685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3327759023" sldId="686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817879843" sldId="687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3694359393" sldId="688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871082546" sldId="689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3845753962" sldId="690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378140415" sldId="691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157649643" sldId="692"/>
        </pc:sldMkLst>
      </pc:sldChg>
      <pc:sldChg chg="add">
        <pc:chgData name="Sonja Joost" userId="38d54f501b722730" providerId="LiveId" clId="{4F0BA9A5-0F34-4D8F-9C10-4487862C3B34}" dt="2025-11-02T09:37:29.975" v="39"/>
        <pc:sldMkLst>
          <pc:docMk/>
          <pc:sldMk cId="1944633074" sldId="693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3167989845" sldId="694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761168775" sldId="695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94335290" sldId="701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3809575088" sldId="702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761680284" sldId="703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968909203" sldId="704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774956983" sldId="705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4010844086" sldId="706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141626866" sldId="707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455067713" sldId="708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363158267" sldId="709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185049006" sldId="710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3242401945" sldId="711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787179314" sldId="712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821400550" sldId="713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3471898675" sldId="714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053727644" sldId="715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065214305" sldId="716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472053398" sldId="721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104310652" sldId="724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4200680015" sldId="725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720238206" sldId="726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3192265291" sldId="727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673544991" sldId="728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89645547" sldId="729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1358819703" sldId="730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194790924" sldId="731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133642786" sldId="732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2858188193" sldId="733"/>
        </pc:sldMkLst>
      </pc:sldChg>
      <pc:sldChg chg="add mod modShow">
        <pc:chgData name="Sonja Joost" userId="38d54f501b722730" providerId="LiveId" clId="{4F0BA9A5-0F34-4D8F-9C10-4487862C3B34}" dt="2025-11-02T09:37:36.977" v="40" actId="729"/>
        <pc:sldMkLst>
          <pc:docMk/>
          <pc:sldMk cId="997268014" sldId="734"/>
        </pc:sldMkLst>
      </pc:sldChg>
    </pc:docChg>
  </pc:docChgLst>
  <pc:docChgLst>
    <pc:chgData name="Leandro Zazzi" userId="2d14a76cb0d9c205" providerId="LiveId" clId="{EF16F73A-B37D-425D-B117-955F4A7086F6}"/>
    <pc:docChg chg="undo custSel addSld delSld modSld sldOrd modSection">
      <pc:chgData name="Leandro Zazzi" userId="2d14a76cb0d9c205" providerId="LiveId" clId="{EF16F73A-B37D-425D-B117-955F4A7086F6}" dt="2025-11-19T15:06:08.850" v="72"/>
      <pc:docMkLst>
        <pc:docMk/>
      </pc:docMkLst>
      <pc:sldChg chg="modSp mod">
        <pc:chgData name="Leandro Zazzi" userId="2d14a76cb0d9c205" providerId="LiveId" clId="{EF16F73A-B37D-425D-B117-955F4A7086F6}" dt="2025-11-19T12:22:03.572" v="21" actId="113"/>
        <pc:sldMkLst>
          <pc:docMk/>
          <pc:sldMk cId="0" sldId="256"/>
        </pc:sldMkLst>
        <pc:spChg chg="mod">
          <ac:chgData name="Leandro Zazzi" userId="2d14a76cb0d9c205" providerId="LiveId" clId="{EF16F73A-B37D-425D-B117-955F4A7086F6}" dt="2025-11-19T12:22:03.572" v="21" actId="113"/>
          <ac:spMkLst>
            <pc:docMk/>
            <pc:sldMk cId="0" sldId="256"/>
            <ac:spMk id="440" creationId="{00000000-0000-0000-0000-000000000000}"/>
          </ac:spMkLst>
        </pc:spChg>
      </pc:sldChg>
      <pc:sldChg chg="modSp mod">
        <pc:chgData name="Leandro Zazzi" userId="2d14a76cb0d9c205" providerId="LiveId" clId="{EF16F73A-B37D-425D-B117-955F4A7086F6}" dt="2025-11-19T12:22:22.761" v="55" actId="20577"/>
        <pc:sldMkLst>
          <pc:docMk/>
          <pc:sldMk cId="0" sldId="257"/>
        </pc:sldMkLst>
        <pc:spChg chg="mod">
          <ac:chgData name="Leandro Zazzi" userId="2d14a76cb0d9c205" providerId="LiveId" clId="{EF16F73A-B37D-425D-B117-955F4A7086F6}" dt="2025-11-19T12:22:22.761" v="55" actId="20577"/>
          <ac:spMkLst>
            <pc:docMk/>
            <pc:sldMk cId="0" sldId="257"/>
            <ac:spMk id="447" creationId="{00000000-0000-0000-0000-000000000000}"/>
          </ac:spMkLst>
        </pc:spChg>
      </pc:sldChg>
      <pc:sldChg chg="addSp delSp modSp mod ord">
        <pc:chgData name="Leandro Zazzi" userId="2d14a76cb0d9c205" providerId="LiveId" clId="{EF16F73A-B37D-425D-B117-955F4A7086F6}" dt="2025-11-19T12:35:22.131" v="61" actId="27309"/>
        <pc:sldMkLst>
          <pc:docMk/>
          <pc:sldMk cId="132848267" sldId="556"/>
        </pc:sldMkLst>
        <pc:graphicFrameChg chg="add del modGraphic">
          <ac:chgData name="Leandro Zazzi" userId="2d14a76cb0d9c205" providerId="LiveId" clId="{EF16F73A-B37D-425D-B117-955F4A7086F6}" dt="2025-11-19T12:35:22.131" v="61" actId="27309"/>
          <ac:graphicFrameMkLst>
            <pc:docMk/>
            <pc:sldMk cId="132848267" sldId="556"/>
            <ac:graphicFrameMk id="8" creationId="{33AA32C9-C358-4BA9-33DE-834F8DBDAAD7}"/>
          </ac:graphicFrameMkLst>
        </pc:graphicFrameChg>
      </pc:sldChg>
      <pc:sldChg chg="ord">
        <pc:chgData name="Leandro Zazzi" userId="2d14a76cb0d9c205" providerId="LiveId" clId="{EF16F73A-B37D-425D-B117-955F4A7086F6}" dt="2025-11-19T12:22:51.070" v="57"/>
        <pc:sldMkLst>
          <pc:docMk/>
          <pc:sldMk cId="2026957146" sldId="571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1221459510" sldId="599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1665900511" sldId="600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4191627331" sldId="601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1376450946" sldId="602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2077960876" sldId="603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2694910640" sldId="604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2996295137" sldId="606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1967258457" sldId="607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1113237792" sldId="610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1697783314" sldId="612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3538022042" sldId="613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3007638843" sldId="614"/>
        </pc:sldMkLst>
      </pc:sldChg>
      <pc:sldChg chg="del ord">
        <pc:chgData name="Leandro Zazzi" userId="2d14a76cb0d9c205" providerId="LiveId" clId="{EF16F73A-B37D-425D-B117-955F4A7086F6}" dt="2025-11-19T15:06:03.293" v="64" actId="2696"/>
        <pc:sldMkLst>
          <pc:docMk/>
          <pc:sldMk cId="1353336053" sldId="620"/>
        </pc:sldMkLst>
      </pc:sldChg>
      <pc:sldChg chg="add">
        <pc:chgData name="Leandro Zazzi" userId="2d14a76cb0d9c205" providerId="LiveId" clId="{EF16F73A-B37D-425D-B117-955F4A7086F6}" dt="2025-11-19T15:06:08.850" v="72"/>
        <pc:sldMkLst>
          <pc:docMk/>
          <pc:sldMk cId="2174945231" sldId="620"/>
        </pc:sldMkLst>
      </pc:sldChg>
      <pc:sldChg chg="del ord">
        <pc:chgData name="Leandro Zazzi" userId="2d14a76cb0d9c205" providerId="LiveId" clId="{EF16F73A-B37D-425D-B117-955F4A7086F6}" dt="2025-11-19T15:06:03.293" v="64" actId="2696"/>
        <pc:sldMkLst>
          <pc:docMk/>
          <pc:sldMk cId="380801535" sldId="622"/>
        </pc:sldMkLst>
      </pc:sldChg>
      <pc:sldChg chg="delSp add setBg delDesignElem">
        <pc:chgData name="Leandro Zazzi" userId="2d14a76cb0d9c205" providerId="LiveId" clId="{EF16F73A-B37D-425D-B117-955F4A7086F6}" dt="2025-11-19T15:06:08.850" v="72"/>
        <pc:sldMkLst>
          <pc:docMk/>
          <pc:sldMk cId="3581327299" sldId="622"/>
        </pc:sldMkLst>
        <pc:spChg chg="del">
          <ac:chgData name="Leandro Zazzi" userId="2d14a76cb0d9c205" providerId="LiveId" clId="{EF16F73A-B37D-425D-B117-955F4A7086F6}" dt="2025-11-19T15:06:08.850" v="72"/>
          <ac:spMkLst>
            <pc:docMk/>
            <pc:sldMk cId="3581327299" sldId="622"/>
            <ac:spMk id="2478" creationId="{40119381-E76D-0DB4-3AA9-F0F26CD02DC0}"/>
          </ac:spMkLst>
        </pc:spChg>
      </pc:sldChg>
      <pc:sldChg chg="delSp add setBg delDesignElem">
        <pc:chgData name="Leandro Zazzi" userId="2d14a76cb0d9c205" providerId="LiveId" clId="{EF16F73A-B37D-425D-B117-955F4A7086F6}" dt="2025-11-19T15:06:08.850" v="72"/>
        <pc:sldMkLst>
          <pc:docMk/>
          <pc:sldMk cId="254022537" sldId="623"/>
        </pc:sldMkLst>
        <pc:spChg chg="del">
          <ac:chgData name="Leandro Zazzi" userId="2d14a76cb0d9c205" providerId="LiveId" clId="{EF16F73A-B37D-425D-B117-955F4A7086F6}" dt="2025-11-19T15:06:08.850" v="72"/>
          <ac:spMkLst>
            <pc:docMk/>
            <pc:sldMk cId="254022537" sldId="623"/>
            <ac:spMk id="2478" creationId="{59F38DA1-836B-9BC2-6795-A9D86F6C80D1}"/>
          </ac:spMkLst>
        </pc:spChg>
      </pc:sldChg>
      <pc:sldChg chg="del ord">
        <pc:chgData name="Leandro Zazzi" userId="2d14a76cb0d9c205" providerId="LiveId" clId="{EF16F73A-B37D-425D-B117-955F4A7086F6}" dt="2025-11-19T15:06:03.293" v="64" actId="2696"/>
        <pc:sldMkLst>
          <pc:docMk/>
          <pc:sldMk cId="2083282862" sldId="623"/>
        </pc:sldMkLst>
      </pc:sldChg>
      <pc:sldChg chg="delSp add setBg delDesignElem">
        <pc:chgData name="Leandro Zazzi" userId="2d14a76cb0d9c205" providerId="LiveId" clId="{EF16F73A-B37D-425D-B117-955F4A7086F6}" dt="2025-11-19T15:06:08.850" v="72"/>
        <pc:sldMkLst>
          <pc:docMk/>
          <pc:sldMk cId="2444208582" sldId="625"/>
        </pc:sldMkLst>
        <pc:spChg chg="del">
          <ac:chgData name="Leandro Zazzi" userId="2d14a76cb0d9c205" providerId="LiveId" clId="{EF16F73A-B37D-425D-B117-955F4A7086F6}" dt="2025-11-19T15:06:08.850" v="72"/>
          <ac:spMkLst>
            <pc:docMk/>
            <pc:sldMk cId="2444208582" sldId="625"/>
            <ac:spMk id="2478" creationId="{024CEBE3-423A-D986-0927-B6DA613BC62F}"/>
          </ac:spMkLst>
        </pc:spChg>
      </pc:sldChg>
      <pc:sldChg chg="del ord">
        <pc:chgData name="Leandro Zazzi" userId="2d14a76cb0d9c205" providerId="LiveId" clId="{EF16F73A-B37D-425D-B117-955F4A7086F6}" dt="2025-11-19T15:06:03.293" v="64" actId="2696"/>
        <pc:sldMkLst>
          <pc:docMk/>
          <pc:sldMk cId="2680660860" sldId="625"/>
        </pc:sldMkLst>
      </pc:sldChg>
      <pc:sldChg chg="delSp add setBg delDesignElem">
        <pc:chgData name="Leandro Zazzi" userId="2d14a76cb0d9c205" providerId="LiveId" clId="{EF16F73A-B37D-425D-B117-955F4A7086F6}" dt="2025-11-19T15:06:08.850" v="72"/>
        <pc:sldMkLst>
          <pc:docMk/>
          <pc:sldMk cId="275956976" sldId="626"/>
        </pc:sldMkLst>
        <pc:spChg chg="del">
          <ac:chgData name="Leandro Zazzi" userId="2d14a76cb0d9c205" providerId="LiveId" clId="{EF16F73A-B37D-425D-B117-955F4A7086F6}" dt="2025-11-19T15:06:08.850" v="72"/>
          <ac:spMkLst>
            <pc:docMk/>
            <pc:sldMk cId="275956976" sldId="626"/>
            <ac:spMk id="2478" creationId="{452037B8-0B1A-C33B-9FCF-E330A53C83C1}"/>
          </ac:spMkLst>
        </pc:spChg>
      </pc:sldChg>
      <pc:sldChg chg="del ord">
        <pc:chgData name="Leandro Zazzi" userId="2d14a76cb0d9c205" providerId="LiveId" clId="{EF16F73A-B37D-425D-B117-955F4A7086F6}" dt="2025-11-19T15:06:03.293" v="64" actId="2696"/>
        <pc:sldMkLst>
          <pc:docMk/>
          <pc:sldMk cId="2345202048" sldId="626"/>
        </pc:sldMkLst>
      </pc:sldChg>
      <pc:sldChg chg="delSp add setBg delDesignElem">
        <pc:chgData name="Leandro Zazzi" userId="2d14a76cb0d9c205" providerId="LiveId" clId="{EF16F73A-B37D-425D-B117-955F4A7086F6}" dt="2025-11-19T15:06:08.850" v="72"/>
        <pc:sldMkLst>
          <pc:docMk/>
          <pc:sldMk cId="1493622983" sldId="627"/>
        </pc:sldMkLst>
        <pc:spChg chg="del">
          <ac:chgData name="Leandro Zazzi" userId="2d14a76cb0d9c205" providerId="LiveId" clId="{EF16F73A-B37D-425D-B117-955F4A7086F6}" dt="2025-11-19T15:06:08.850" v="72"/>
          <ac:spMkLst>
            <pc:docMk/>
            <pc:sldMk cId="1493622983" sldId="627"/>
            <ac:spMk id="2478" creationId="{B5E0BAA0-29DC-A46F-5F34-AA2BB78366BB}"/>
          </ac:spMkLst>
        </pc:spChg>
      </pc:sldChg>
      <pc:sldChg chg="del ord">
        <pc:chgData name="Leandro Zazzi" userId="2d14a76cb0d9c205" providerId="LiveId" clId="{EF16F73A-B37D-425D-B117-955F4A7086F6}" dt="2025-11-19T15:06:03.293" v="64" actId="2696"/>
        <pc:sldMkLst>
          <pc:docMk/>
          <pc:sldMk cId="3854296988" sldId="627"/>
        </pc:sldMkLst>
      </pc:sldChg>
      <pc:sldChg chg="delSp add setBg delDesignElem">
        <pc:chgData name="Leandro Zazzi" userId="2d14a76cb0d9c205" providerId="LiveId" clId="{EF16F73A-B37D-425D-B117-955F4A7086F6}" dt="2025-11-19T15:06:08.850" v="72"/>
        <pc:sldMkLst>
          <pc:docMk/>
          <pc:sldMk cId="1495625780" sldId="628"/>
        </pc:sldMkLst>
        <pc:spChg chg="del">
          <ac:chgData name="Leandro Zazzi" userId="2d14a76cb0d9c205" providerId="LiveId" clId="{EF16F73A-B37D-425D-B117-955F4A7086F6}" dt="2025-11-19T15:06:08.850" v="72"/>
          <ac:spMkLst>
            <pc:docMk/>
            <pc:sldMk cId="1495625780" sldId="628"/>
            <ac:spMk id="2478" creationId="{B9F1394D-0130-2662-A8F6-7C319C27B5C3}"/>
          </ac:spMkLst>
        </pc:spChg>
      </pc:sldChg>
      <pc:sldChg chg="del ord">
        <pc:chgData name="Leandro Zazzi" userId="2d14a76cb0d9c205" providerId="LiveId" clId="{EF16F73A-B37D-425D-B117-955F4A7086F6}" dt="2025-11-19T15:06:03.293" v="64" actId="2696"/>
        <pc:sldMkLst>
          <pc:docMk/>
          <pc:sldMk cId="3345960026" sldId="628"/>
        </pc:sldMkLst>
      </pc:sldChg>
      <pc:sldChg chg="del ord">
        <pc:chgData name="Leandro Zazzi" userId="2d14a76cb0d9c205" providerId="LiveId" clId="{EF16F73A-B37D-425D-B117-955F4A7086F6}" dt="2025-11-19T15:06:03.293" v="64" actId="2696"/>
        <pc:sldMkLst>
          <pc:docMk/>
          <pc:sldMk cId="1278266954" sldId="629"/>
        </pc:sldMkLst>
      </pc:sldChg>
      <pc:sldChg chg="delSp add setBg delDesignElem">
        <pc:chgData name="Leandro Zazzi" userId="2d14a76cb0d9c205" providerId="LiveId" clId="{EF16F73A-B37D-425D-B117-955F4A7086F6}" dt="2025-11-19T15:06:08.850" v="72"/>
        <pc:sldMkLst>
          <pc:docMk/>
          <pc:sldMk cId="2623561856" sldId="629"/>
        </pc:sldMkLst>
        <pc:spChg chg="del">
          <ac:chgData name="Leandro Zazzi" userId="2d14a76cb0d9c205" providerId="LiveId" clId="{EF16F73A-B37D-425D-B117-955F4A7086F6}" dt="2025-11-19T15:06:08.850" v="72"/>
          <ac:spMkLst>
            <pc:docMk/>
            <pc:sldMk cId="2623561856" sldId="629"/>
            <ac:spMk id="2478" creationId="{36862FCF-FBD1-571B-B8F2-45E77DB2F1BA}"/>
          </ac:spMkLst>
        </pc:spChg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2654075132" sldId="630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2117999850" sldId="631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2533015" sldId="632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3108954484" sldId="633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1381749461" sldId="634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3998670825" sldId="635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841118547" sldId="636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391385131" sldId="637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3160311701" sldId="638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1459486655" sldId="639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4049832837" sldId="640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2770313599" sldId="642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3348722274" sldId="643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2782989081" sldId="644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879297661" sldId="645"/>
        </pc:sldMkLst>
      </pc:sldChg>
      <pc:sldChg chg="ord">
        <pc:chgData name="Leandro Zazzi" userId="2d14a76cb0d9c205" providerId="LiveId" clId="{EF16F73A-B37D-425D-B117-955F4A7086F6}" dt="2025-11-19T12:41:09.605" v="63"/>
        <pc:sldMkLst>
          <pc:docMk/>
          <pc:sldMk cId="3044817282" sldId="64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0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0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0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2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2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2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4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4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4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5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3DD93EBC-850B-46BE-80EC-D265AAC896CE}">
      <dgm:prSet phldrT="[Text]"/>
      <dgm:spPr/>
      <dgm:t>
        <a:bodyPr/>
        <a:lstStyle/>
        <a:p>
          <a:r>
            <a:rPr lang="de-DE" dirty="0" err="1"/>
            <a:t>prev</a:t>
          </a:r>
          <a:endParaRPr lang="en-GB" dirty="0"/>
        </a:p>
      </dgm:t>
    </dgm:pt>
    <dgm:pt modelId="{139CD16A-3FD0-459A-837C-9DD8474DCCA9}" type="parTrans" cxnId="{FAC69958-61EC-435F-A409-A7558BE7032D}">
      <dgm:prSet/>
      <dgm:spPr/>
      <dgm:t>
        <a:bodyPr/>
        <a:lstStyle/>
        <a:p>
          <a:endParaRPr lang="en-GB"/>
        </a:p>
      </dgm:t>
    </dgm:pt>
    <dgm:pt modelId="{DAAFF193-94B7-4EB7-B253-0B1692FB0F35}" type="sibTrans" cxnId="{FAC69958-61EC-435F-A409-A7558BE7032D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EBB9D444-3DE4-425C-B271-DBCB3963B3E3}" type="presOf" srcId="{3DD93EBC-850B-46BE-80EC-D265AAC896CE}" destId="{9EBB676A-9A1D-4BAD-A448-E932DE7E6EB5}" srcOrd="0" destOrd="2" presId="urn:microsoft.com/office/officeart/2005/8/layout/vList2"/>
    <dgm:cxn modelId="{FAC69958-61EC-435F-A409-A7558BE7032D}" srcId="{AA46CEA1-3858-44D8-9D68-23D6F7B43CFD}" destId="{3DD93EBC-850B-46BE-80EC-D265AAC896CE}" srcOrd="2" destOrd="0" parTransId="{139CD16A-3FD0-459A-837C-9DD8474DCCA9}" sibTransId="{DAAFF193-94B7-4EB7-B253-0B1692FB0F35}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5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E38D33E1-224E-4C11-90FE-D58ABA191829}">
      <dgm:prSet phldrT="[Text]"/>
      <dgm:spPr/>
      <dgm:t>
        <a:bodyPr/>
        <a:lstStyle/>
        <a:p>
          <a:endParaRPr lang="en-GB" dirty="0"/>
        </a:p>
      </dgm:t>
    </dgm:pt>
    <dgm:pt modelId="{0E107FCF-B7CF-42D5-9E3D-F6107833D8DE}" type="parTrans" cxnId="{314F18F2-2D0C-41AC-A9AB-6B334A2B7838}">
      <dgm:prSet/>
      <dgm:spPr/>
      <dgm:t>
        <a:bodyPr/>
        <a:lstStyle/>
        <a:p>
          <a:endParaRPr lang="en-GB"/>
        </a:p>
      </dgm:t>
    </dgm:pt>
    <dgm:pt modelId="{9604BCB8-4151-47DA-A06C-223A641A94AE}" type="sibTrans" cxnId="{314F18F2-2D0C-41AC-A9AB-6B334A2B7838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2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2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C02496D6-6691-4257-A219-1DF04170165E}" type="presOf" srcId="{E38D33E1-224E-4C11-90FE-D58ABA191829}" destId="{37A84B59-842E-4D1D-96F1-800DC51EAB6A}" srcOrd="0" destOrd="1" presId="urn:microsoft.com/office/officeart/2005/8/layout/vList2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314F18F2-2D0C-41AC-A9AB-6B334A2B7838}" srcId="{AA46CEA1-3858-44D8-9D68-23D6F7B43CFD}" destId="{E38D33E1-224E-4C11-90FE-D58ABA191829}" srcOrd="1" destOrd="0" parTransId="{0E107FCF-B7CF-42D5-9E3D-F6107833D8DE}" sibTransId="{9604BCB8-4151-47DA-A06C-223A641A94AE}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5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3DD93EBC-850B-46BE-80EC-D265AAC896CE}">
      <dgm:prSet phldrT="[Text]"/>
      <dgm:spPr/>
      <dgm:t>
        <a:bodyPr/>
        <a:lstStyle/>
        <a:p>
          <a:r>
            <a:rPr lang="de-DE" dirty="0" err="1"/>
            <a:t>prev</a:t>
          </a:r>
          <a:endParaRPr lang="en-GB" dirty="0"/>
        </a:p>
      </dgm:t>
    </dgm:pt>
    <dgm:pt modelId="{139CD16A-3FD0-459A-837C-9DD8474DCCA9}" type="parTrans" cxnId="{FAC69958-61EC-435F-A409-A7558BE7032D}">
      <dgm:prSet/>
      <dgm:spPr/>
      <dgm:t>
        <a:bodyPr/>
        <a:lstStyle/>
        <a:p>
          <a:endParaRPr lang="en-GB"/>
        </a:p>
      </dgm:t>
    </dgm:pt>
    <dgm:pt modelId="{DAAFF193-94B7-4EB7-B253-0B1692FB0F35}" type="sibTrans" cxnId="{FAC69958-61EC-435F-A409-A7558BE7032D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EBB9D444-3DE4-425C-B271-DBCB3963B3E3}" type="presOf" srcId="{3DD93EBC-850B-46BE-80EC-D265AAC896CE}" destId="{9EBB676A-9A1D-4BAD-A448-E932DE7E6EB5}" srcOrd="0" destOrd="2" presId="urn:microsoft.com/office/officeart/2005/8/layout/vList2"/>
    <dgm:cxn modelId="{FAC69958-61EC-435F-A409-A7558BE7032D}" srcId="{AA46CEA1-3858-44D8-9D68-23D6F7B43CFD}" destId="{3DD93EBC-850B-46BE-80EC-D265AAC896CE}" srcOrd="2" destOrd="0" parTransId="{139CD16A-3FD0-459A-837C-9DD8474DCCA9}" sibTransId="{DAAFF193-94B7-4EB7-B253-0B1692FB0F35}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5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3DD93EBC-850B-46BE-80EC-D265AAC896CE}">
      <dgm:prSet phldrT="[Text]"/>
      <dgm:spPr/>
      <dgm:t>
        <a:bodyPr/>
        <a:lstStyle/>
        <a:p>
          <a:r>
            <a:rPr lang="de-DE" dirty="0" err="1"/>
            <a:t>prev</a:t>
          </a:r>
          <a:endParaRPr lang="en-GB" dirty="0"/>
        </a:p>
      </dgm:t>
    </dgm:pt>
    <dgm:pt modelId="{139CD16A-3FD0-459A-837C-9DD8474DCCA9}" type="parTrans" cxnId="{FAC69958-61EC-435F-A409-A7558BE7032D}">
      <dgm:prSet/>
      <dgm:spPr/>
      <dgm:t>
        <a:bodyPr/>
        <a:lstStyle/>
        <a:p>
          <a:endParaRPr lang="en-GB"/>
        </a:p>
      </dgm:t>
    </dgm:pt>
    <dgm:pt modelId="{DAAFF193-94B7-4EB7-B253-0B1692FB0F35}" type="sibTrans" cxnId="{FAC69958-61EC-435F-A409-A7558BE7032D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EBB9D444-3DE4-425C-B271-DBCB3963B3E3}" type="presOf" srcId="{3DD93EBC-850B-46BE-80EC-D265AAC896CE}" destId="{9EBB676A-9A1D-4BAD-A448-E932DE7E6EB5}" srcOrd="0" destOrd="2" presId="urn:microsoft.com/office/officeart/2005/8/layout/vList2"/>
    <dgm:cxn modelId="{FAC69958-61EC-435F-A409-A7558BE7032D}" srcId="{AA46CEA1-3858-44D8-9D68-23D6F7B43CFD}" destId="{3DD93EBC-850B-46BE-80EC-D265AAC896CE}" srcOrd="2" destOrd="0" parTransId="{139CD16A-3FD0-459A-837C-9DD8474DCCA9}" sibTransId="{DAAFF193-94B7-4EB7-B253-0B1692FB0F35}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15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6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>
              <a:solidFill>
                <a:schemeClr val="accent6"/>
              </a:solidFill>
            </a:rPr>
            <a:t>next</a:t>
          </a:r>
          <a:endParaRPr lang="en-GB" dirty="0">
            <a:solidFill>
              <a:schemeClr val="accent6"/>
            </a:solidFill>
          </a:endParaRPr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3DD93EBC-850B-46BE-80EC-D265AAC896CE}">
      <dgm:prSet phldrT="[Text]"/>
      <dgm:spPr/>
      <dgm:t>
        <a:bodyPr/>
        <a:lstStyle/>
        <a:p>
          <a:r>
            <a:rPr lang="de-DE" dirty="0" err="1">
              <a:solidFill>
                <a:srgbClr val="00B050"/>
              </a:solidFill>
            </a:rPr>
            <a:t>prev</a:t>
          </a:r>
          <a:endParaRPr lang="en-GB" dirty="0">
            <a:solidFill>
              <a:srgbClr val="00B050"/>
            </a:solidFill>
          </a:endParaRPr>
        </a:p>
      </dgm:t>
    </dgm:pt>
    <dgm:pt modelId="{139CD16A-3FD0-459A-837C-9DD8474DCCA9}" type="parTrans" cxnId="{FAC69958-61EC-435F-A409-A7558BE7032D}">
      <dgm:prSet/>
      <dgm:spPr/>
      <dgm:t>
        <a:bodyPr/>
        <a:lstStyle/>
        <a:p>
          <a:endParaRPr lang="en-GB"/>
        </a:p>
      </dgm:t>
    </dgm:pt>
    <dgm:pt modelId="{DAAFF193-94B7-4EB7-B253-0B1692FB0F35}" type="sibTrans" cxnId="{FAC69958-61EC-435F-A409-A7558BE7032D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EBB9D444-3DE4-425C-B271-DBCB3963B3E3}" type="presOf" srcId="{3DD93EBC-850B-46BE-80EC-D265AAC896CE}" destId="{9EBB676A-9A1D-4BAD-A448-E932DE7E6EB5}" srcOrd="0" destOrd="2" presId="urn:microsoft.com/office/officeart/2005/8/layout/vList2"/>
    <dgm:cxn modelId="{FAC69958-61EC-435F-A409-A7558BE7032D}" srcId="{AA46CEA1-3858-44D8-9D68-23D6F7B43CFD}" destId="{3DD93EBC-850B-46BE-80EC-D265AAC896CE}" srcOrd="2" destOrd="0" parTransId="{139CD16A-3FD0-459A-837C-9DD8474DCCA9}" sibTransId="{DAAFF193-94B7-4EB7-B253-0B1692FB0F35}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6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>
              <a:solidFill>
                <a:schemeClr val="accent6"/>
              </a:solidFill>
            </a:rPr>
            <a:t>next</a:t>
          </a:r>
          <a:endParaRPr lang="en-GB" dirty="0">
            <a:solidFill>
              <a:schemeClr val="accent6"/>
            </a:solidFill>
          </a:endParaRPr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3DD93EBC-850B-46BE-80EC-D265AAC896CE}">
      <dgm:prSet phldrT="[Text]"/>
      <dgm:spPr/>
      <dgm:t>
        <a:bodyPr/>
        <a:lstStyle/>
        <a:p>
          <a:r>
            <a:rPr lang="de-DE" dirty="0" err="1">
              <a:solidFill>
                <a:srgbClr val="00B050"/>
              </a:solidFill>
            </a:rPr>
            <a:t>prev</a:t>
          </a:r>
          <a:endParaRPr lang="en-GB" dirty="0">
            <a:solidFill>
              <a:srgbClr val="00B050"/>
            </a:solidFill>
          </a:endParaRPr>
        </a:p>
      </dgm:t>
    </dgm:pt>
    <dgm:pt modelId="{139CD16A-3FD0-459A-837C-9DD8474DCCA9}" type="parTrans" cxnId="{FAC69958-61EC-435F-A409-A7558BE7032D}">
      <dgm:prSet/>
      <dgm:spPr/>
      <dgm:t>
        <a:bodyPr/>
        <a:lstStyle/>
        <a:p>
          <a:endParaRPr lang="en-GB"/>
        </a:p>
      </dgm:t>
    </dgm:pt>
    <dgm:pt modelId="{DAAFF193-94B7-4EB7-B253-0B1692FB0F35}" type="sibTrans" cxnId="{FAC69958-61EC-435F-A409-A7558BE7032D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EBB9D444-3DE4-425C-B271-DBCB3963B3E3}" type="presOf" srcId="{3DD93EBC-850B-46BE-80EC-D265AAC896CE}" destId="{9EBB676A-9A1D-4BAD-A448-E932DE7E6EB5}" srcOrd="0" destOrd="2" presId="urn:microsoft.com/office/officeart/2005/8/layout/vList2"/>
    <dgm:cxn modelId="{FAC69958-61EC-435F-A409-A7558BE7032D}" srcId="{AA46CEA1-3858-44D8-9D68-23D6F7B43CFD}" destId="{3DD93EBC-850B-46BE-80EC-D265AAC896CE}" srcOrd="2" destOrd="0" parTransId="{139CD16A-3FD0-459A-837C-9DD8474DCCA9}" sibTransId="{DAAFF193-94B7-4EB7-B253-0B1692FB0F35}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6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>
              <a:solidFill>
                <a:schemeClr val="accent6"/>
              </a:solidFill>
            </a:rPr>
            <a:t>next</a:t>
          </a:r>
          <a:endParaRPr lang="en-GB" dirty="0">
            <a:solidFill>
              <a:schemeClr val="accent6"/>
            </a:solidFill>
          </a:endParaRPr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3DD93EBC-850B-46BE-80EC-D265AAC896CE}">
      <dgm:prSet phldrT="[Text]"/>
      <dgm:spPr/>
      <dgm:t>
        <a:bodyPr/>
        <a:lstStyle/>
        <a:p>
          <a:r>
            <a:rPr lang="de-DE" dirty="0" err="1">
              <a:solidFill>
                <a:srgbClr val="00B050"/>
              </a:solidFill>
            </a:rPr>
            <a:t>prev</a:t>
          </a:r>
          <a:endParaRPr lang="en-GB" dirty="0">
            <a:solidFill>
              <a:srgbClr val="00B050"/>
            </a:solidFill>
          </a:endParaRPr>
        </a:p>
      </dgm:t>
    </dgm:pt>
    <dgm:pt modelId="{139CD16A-3FD0-459A-837C-9DD8474DCCA9}" type="parTrans" cxnId="{FAC69958-61EC-435F-A409-A7558BE7032D}">
      <dgm:prSet/>
      <dgm:spPr/>
      <dgm:t>
        <a:bodyPr/>
        <a:lstStyle/>
        <a:p>
          <a:endParaRPr lang="en-GB"/>
        </a:p>
      </dgm:t>
    </dgm:pt>
    <dgm:pt modelId="{DAAFF193-94B7-4EB7-B253-0B1692FB0F35}" type="sibTrans" cxnId="{FAC69958-61EC-435F-A409-A7558BE7032D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EBB9D444-3DE4-425C-B271-DBCB3963B3E3}" type="presOf" srcId="{3DD93EBC-850B-46BE-80EC-D265AAC896CE}" destId="{9EBB676A-9A1D-4BAD-A448-E932DE7E6EB5}" srcOrd="0" destOrd="2" presId="urn:microsoft.com/office/officeart/2005/8/layout/vList2"/>
    <dgm:cxn modelId="{FAC69958-61EC-435F-A409-A7558BE7032D}" srcId="{AA46CEA1-3858-44D8-9D68-23D6F7B43CFD}" destId="{3DD93EBC-850B-46BE-80EC-D265AAC896CE}" srcOrd="2" destOrd="0" parTransId="{139CD16A-3FD0-459A-837C-9DD8474DCCA9}" sibTransId="{DAAFF193-94B7-4EB7-B253-0B1692FB0F35}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15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15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15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15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 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15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15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15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15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15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15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15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null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6933DCD7-CE76-4335-A77B-53BEBF16B651}">
      <dgm:prSet phldrT="[Text]"/>
      <dgm:spPr/>
      <dgm:t>
        <a:bodyPr/>
        <a:lstStyle/>
        <a:p>
          <a:endParaRPr lang="en-GB" dirty="0"/>
        </a:p>
      </dgm:t>
    </dgm:pt>
    <dgm:pt modelId="{B9BE6606-4681-4796-873E-C5639414BE6D}" type="parTrans" cxnId="{3BBD5008-F9A0-411B-AAC5-C3336413F7E5}">
      <dgm:prSet/>
      <dgm:spPr/>
      <dgm:t>
        <a:bodyPr/>
        <a:lstStyle/>
        <a:p>
          <a:endParaRPr lang="en-GB"/>
        </a:p>
      </dgm:t>
    </dgm:pt>
    <dgm:pt modelId="{A1A173B3-09AE-40FD-B9F5-1B200AB66AF9}" type="sibTrans" cxnId="{3BBD5008-F9A0-411B-AAC5-C3336413F7E5}">
      <dgm:prSet/>
      <dgm:spPr/>
      <dgm:t>
        <a:bodyPr/>
        <a:lstStyle/>
        <a:p>
          <a:endParaRPr lang="en-GB"/>
        </a:p>
      </dgm:t>
    </dgm:pt>
    <dgm:pt modelId="{85588F32-C44D-4D36-9E23-3AB92B6FCA09}">
      <dgm:prSet phldrT="[Text]"/>
      <dgm:spPr/>
      <dgm:t>
        <a:bodyPr/>
        <a:lstStyle/>
        <a:p>
          <a:endParaRPr lang="en-GB" dirty="0"/>
        </a:p>
      </dgm:t>
    </dgm:pt>
    <dgm:pt modelId="{E4215D25-6660-447F-B8D7-3D0CC10B64C8}" type="parTrans" cxnId="{805FDC0B-1F0F-4DD2-9DC7-8AF1B34C1D96}">
      <dgm:prSet/>
      <dgm:spPr/>
      <dgm:t>
        <a:bodyPr/>
        <a:lstStyle/>
        <a:p>
          <a:endParaRPr lang="en-GB"/>
        </a:p>
      </dgm:t>
    </dgm:pt>
    <dgm:pt modelId="{1755CCD8-D719-4D30-8E4E-4F3B20062619}" type="sibTrans" cxnId="{805FDC0B-1F0F-4DD2-9DC7-8AF1B34C1D96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7A84B59-842E-4D1D-96F1-800DC51EAB6A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BD5008-F9A0-411B-AAC5-C3336413F7E5}" srcId="{AA46CEA1-3858-44D8-9D68-23D6F7B43CFD}" destId="{6933DCD7-CE76-4335-A77B-53BEBF16B651}" srcOrd="1" destOrd="0" parTransId="{B9BE6606-4681-4796-873E-C5639414BE6D}" sibTransId="{A1A173B3-09AE-40FD-B9F5-1B200AB66AF9}"/>
    <dgm:cxn modelId="{805FDC0B-1F0F-4DD2-9DC7-8AF1B34C1D96}" srcId="{AA46CEA1-3858-44D8-9D68-23D6F7B43CFD}" destId="{85588F32-C44D-4D36-9E23-3AB92B6FCA09}" srcOrd="0" destOrd="0" parTransId="{E4215D25-6660-447F-B8D7-3D0CC10B64C8}" sibTransId="{1755CCD8-D719-4D30-8E4E-4F3B20062619}"/>
    <dgm:cxn modelId="{C4E2DC7A-2CDB-4CEB-8466-DFEBAF3B6D1A}" type="presOf" srcId="{85588F32-C44D-4D36-9E23-3AB92B6FCA09}" destId="{37A84B59-842E-4D1D-96F1-800DC51EAB6A}" srcOrd="0" destOrd="0" presId="urn:microsoft.com/office/officeart/2005/8/layout/vList2"/>
    <dgm:cxn modelId="{DAE14C84-18A3-4D8C-8450-7FFFA1117F28}" type="presOf" srcId="{6933DCD7-CE76-4335-A77B-53BEBF16B651}" destId="{37A84B59-842E-4D1D-96F1-800DC51EAB6A}" srcOrd="0" destOrd="1" presId="urn:microsoft.com/office/officeart/2005/8/layout/vList2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61D794E7-2302-4F53-90C1-EE8EE1C99B2D}" type="presParOf" srcId="{1CC684AD-A673-4FAC-8959-2B365DAFCB96}" destId="{37A84B59-842E-4D1D-96F1-800DC51EAB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15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-3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42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0DDD9945-2B47-4425-AD30-81107DDF5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6CEA1-3858-44D8-9D68-23D6F7B43CFD}">
      <dgm:prSet phldrT="[Text]"/>
      <dgm:spPr/>
      <dgm:t>
        <a:bodyPr/>
        <a:lstStyle/>
        <a:p>
          <a:r>
            <a:rPr lang="de-DE" dirty="0"/>
            <a:t>Node</a:t>
          </a:r>
          <a:endParaRPr lang="en-GB" dirty="0"/>
        </a:p>
      </dgm:t>
    </dgm:pt>
    <dgm:pt modelId="{93AB948C-F8E0-461E-BFAC-18072BFDA64C}" type="parTrans" cxnId="{3BDB17CA-CA0B-408A-AB02-E67943BE9355}">
      <dgm:prSet/>
      <dgm:spPr/>
      <dgm:t>
        <a:bodyPr/>
        <a:lstStyle/>
        <a:p>
          <a:endParaRPr lang="en-GB"/>
        </a:p>
      </dgm:t>
    </dgm:pt>
    <dgm:pt modelId="{B8632A56-F25E-4B76-9CCF-EEBFFDA2A41B}" type="sibTrans" cxnId="{3BDB17CA-CA0B-408A-AB02-E67943BE9355}">
      <dgm:prSet/>
      <dgm:spPr/>
      <dgm:t>
        <a:bodyPr/>
        <a:lstStyle/>
        <a:p>
          <a:endParaRPr lang="en-GB"/>
        </a:p>
      </dgm:t>
    </dgm:pt>
    <dgm:pt modelId="{35FB031E-BA56-4ADB-84B5-CB03CF2087BD}">
      <dgm:prSet phldrT="[Text]"/>
      <dgm:spPr/>
      <dgm:t>
        <a:bodyPr/>
        <a:lstStyle/>
        <a:p>
          <a:r>
            <a:rPr lang="de-DE" dirty="0" err="1"/>
            <a:t>value</a:t>
          </a:r>
          <a:r>
            <a:rPr lang="de-DE" dirty="0"/>
            <a:t> = 17</a:t>
          </a:r>
          <a:endParaRPr lang="en-GB" dirty="0"/>
        </a:p>
      </dgm:t>
    </dgm:pt>
    <dgm:pt modelId="{B4568F0F-16AE-446A-8735-59E66EFAFE80}" type="parTrans" cxnId="{ADD55FC9-78D9-496B-975E-03994D082DA4}">
      <dgm:prSet/>
      <dgm:spPr/>
      <dgm:t>
        <a:bodyPr/>
        <a:lstStyle/>
        <a:p>
          <a:endParaRPr lang="en-GB"/>
        </a:p>
      </dgm:t>
    </dgm:pt>
    <dgm:pt modelId="{2E21A274-DC0E-49B3-809E-45282C231AA2}" type="sibTrans" cxnId="{ADD55FC9-78D9-496B-975E-03994D082DA4}">
      <dgm:prSet/>
      <dgm:spPr/>
      <dgm:t>
        <a:bodyPr/>
        <a:lstStyle/>
        <a:p>
          <a:endParaRPr lang="en-GB"/>
        </a:p>
      </dgm:t>
    </dgm:pt>
    <dgm:pt modelId="{80C20833-FB0B-47A9-AB9B-4CAC36C8A47A}">
      <dgm:prSet phldrT="[Text]"/>
      <dgm:spPr/>
      <dgm:t>
        <a:bodyPr/>
        <a:lstStyle/>
        <a:p>
          <a:r>
            <a:rPr lang="de-DE" dirty="0" err="1"/>
            <a:t>next</a:t>
          </a:r>
          <a:r>
            <a:rPr lang="de-DE" dirty="0"/>
            <a:t> =</a:t>
          </a:r>
          <a:endParaRPr lang="en-GB" dirty="0"/>
        </a:p>
      </dgm:t>
    </dgm:pt>
    <dgm:pt modelId="{7FA5E565-4CEA-4375-ACD2-988AD928AA79}" type="parTrans" cxnId="{448C1DAC-CAAE-43DD-B4D7-C4F045BEA92A}">
      <dgm:prSet/>
      <dgm:spPr/>
      <dgm:t>
        <a:bodyPr/>
        <a:lstStyle/>
        <a:p>
          <a:endParaRPr lang="en-GB"/>
        </a:p>
      </dgm:t>
    </dgm:pt>
    <dgm:pt modelId="{55572F8B-B21D-48DB-A071-DA72F9397150}" type="sibTrans" cxnId="{448C1DAC-CAAE-43DD-B4D7-C4F045BEA92A}">
      <dgm:prSet/>
      <dgm:spPr/>
      <dgm:t>
        <a:bodyPr/>
        <a:lstStyle/>
        <a:p>
          <a:endParaRPr lang="en-GB"/>
        </a:p>
      </dgm:t>
    </dgm:pt>
    <dgm:pt modelId="{1CC684AD-A673-4FAC-8959-2B365DAFCB96}" type="pres">
      <dgm:prSet presAssocID="{0DDD9945-2B47-4425-AD30-81107DDF5FFC}" presName="linear" presStyleCnt="0">
        <dgm:presLayoutVars>
          <dgm:animLvl val="lvl"/>
          <dgm:resizeHandles val="exact"/>
        </dgm:presLayoutVars>
      </dgm:prSet>
      <dgm:spPr/>
    </dgm:pt>
    <dgm:pt modelId="{B624F25B-4951-48E1-B5E8-BAAE169BF01A}" type="pres">
      <dgm:prSet presAssocID="{AA46CEA1-3858-44D8-9D68-23D6F7B43CF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BB676A-9A1D-4BAD-A448-E932DE7E6EB5}" type="pres">
      <dgm:prSet presAssocID="{AA46CEA1-3858-44D8-9D68-23D6F7B43CF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995719-4BC5-43B2-AA78-5963397A3F7C}" type="presOf" srcId="{35FB031E-BA56-4ADB-84B5-CB03CF2087BD}" destId="{9EBB676A-9A1D-4BAD-A448-E932DE7E6EB5}" srcOrd="0" destOrd="0" presId="urn:microsoft.com/office/officeart/2005/8/layout/vList2"/>
    <dgm:cxn modelId="{448C1DAC-CAAE-43DD-B4D7-C4F045BEA92A}" srcId="{AA46CEA1-3858-44D8-9D68-23D6F7B43CFD}" destId="{80C20833-FB0B-47A9-AB9B-4CAC36C8A47A}" srcOrd="1" destOrd="0" parTransId="{7FA5E565-4CEA-4375-ACD2-988AD928AA79}" sibTransId="{55572F8B-B21D-48DB-A071-DA72F9397150}"/>
    <dgm:cxn modelId="{E170C3AE-2D95-47D3-BC03-EC65F79AA41A}" type="presOf" srcId="{AA46CEA1-3858-44D8-9D68-23D6F7B43CFD}" destId="{B624F25B-4951-48E1-B5E8-BAAE169BF01A}" srcOrd="0" destOrd="0" presId="urn:microsoft.com/office/officeart/2005/8/layout/vList2"/>
    <dgm:cxn modelId="{ADD55FC9-78D9-496B-975E-03994D082DA4}" srcId="{AA46CEA1-3858-44D8-9D68-23D6F7B43CFD}" destId="{35FB031E-BA56-4ADB-84B5-CB03CF2087BD}" srcOrd="0" destOrd="0" parTransId="{B4568F0F-16AE-446A-8735-59E66EFAFE80}" sibTransId="{2E21A274-DC0E-49B3-809E-45282C231AA2}"/>
    <dgm:cxn modelId="{3BDB17CA-CA0B-408A-AB02-E67943BE9355}" srcId="{0DDD9945-2B47-4425-AD30-81107DDF5FFC}" destId="{AA46CEA1-3858-44D8-9D68-23D6F7B43CFD}" srcOrd="0" destOrd="0" parTransId="{93AB948C-F8E0-461E-BFAC-18072BFDA64C}" sibTransId="{B8632A56-F25E-4B76-9CCF-EEBFFDA2A41B}"/>
    <dgm:cxn modelId="{4CC02CDE-D495-468E-ADE4-C4C9F304AEB3}" type="presOf" srcId="{0DDD9945-2B47-4425-AD30-81107DDF5FFC}" destId="{1CC684AD-A673-4FAC-8959-2B365DAFCB96}" srcOrd="0" destOrd="0" presId="urn:microsoft.com/office/officeart/2005/8/layout/vList2"/>
    <dgm:cxn modelId="{6EAE38F6-DF8A-4B59-8852-E33EFEC810E6}" type="presOf" srcId="{80C20833-FB0B-47A9-AB9B-4CAC36C8A47A}" destId="{9EBB676A-9A1D-4BAD-A448-E932DE7E6EB5}" srcOrd="0" destOrd="1" presId="urn:microsoft.com/office/officeart/2005/8/layout/vList2"/>
    <dgm:cxn modelId="{872A6830-8BB4-44F3-BC41-4DF217A70AEF}" type="presParOf" srcId="{1CC684AD-A673-4FAC-8959-2B365DAFCB96}" destId="{B624F25B-4951-48E1-B5E8-BAAE169BF01A}" srcOrd="0" destOrd="0" presId="urn:microsoft.com/office/officeart/2005/8/layout/vList2"/>
    <dgm:cxn modelId="{BD3369D6-5EA0-4A5E-AF6D-8C06D48E380A}" type="presParOf" srcId="{1CC684AD-A673-4FAC-8959-2B365DAFCB96}" destId="{9EBB676A-9A1D-4BAD-A448-E932DE7E6E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846"/>
          <a:ext cx="97077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Node</a:t>
          </a:r>
          <a:endParaRPr lang="en-GB" sz="1900" kern="1200" dirty="0"/>
        </a:p>
      </dsp:txBody>
      <dsp:txXfrm>
        <a:off x="21704" y="35550"/>
        <a:ext cx="927370" cy="401192"/>
      </dsp:txXfrm>
    </dsp:sp>
    <dsp:sp modelId="{9EBB676A-9A1D-4BAD-A448-E932DE7E6EB5}">
      <dsp:nvSpPr>
        <dsp:cNvPr id="0" name=""/>
        <dsp:cNvSpPr/>
      </dsp:nvSpPr>
      <dsp:spPr>
        <a:xfrm>
          <a:off x="0" y="458447"/>
          <a:ext cx="970778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value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next</a:t>
          </a:r>
          <a:endParaRPr lang="en-GB" sz="1500" kern="1200" dirty="0"/>
        </a:p>
      </dsp:txBody>
      <dsp:txXfrm>
        <a:off x="0" y="458447"/>
        <a:ext cx="970778" cy="4916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0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0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0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0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0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0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0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0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0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0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846"/>
          <a:ext cx="97077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Node</a:t>
          </a:r>
          <a:endParaRPr lang="en-GB" sz="1900" kern="1200" dirty="0"/>
        </a:p>
      </dsp:txBody>
      <dsp:txXfrm>
        <a:off x="21704" y="35550"/>
        <a:ext cx="927370" cy="401192"/>
      </dsp:txXfrm>
    </dsp:sp>
    <dsp:sp modelId="{9EBB676A-9A1D-4BAD-A448-E932DE7E6EB5}">
      <dsp:nvSpPr>
        <dsp:cNvPr id="0" name=""/>
        <dsp:cNvSpPr/>
      </dsp:nvSpPr>
      <dsp:spPr>
        <a:xfrm>
          <a:off x="0" y="458447"/>
          <a:ext cx="970778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value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next</a:t>
          </a:r>
          <a:endParaRPr lang="en-GB" sz="1500" kern="1200" dirty="0"/>
        </a:p>
      </dsp:txBody>
      <dsp:txXfrm>
        <a:off x="0" y="458447"/>
        <a:ext cx="970778" cy="4916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846"/>
          <a:ext cx="97077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Node</a:t>
          </a:r>
          <a:endParaRPr lang="en-GB" sz="1900" kern="1200" dirty="0"/>
        </a:p>
      </dsp:txBody>
      <dsp:txXfrm>
        <a:off x="21704" y="35550"/>
        <a:ext cx="927370" cy="401192"/>
      </dsp:txXfrm>
    </dsp:sp>
    <dsp:sp modelId="{9EBB676A-9A1D-4BAD-A448-E932DE7E6EB5}">
      <dsp:nvSpPr>
        <dsp:cNvPr id="0" name=""/>
        <dsp:cNvSpPr/>
      </dsp:nvSpPr>
      <dsp:spPr>
        <a:xfrm>
          <a:off x="0" y="458447"/>
          <a:ext cx="970778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value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next</a:t>
          </a:r>
          <a:endParaRPr lang="en-GB" sz="1500" kern="1200" dirty="0"/>
        </a:p>
      </dsp:txBody>
      <dsp:txXfrm>
        <a:off x="0" y="458447"/>
        <a:ext cx="970778" cy="491625"/>
      </dsp:txXfrm>
    </dsp:sp>
  </dsp:spTree>
</dsp:drawing>
</file>

<file path=ppt/diagrams/drawing1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846"/>
          <a:ext cx="97077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Node</a:t>
          </a:r>
          <a:endParaRPr lang="en-GB" sz="1900" kern="1200" dirty="0"/>
        </a:p>
      </dsp:txBody>
      <dsp:txXfrm>
        <a:off x="21704" y="35550"/>
        <a:ext cx="927370" cy="401192"/>
      </dsp:txXfrm>
    </dsp:sp>
    <dsp:sp modelId="{9EBB676A-9A1D-4BAD-A448-E932DE7E6EB5}">
      <dsp:nvSpPr>
        <dsp:cNvPr id="0" name=""/>
        <dsp:cNvSpPr/>
      </dsp:nvSpPr>
      <dsp:spPr>
        <a:xfrm>
          <a:off x="0" y="458447"/>
          <a:ext cx="970778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value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next</a:t>
          </a:r>
          <a:endParaRPr lang="en-GB" sz="1500" kern="1200" dirty="0"/>
        </a:p>
      </dsp:txBody>
      <dsp:txXfrm>
        <a:off x="0" y="458447"/>
        <a:ext cx="970778" cy="491625"/>
      </dsp:txXfrm>
    </dsp:sp>
  </dsp:spTree>
</dsp:drawing>
</file>

<file path=ppt/diagrams/drawing1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846"/>
          <a:ext cx="97077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null</a:t>
          </a:r>
          <a:endParaRPr lang="en-GB" sz="1900" kern="1200" dirty="0"/>
        </a:p>
      </dsp:txBody>
      <dsp:txXfrm>
        <a:off x="21704" y="35550"/>
        <a:ext cx="927370" cy="401192"/>
      </dsp:txXfrm>
    </dsp:sp>
    <dsp:sp modelId="{37A84B59-842E-4D1D-96F1-800DC51EAB6A}">
      <dsp:nvSpPr>
        <dsp:cNvPr id="0" name=""/>
        <dsp:cNvSpPr/>
      </dsp:nvSpPr>
      <dsp:spPr>
        <a:xfrm>
          <a:off x="0" y="458447"/>
          <a:ext cx="970778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500" kern="1200" dirty="0"/>
        </a:p>
      </dsp:txBody>
      <dsp:txXfrm>
        <a:off x="0" y="458447"/>
        <a:ext cx="970778" cy="491625"/>
      </dsp:txXfrm>
    </dsp:sp>
  </dsp:spTree>
</dsp:drawing>
</file>

<file path=ppt/diagrams/drawing1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7731"/>
          <a:ext cx="97077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Node</a:t>
          </a:r>
          <a:endParaRPr lang="en-GB" sz="1800" kern="1200" dirty="0"/>
        </a:p>
      </dsp:txBody>
      <dsp:txXfrm>
        <a:off x="20561" y="28292"/>
        <a:ext cx="929656" cy="380078"/>
      </dsp:txXfrm>
    </dsp:sp>
    <dsp:sp modelId="{9EBB676A-9A1D-4BAD-A448-E932DE7E6EB5}">
      <dsp:nvSpPr>
        <dsp:cNvPr id="0" name=""/>
        <dsp:cNvSpPr/>
      </dsp:nvSpPr>
      <dsp:spPr>
        <a:xfrm>
          <a:off x="0" y="428931"/>
          <a:ext cx="970778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value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next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prev</a:t>
          </a:r>
          <a:endParaRPr lang="en-GB" sz="1400" kern="1200" dirty="0"/>
        </a:p>
      </dsp:txBody>
      <dsp:txXfrm>
        <a:off x="0" y="428931"/>
        <a:ext cx="970778" cy="689310"/>
      </dsp:txXfrm>
    </dsp:sp>
  </dsp:spTree>
</dsp:drawing>
</file>

<file path=ppt/diagrams/drawing1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7731"/>
          <a:ext cx="97077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null</a:t>
          </a:r>
          <a:endParaRPr lang="en-GB" sz="1800" kern="1200" dirty="0"/>
        </a:p>
      </dsp:txBody>
      <dsp:txXfrm>
        <a:off x="20561" y="28292"/>
        <a:ext cx="929656" cy="380078"/>
      </dsp:txXfrm>
    </dsp:sp>
    <dsp:sp modelId="{37A84B59-842E-4D1D-96F1-800DC51EAB6A}">
      <dsp:nvSpPr>
        <dsp:cNvPr id="0" name=""/>
        <dsp:cNvSpPr/>
      </dsp:nvSpPr>
      <dsp:spPr>
        <a:xfrm>
          <a:off x="0" y="428931"/>
          <a:ext cx="970778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400" kern="1200" dirty="0"/>
        </a:p>
      </dsp:txBody>
      <dsp:txXfrm>
        <a:off x="0" y="428931"/>
        <a:ext cx="970778" cy="689310"/>
      </dsp:txXfrm>
    </dsp:sp>
  </dsp:spTree>
</dsp:drawing>
</file>

<file path=ppt/diagrams/drawing1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7731"/>
          <a:ext cx="97077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Node</a:t>
          </a:r>
          <a:endParaRPr lang="en-GB" sz="1800" kern="1200" dirty="0"/>
        </a:p>
      </dsp:txBody>
      <dsp:txXfrm>
        <a:off x="20561" y="28292"/>
        <a:ext cx="929656" cy="380078"/>
      </dsp:txXfrm>
    </dsp:sp>
    <dsp:sp modelId="{9EBB676A-9A1D-4BAD-A448-E932DE7E6EB5}">
      <dsp:nvSpPr>
        <dsp:cNvPr id="0" name=""/>
        <dsp:cNvSpPr/>
      </dsp:nvSpPr>
      <dsp:spPr>
        <a:xfrm>
          <a:off x="0" y="428931"/>
          <a:ext cx="970778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value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next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prev</a:t>
          </a:r>
          <a:endParaRPr lang="en-GB" sz="1400" kern="1200" dirty="0"/>
        </a:p>
      </dsp:txBody>
      <dsp:txXfrm>
        <a:off x="0" y="428931"/>
        <a:ext cx="970778" cy="689310"/>
      </dsp:txXfrm>
    </dsp:sp>
  </dsp:spTree>
</dsp:drawing>
</file>

<file path=ppt/diagrams/drawing1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7731"/>
          <a:ext cx="97077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Node</a:t>
          </a:r>
          <a:endParaRPr lang="en-GB" sz="1800" kern="1200" dirty="0"/>
        </a:p>
      </dsp:txBody>
      <dsp:txXfrm>
        <a:off x="20561" y="28292"/>
        <a:ext cx="929656" cy="380078"/>
      </dsp:txXfrm>
    </dsp:sp>
    <dsp:sp modelId="{9EBB676A-9A1D-4BAD-A448-E932DE7E6EB5}">
      <dsp:nvSpPr>
        <dsp:cNvPr id="0" name=""/>
        <dsp:cNvSpPr/>
      </dsp:nvSpPr>
      <dsp:spPr>
        <a:xfrm>
          <a:off x="0" y="428931"/>
          <a:ext cx="970778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value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next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prev</a:t>
          </a:r>
          <a:endParaRPr lang="en-GB" sz="1400" kern="1200" dirty="0"/>
        </a:p>
      </dsp:txBody>
      <dsp:txXfrm>
        <a:off x="0" y="428931"/>
        <a:ext cx="970778" cy="689310"/>
      </dsp:txXfrm>
    </dsp:sp>
  </dsp:spTree>
</dsp:drawing>
</file>

<file path=ppt/diagrams/drawing1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846"/>
          <a:ext cx="97077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Node</a:t>
          </a:r>
          <a:endParaRPr lang="en-GB" sz="1900" kern="1200" dirty="0"/>
        </a:p>
      </dsp:txBody>
      <dsp:txXfrm>
        <a:off x="21704" y="35550"/>
        <a:ext cx="927370" cy="401192"/>
      </dsp:txXfrm>
    </dsp:sp>
    <dsp:sp modelId="{9EBB676A-9A1D-4BAD-A448-E932DE7E6EB5}">
      <dsp:nvSpPr>
        <dsp:cNvPr id="0" name=""/>
        <dsp:cNvSpPr/>
      </dsp:nvSpPr>
      <dsp:spPr>
        <a:xfrm>
          <a:off x="0" y="458447"/>
          <a:ext cx="970778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value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next</a:t>
          </a:r>
          <a:endParaRPr lang="en-GB" sz="1500" kern="1200" dirty="0"/>
        </a:p>
      </dsp:txBody>
      <dsp:txXfrm>
        <a:off x="0" y="458447"/>
        <a:ext cx="970778" cy="491625"/>
      </dsp:txXfrm>
    </dsp:sp>
  </dsp:spTree>
</dsp:drawing>
</file>

<file path=ppt/diagrams/drawing1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846"/>
          <a:ext cx="97077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Node</a:t>
          </a:r>
          <a:endParaRPr lang="en-GB" sz="1900" kern="1200" dirty="0"/>
        </a:p>
      </dsp:txBody>
      <dsp:txXfrm>
        <a:off x="21704" y="35550"/>
        <a:ext cx="927370" cy="401192"/>
      </dsp:txXfrm>
    </dsp:sp>
    <dsp:sp modelId="{9EBB676A-9A1D-4BAD-A448-E932DE7E6EB5}">
      <dsp:nvSpPr>
        <dsp:cNvPr id="0" name=""/>
        <dsp:cNvSpPr/>
      </dsp:nvSpPr>
      <dsp:spPr>
        <a:xfrm>
          <a:off x="0" y="458447"/>
          <a:ext cx="970778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value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next</a:t>
          </a:r>
          <a:endParaRPr lang="en-GB" sz="1500" kern="1200" dirty="0"/>
        </a:p>
      </dsp:txBody>
      <dsp:txXfrm>
        <a:off x="0" y="458447"/>
        <a:ext cx="970778" cy="491625"/>
      </dsp:txXfrm>
    </dsp:sp>
  </dsp:spTree>
</dsp:drawing>
</file>

<file path=ppt/diagrams/drawing1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846"/>
          <a:ext cx="97077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Node</a:t>
          </a:r>
          <a:endParaRPr lang="en-GB" sz="1900" kern="1200" dirty="0"/>
        </a:p>
      </dsp:txBody>
      <dsp:txXfrm>
        <a:off x="21704" y="35550"/>
        <a:ext cx="927370" cy="401192"/>
      </dsp:txXfrm>
    </dsp:sp>
    <dsp:sp modelId="{9EBB676A-9A1D-4BAD-A448-E932DE7E6EB5}">
      <dsp:nvSpPr>
        <dsp:cNvPr id="0" name=""/>
        <dsp:cNvSpPr/>
      </dsp:nvSpPr>
      <dsp:spPr>
        <a:xfrm>
          <a:off x="0" y="458447"/>
          <a:ext cx="970778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value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next</a:t>
          </a:r>
          <a:endParaRPr lang="en-GB" sz="1500" kern="1200" dirty="0"/>
        </a:p>
      </dsp:txBody>
      <dsp:txXfrm>
        <a:off x="0" y="458447"/>
        <a:ext cx="970778" cy="4916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846"/>
          <a:ext cx="97077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null</a:t>
          </a:r>
          <a:endParaRPr lang="en-GB" sz="1900" kern="1200" dirty="0"/>
        </a:p>
      </dsp:txBody>
      <dsp:txXfrm>
        <a:off x="21704" y="35550"/>
        <a:ext cx="927370" cy="401192"/>
      </dsp:txXfrm>
    </dsp:sp>
    <dsp:sp modelId="{37A84B59-842E-4D1D-96F1-800DC51EAB6A}">
      <dsp:nvSpPr>
        <dsp:cNvPr id="0" name=""/>
        <dsp:cNvSpPr/>
      </dsp:nvSpPr>
      <dsp:spPr>
        <a:xfrm>
          <a:off x="0" y="458447"/>
          <a:ext cx="970778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500" kern="1200" dirty="0"/>
        </a:p>
      </dsp:txBody>
      <dsp:txXfrm>
        <a:off x="0" y="458447"/>
        <a:ext cx="970778" cy="491625"/>
      </dsp:txXfrm>
    </dsp:sp>
  </dsp:spTree>
</dsp:drawing>
</file>

<file path=ppt/diagrams/drawing1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7731"/>
          <a:ext cx="97077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Node</a:t>
          </a:r>
          <a:endParaRPr lang="en-GB" sz="1800" kern="1200" dirty="0"/>
        </a:p>
      </dsp:txBody>
      <dsp:txXfrm>
        <a:off x="20561" y="28292"/>
        <a:ext cx="929656" cy="380078"/>
      </dsp:txXfrm>
    </dsp:sp>
    <dsp:sp modelId="{9EBB676A-9A1D-4BAD-A448-E932DE7E6EB5}">
      <dsp:nvSpPr>
        <dsp:cNvPr id="0" name=""/>
        <dsp:cNvSpPr/>
      </dsp:nvSpPr>
      <dsp:spPr>
        <a:xfrm>
          <a:off x="0" y="428931"/>
          <a:ext cx="970778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value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>
              <a:solidFill>
                <a:schemeClr val="accent6"/>
              </a:solidFill>
            </a:rPr>
            <a:t>next</a:t>
          </a:r>
          <a:endParaRPr lang="en-GB" sz="1400" kern="1200" dirty="0">
            <a:solidFill>
              <a:schemeClr val="accent6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>
              <a:solidFill>
                <a:srgbClr val="00B050"/>
              </a:solidFill>
            </a:rPr>
            <a:t>prev</a:t>
          </a:r>
          <a:endParaRPr lang="en-GB" sz="1400" kern="1200" dirty="0">
            <a:solidFill>
              <a:srgbClr val="00B050"/>
            </a:solidFill>
          </a:endParaRPr>
        </a:p>
      </dsp:txBody>
      <dsp:txXfrm>
        <a:off x="0" y="428931"/>
        <a:ext cx="970778" cy="689310"/>
      </dsp:txXfrm>
    </dsp:sp>
  </dsp:spTree>
</dsp:drawing>
</file>

<file path=ppt/diagrams/drawing1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7731"/>
          <a:ext cx="97077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Node</a:t>
          </a:r>
          <a:endParaRPr lang="en-GB" sz="1800" kern="1200" dirty="0"/>
        </a:p>
      </dsp:txBody>
      <dsp:txXfrm>
        <a:off x="20561" y="28292"/>
        <a:ext cx="929656" cy="380078"/>
      </dsp:txXfrm>
    </dsp:sp>
    <dsp:sp modelId="{9EBB676A-9A1D-4BAD-A448-E932DE7E6EB5}">
      <dsp:nvSpPr>
        <dsp:cNvPr id="0" name=""/>
        <dsp:cNvSpPr/>
      </dsp:nvSpPr>
      <dsp:spPr>
        <a:xfrm>
          <a:off x="0" y="428931"/>
          <a:ext cx="970778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value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>
              <a:solidFill>
                <a:schemeClr val="accent6"/>
              </a:solidFill>
            </a:rPr>
            <a:t>next</a:t>
          </a:r>
          <a:endParaRPr lang="en-GB" sz="1400" kern="1200" dirty="0">
            <a:solidFill>
              <a:schemeClr val="accent6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>
              <a:solidFill>
                <a:srgbClr val="00B050"/>
              </a:solidFill>
            </a:rPr>
            <a:t>prev</a:t>
          </a:r>
          <a:endParaRPr lang="en-GB" sz="1400" kern="1200" dirty="0">
            <a:solidFill>
              <a:srgbClr val="00B050"/>
            </a:solidFill>
          </a:endParaRPr>
        </a:p>
      </dsp:txBody>
      <dsp:txXfrm>
        <a:off x="0" y="428931"/>
        <a:ext cx="970778" cy="689310"/>
      </dsp:txXfrm>
    </dsp:sp>
  </dsp:spTree>
</dsp:drawing>
</file>

<file path=ppt/diagrams/drawing1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7731"/>
          <a:ext cx="97077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Node</a:t>
          </a:r>
          <a:endParaRPr lang="en-GB" sz="1800" kern="1200" dirty="0"/>
        </a:p>
      </dsp:txBody>
      <dsp:txXfrm>
        <a:off x="20561" y="28292"/>
        <a:ext cx="929656" cy="380078"/>
      </dsp:txXfrm>
    </dsp:sp>
    <dsp:sp modelId="{9EBB676A-9A1D-4BAD-A448-E932DE7E6EB5}">
      <dsp:nvSpPr>
        <dsp:cNvPr id="0" name=""/>
        <dsp:cNvSpPr/>
      </dsp:nvSpPr>
      <dsp:spPr>
        <a:xfrm>
          <a:off x="0" y="428931"/>
          <a:ext cx="970778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/>
            <a:t>value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>
              <a:solidFill>
                <a:schemeClr val="accent6"/>
              </a:solidFill>
            </a:rPr>
            <a:t>next</a:t>
          </a:r>
          <a:endParaRPr lang="en-GB" sz="1400" kern="1200" dirty="0">
            <a:solidFill>
              <a:schemeClr val="accent6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400" kern="1200" dirty="0" err="1">
              <a:solidFill>
                <a:srgbClr val="00B050"/>
              </a:solidFill>
            </a:rPr>
            <a:t>prev</a:t>
          </a:r>
          <a:endParaRPr lang="en-GB" sz="1400" kern="1200" dirty="0">
            <a:solidFill>
              <a:srgbClr val="00B050"/>
            </a:solidFill>
          </a:endParaRPr>
        </a:p>
      </dsp:txBody>
      <dsp:txXfrm>
        <a:off x="0" y="428931"/>
        <a:ext cx="970778" cy="6893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846"/>
          <a:ext cx="97077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Node</a:t>
          </a:r>
          <a:endParaRPr lang="en-GB" sz="1900" kern="1200" dirty="0"/>
        </a:p>
      </dsp:txBody>
      <dsp:txXfrm>
        <a:off x="21704" y="35550"/>
        <a:ext cx="927370" cy="401192"/>
      </dsp:txXfrm>
    </dsp:sp>
    <dsp:sp modelId="{9EBB676A-9A1D-4BAD-A448-E932DE7E6EB5}">
      <dsp:nvSpPr>
        <dsp:cNvPr id="0" name=""/>
        <dsp:cNvSpPr/>
      </dsp:nvSpPr>
      <dsp:spPr>
        <a:xfrm>
          <a:off x="0" y="458447"/>
          <a:ext cx="970778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value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next</a:t>
          </a:r>
          <a:endParaRPr lang="en-GB" sz="1500" kern="1200" dirty="0"/>
        </a:p>
      </dsp:txBody>
      <dsp:txXfrm>
        <a:off x="0" y="458447"/>
        <a:ext cx="970778" cy="49162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846"/>
          <a:ext cx="97077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Node</a:t>
          </a:r>
          <a:endParaRPr lang="en-GB" sz="1900" kern="1200" dirty="0"/>
        </a:p>
      </dsp:txBody>
      <dsp:txXfrm>
        <a:off x="21704" y="35550"/>
        <a:ext cx="927370" cy="401192"/>
      </dsp:txXfrm>
    </dsp:sp>
    <dsp:sp modelId="{9EBB676A-9A1D-4BAD-A448-E932DE7E6EB5}">
      <dsp:nvSpPr>
        <dsp:cNvPr id="0" name=""/>
        <dsp:cNvSpPr/>
      </dsp:nvSpPr>
      <dsp:spPr>
        <a:xfrm>
          <a:off x="0" y="458447"/>
          <a:ext cx="970778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value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500" kern="1200" dirty="0" err="1"/>
            <a:t>next</a:t>
          </a:r>
          <a:endParaRPr lang="en-GB" sz="1500" kern="1200" dirty="0"/>
        </a:p>
      </dsp:txBody>
      <dsp:txXfrm>
        <a:off x="0" y="458447"/>
        <a:ext cx="970778" cy="49162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846"/>
          <a:ext cx="97077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null</a:t>
          </a:r>
          <a:endParaRPr lang="en-GB" sz="1900" kern="1200" dirty="0"/>
        </a:p>
      </dsp:txBody>
      <dsp:txXfrm>
        <a:off x="21704" y="35550"/>
        <a:ext cx="927370" cy="401192"/>
      </dsp:txXfrm>
    </dsp:sp>
    <dsp:sp modelId="{37A84B59-842E-4D1D-96F1-800DC51EAB6A}">
      <dsp:nvSpPr>
        <dsp:cNvPr id="0" name=""/>
        <dsp:cNvSpPr/>
      </dsp:nvSpPr>
      <dsp:spPr>
        <a:xfrm>
          <a:off x="0" y="458447"/>
          <a:ext cx="970778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2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500" kern="1200" dirty="0"/>
        </a:p>
      </dsp:txBody>
      <dsp:txXfrm>
        <a:off x="0" y="458447"/>
        <a:ext cx="970778" cy="49162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15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15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15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15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15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15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15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15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15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15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15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9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9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9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null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37A84B59-842E-4D1D-96F1-800DC51EAB6A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9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15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9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-3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9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42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drawing9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F25B-4951-48E1-B5E8-BAAE169BF01A}">
      <dsp:nvSpPr>
        <dsp:cNvPr id="0" name=""/>
        <dsp:cNvSpPr/>
      </dsp:nvSpPr>
      <dsp:spPr>
        <a:xfrm>
          <a:off x="0" y="13959"/>
          <a:ext cx="1061794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Node</a:t>
          </a:r>
          <a:endParaRPr lang="en-GB" sz="1700" kern="1200" dirty="0"/>
        </a:p>
      </dsp:txBody>
      <dsp:txXfrm>
        <a:off x="19419" y="33378"/>
        <a:ext cx="1022956" cy="358962"/>
      </dsp:txXfrm>
    </dsp:sp>
    <dsp:sp modelId="{9EBB676A-9A1D-4BAD-A448-E932DE7E6EB5}">
      <dsp:nvSpPr>
        <dsp:cNvPr id="0" name=""/>
        <dsp:cNvSpPr/>
      </dsp:nvSpPr>
      <dsp:spPr>
        <a:xfrm>
          <a:off x="0" y="411759"/>
          <a:ext cx="1061794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1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value</a:t>
          </a:r>
          <a:r>
            <a:rPr lang="de-DE" sz="1300" kern="1200" dirty="0"/>
            <a:t> = 17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300" kern="1200" dirty="0" err="1"/>
            <a:t>next</a:t>
          </a:r>
          <a:r>
            <a:rPr lang="de-DE" sz="1300" kern="1200" dirty="0"/>
            <a:t> =</a:t>
          </a:r>
          <a:endParaRPr lang="en-GB" sz="1300" kern="1200" dirty="0"/>
        </a:p>
      </dsp:txBody>
      <dsp:txXfrm>
        <a:off x="0" y="411759"/>
        <a:ext cx="1061794" cy="431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1:34.540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0 143,'137'1,"147"-2,-174-7,19 0,-9 0,15 1,-56 5,124-18,-58 7,-53 7,136-17,-172 17,-24 1,35 1,-7 3,68-10,-33 5,7-1,-35 1,127 4,-93 4,1247-2,-1176 8,-17 0,67 7,40 1,-222-15,75 10,-66-6,0-2,55-5,-20 0,72 10,7 1,-139-8,34 5,-35-2,34 0,6-5,-49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2:11.002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0 143,'1101'0,"-920"-16,-23 1,24-3,-57 4,17-2,-77 10,65-4,-89 10,30 2,0-4,119-18,-145 13,51-1,2 0,-30 3,97 5,-67 2,655-2,-748 0,0 1,0 0,0 0,0 1,0-1,0 1,-1 0,1 0,-1 1,8 5,27 11,-29-16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2:14.960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66,'150'-2,"163"4,-207 6,63 0,944-9,-610 2,-383-10,2 1,-73 8,232-8,-79-11,-114 13,103-13,-125 12,0 2,100 6,-58 1,439-3,-539 2,1-1,-1 2,14 2,-9-1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2:17.329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65,'91'1,"105"-3,-52-20,-91 11,61-2,1104-4,-879 18,-118 14,3 1,-128-17,83 2,-137 1,1 2,48 12,-45-8,55 3,-65-8,213 17,-225-17,35 9,-40-7,1-1,39 3,353-8,-401 0,-1 0,21-5,13-1,-32 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2:20.267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79,'177'2,"189"-4,-141-13,-108 7,9-1,157 1,-133 3,47-6,-122 5,126 4,-95 4,82-10,2-1,872 10,-924 7,6 1,-80-9,70 11,48 2,-15-6,-111-8,76 11,-73-1,155 18,37 2,-199-24,93-5,-61-2,323 2,-393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2:27.068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2,'131'-2,"139"4,-161 5,78 2,-79 0,-45-3,0 1,-28-2,36-1,-55-3,-1 0,19 5,29 2,62 1,-80-5,33 8,-65-9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2:29.378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2,'129'-1,"140"2,-173 7,24 0,-105-7,0 0,17 5,-17-3,31 1,48-4,-80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2:31.830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65,'250'1,"268"-3,-396-5,33-1,-36 0,5 0,-52 8,194-9,25-9,-8 13,-164 6,874-1,-877 9,3-1,222-9,-326 2,0 1,18 3,-17-2,-1 0,17-1,-7-1,30 6,6 0,-47-6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2:33.79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48,'120'-1,"127"-17,-17 5,-160 12,55-6,41-1,1010 9,-1055 6,-8 1,19-10,84 4,-163 6,13 0,11 0,-50-4,30 0,-36-2,38 6,-31-3,-15-2,-3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2:35.409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1,'178'15,"-46"-2,323 18,-323-15,-96-13,73-2,-53-2,-42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3:20.22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97,'56'-3,"100"-18,-15 1,-120 18,326-40,-305 37,0 2,74 3,-39 2,48-3,140 2,-188 7,27 0,-79-7,37 6,-37-4,35 2,-47-4,0 0,25 6,-8-1,7 4,-27-7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1:38.309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1,'2057'0,"-1874"8,11 0,-155-8,38-1,101 11,-97-3,136-5,-102-4,-80 2,0 2,36 7,-33-4,-1-3,61-3,-24-1,-65 1,0 1,0 0,1 1,-1 0,0 0,0 1,0 0,0 0,0 1,0 1,8 3,-5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3:21.574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0,'394'16,"-340"-11,151 6,38 5,15 0,-152-9,-1 1,-91-8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3:25.529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1,'1123'0,"-1005"8,-7 0,76-9,100 2,-124 15,-103-9,56 2,559-10,-665 0,0 0,1 0,10-4,26-3,19 1,-43 3,38-1,1 6,-48-1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4:53.178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29,'606'0,"-500"-7,7 0,141-2,27 4,-160 7,-63-2,67 10,-92-7,43-2,-46-1,-1 1,35 5,-28-2,-1-1,44-3,-38 0,51 5,77 16,-121-11,-27-6,-1 0,1-1,24 0,31-3,59-2,-63-10,-52 7,35-3,-45 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4:55.271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0,'10'1,"0"0,-1 0,13 5,10 0,318 52,-326-54,53 7,122 4,-110-8,2-1,-36-7,56-8,-60 5,-40 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5:20.441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0,'2427'0,"-2416"0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5:22.414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0,'1887'0,"-1876"0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5:26.960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1,'1796'0,"-1785"0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5:34.214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0,'2233'0,"-2222"0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5:37.751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28,'1814'0,"-1736"-7,-6 1,-56 5,180-8,55 5,-142 6,850-2,-886 6,-49-3,28 0,37-3,-78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5:44.500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18,'2258'0,"-2188"-6,-49 2,30 1,-31 3,-12 1,0-1,0 0,0 0,13-3,-13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1:40.920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49,'855'0,"-824"-2,31-5,25-1,156-3,-93 8,-22 2,-60-7,28 0,451 8,-520 2,33 5,-33-3,31 0,-20-4,6 0,73 9,-69-5,-1-1,62-4,36 1,-68 8,41 0,37-9,174 2,-212 13,-105-13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5:50.275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0,'707'0,"-605"14,67-2,458-12,-616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6:28.196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12,'29'2,"1"1,43 10,-26-5,46 6,18-1,-90-11,165 8,-92-8,82-4,-126-4,54-1,-77 6,28-5,22-1,11 1,6 0,-32 6,68-10,-68 6,92 4,-62 1,34 0,135-2,-142-12,-87 8,1 1,-1 1,50 3,-76 1,0 1,0-1,0 1,0 0,-1 0,1 1,6 4,17 7,-21-11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6:30.72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15,'579'0,"-517"-7,-44 4,30-1,323 4,-360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6:39.358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27,'1500'0,"-1414"-6,5-1,-19 8,92-2,-118-4,88-3,160 8,-283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6:42.280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78,'707'0,"-626"7,-6-1,639-5,-348-2,-292-6,-49 4,28-1,288 5,-323-2,29-5,-2 0,140-8,-84 2,-63 7,61-3,274 9,-217-15,101 16,145-4,-296-4,46 0,-117 8,-27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6:46.251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14,'1861'0,"-1734"-13,27 13,-143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6:48.638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0 117,'1695'0,"-1555"-14,38-1,-87 4,-50 7,73-4,-51 2,-8 0,55-7,-75 7,61-1,-21 0,-4 1,-4 7,53-2,-72-5,-25 2,35 1,82 3,-129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6:57.807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81,'228'-10,"-8"7,-34 3,-120-6,43 0,28 7,239-2,-265-5,63-1,-149 6,0 0,29-7,-20 5,0 0,57 5,-24 0,40-1,110-3,-162-4,-28 3,33-1,-28 5,-12 0,1-1,-1-1,0-1,23-4,-20 2,0 1,-1 1,1 1,32 4,2-2,60-2,124 3,-159 4,46 1,303-8,-305 15,-57-8,4 0,27-5,82-2,-131-5,22-1,989 8,-1048-1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7:23.81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1,'2643'0,"-2632"0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7:26.481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2,'118'-1,"126"2,-169 6,36-1,293-6,-291 14,439-15,-424 14,13-13,-130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1:44.22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48,'691'0,"-560"-8,-8 0,55-2,-95 5,7-2,100-2,1011 9,-1035 8,13 0,301-8,-380 8,-1 0,207-21,-222 6,112-5,-183 12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7:35.088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2,'818'0,"-748"7,-48-4,30 1,33-6,138 3,-160 5,31 1,6-1,3 1,11-1,2 0,341-5,130-2,-280-22,-269 19,70 3,-66 2,45-4,31-2,-13 2,-64-4,14 0,7 6,99 3,-96 11,-55-13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7:37.520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0,'53'0,"316"11,-242-9,-8-1,-69 5,-26-3,29 0,27 4,-4-1,108 8,-99-8,5 0,217-7,-205-11,-68 12,-9 0,1 0,43-8,-54 6,0 0,19 0,-23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7:40.111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0 120,'57'0,"15"0,79-8,-70 3,-53 4,46-6,-18-1,0 2,79 2,-112 3,34-6,-18 2,85-8,-38 0,-59 8,-1 1,38 0,-25 4,63-9,28-4,-89 9,0 2,51 3,-18 1,112-2,-175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7:48.544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0,'757'0,"-600"13,-26-7,10 1,-31-9,177 4,-211 4,37 0,537-6,-534-8,-47 3,-20-2,-33 4,33-1,-44 4,0 1,0-1,1 1,-1 0,0 0,0 1,0-1,0 1,0 0,5 3,-1-1,0-1,-1 0,1 0,1-1,-1-1,12 2,-1 0,-9-2,-1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7:50.866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0,'1706'0,"-1695"0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7:53.755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0,'196'14,"-63"-3,112 11,-226-20,117 2,-90-5,62 8,-40-1,114-5,-83-3,19 1,122 3,-189 3,-27-1,31-1,623-3,-530-13,-96 12,53-8,7 4,-32 2,178-5,-191 2,24-1,-75 7,31-6,-30 3,30-1,107 5,-143-1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8:28.603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14,'1242'0,"-1156"-6,2-1,746 7,-723 8,-35-2,-4-1,55 2,-24 0,6-1,-72-6,0-1,0 1,57 9,-54-4,0-2,73-4,-38-1,865 2,-821 13,-84-12,56 7,-63-5,-1-3,0 0,1-2,-1 0,29-8,-9 3,137-11,-177 17,1-1,0 0,15-5,-15 4,0 1,0-1,12-1,14 3,1 0,-1 2,52 9,-52-7,61-2,-45-2,-39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8:30.852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0,'264'8,"-178"-4,103 9,-31-4,2-2,-3-1,137 0,-179-7,-101 0,-1 0,0-1,26-8,17-2,-22 7,-10 2,41-2,-33 5,-12-1,0 2,0 0,34 6,-32-3,-12-3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8:33.221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51,'1243'0,"-1116"-7,6 1,47-2,-145 6,71-2,57-5,-118 6,66 3,17 0,-83-6,-35 4,0 0,0 1,1 0,-1 1,0 0,1 1,13 2,-13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8:50.570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66,'909'0,"-807"-6,7-1,310 8,-337-8,2 0,-24 8,-4 0,93-10,-91 4,112 4,-78 2,1198-1,-1155 13,-75-13,236 10,4-5,-172-7,957 2,-987-7,1 0,-77 7,217-9,-75-5,199 11,-196 4,-112 0,13-1,82-9,-75 3,114 5,-85 3,1667-2,-1751 2,0 1,0 1,0 0,-1 2,26 10,-37-13,0 0,0 0,1-1,-1 0,0 0,15 1,-12-3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1:52.240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48,'396'-11,"-258"9,14 0,-91-6,-37 4,34 0,138 5,135-2,-264-7,-44 4,37-1,49 6,-96-1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1:08.436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1,'3618'0,"-3474"13,-63-15,90 3,-106 6,32 0,-2-9,125 3,-124 11,-54-5,64 0,25 0,2-1,-44 0,-3 0,32-7,93 2,-143 6,34 0,-58-8,26 1,70 8,-58-2,110-5,-81-3,101 12,-95-6,23 2,17 1,-8 0,36 0,-17-2,69 10,-19-2,-79-9,14 2,176 1,-197-8,2022 1,-2143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1:13.56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0,'668'10,"-80"-5,-334-7,12 12,141-6,-229-6,608 2,-682 7,1 0,58 3,-47-5,-6 0,64-1,-29-3,-4 13,-72-9,52 2,650-8,-760 2,0-2,0 0,0 0,0-1,0 0,17-6,-23 5,-3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1:18.934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1,'65'-1,"215"9,-139-2,13 1,62 8,37-10,-143-7,849 2,-827 13,-67-14,75 2,-90 5,-26-3,32 1,75 3,6-1,-28 0,1 0,39 3,-100-4,-13-2,126 6,-1-1,-97-3,-5 0,102 3,588-8,-693-7,-3 0,-20 5,43-9,-45 6,53-2,-58 5,1 0,25-7,-26 4,0 1,32 0,21-2,-13-1,-56 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1:27.828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40,'1141'0,"-987"-6,1-1,1367 7,-1367 14,-104-8,58 1,104 2,7-6,-31-3,-123 6,33 1,93 7,-148-15,254 11,-41-6,-147-6,238-9,-193 0,-17 5,27-4,-27-9,205-2,-189 15,-6 1,129-5,24 6,-181 5,-109-1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1:30.527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1,'780'0,"-598"14,-126-14,222 9,-136 4,-98-9,-1-2,50-4,-17 0,168 2,-233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1:38.230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0,'65'4,"123"21,-109-12,102 2,-26-3,26 0,-67-6,-46-1,121 11,262 17,4-31,-239-3,-122 0,104 2,-130 5,36 0,396-17,-392 4,65-1,55-5,-13 0,-50 6,-61 1,43-6,42-1,32 0,9 0,-207 12,1-1,26-6,18-2,136 6,-179 4,-15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1:43.634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0,'2554'0,"-2543"0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1:46.838"/>
    </inkml:context>
    <inkml:brush xml:id="br0">
      <inkml:brushProperty name="width" value="0.3" units="cm"/>
      <inkml:brushProperty name="height" value="0.6" units="cm"/>
      <inkml:brushProperty name="color" value="#FF66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26,'69'0,"232"8,-108 7,149-11,-192-5,4-6,9 1,-60 7,209-2,-205-5,61-1,480 7,-534-6,8 0,347 6,-399-7,-49 4,31-1,47 5,-88-1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1:57.892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41,'67'0,"686"-21,-481 14,-54 4,573-6,-501 10,-152 6,9 0,-88-9,80 4,-104 4,11 1,-13-7,255-1,-214-10,-63 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2:00.448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0,'3335'0,"-3324"0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1:54.32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1,'423'11,"-266"-7,55 5,-21 0,-13-2,-19-1,-97-6,64 9,-55-2,122-6,-92-2,378 1,-465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2:04.74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40,'643'-13,"-444"5,405-9,-345 15,213 4,-360 4,49 0,-135-5,28 5,-27-3,27 1,18-5,79 2,-99 4,-28-1,30-1,-2 4,-2-1,-25-6,-13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2:13.069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1,'81'3,"135"21,-117-11,172-2,-207-4,-47-5,31 2,66 2,2 0,-12-6,-93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2:20.370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54,'167'-7,"9"0,-16 0,-139 5,123 0,-11 1,-73-5,28-1,121-3,45 5,-144 7,613-2,-592 14,-79-15,-22 0,1 1,59 9,-74-6,1-2,26 1,-32-2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2:30.389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1,'564'10,"-121"7,-268-4,-24-1,-31 1,-26-2,292 26,-225-33,16 2,19-2,-38-2,-88 3,52 2,61 0,1-1,588-6,-739-2,55-10,7 0,-3-1,-20 1,-59 11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2:32.720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1 104,'377'10,"132"-5,-289-7,1084 2,-1272-2,1-1,32-8,-22 3,223-33,-200 30,-44 6,1 1,45-2,-30 5,58-10,-58 5,59-1,-58 7,-28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2:35.53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27,'1502'0,"-1333"-14,-5 1,413 14,-566-1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2:37.621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26,'163'1,"180"-3,-141-10,92-1,180 13,-463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2:45.926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39,'1734'0,"-1607"13,38-4,-121-6,1-2,0-2,70-11,55-2,-91 15,-32 0,0-2,57-7,-70 4,50 0,24-1,5-6,124 4,-226 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52:54.426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53,'589'0,"-563"1,50 10,3 0,296-7,-209-6,126-13,137 6,-124 7,-198-4,55-1,96-4,78 8,-181 5,988-2,-1009 13,234-21,-292 4,452 1,-282 5,539-2,-698-7,3 1,-39-1,-12 1,-29 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7:26:11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3774 159 24575,'-14'-1'0,"-1"0"0,1-1 0,0 0 0,-1-1 0,-18-7 0,-68-32 0,14 5 0,-36-15 0,109 49 0,0 1 0,-1 0 0,0 1 0,1 0 0,-1 2 0,-15 1 0,-15 0 0,-35-4 0,-84 4 0,142 1 0,0 0 0,-29 10 0,-22 4 0,62-14 0,0 0 0,0 1 0,0 0 0,1 1 0,-1 0 0,1 0 0,-12 10 0,8-6 0,-1-1 0,-24 11 0,-26 6 0,60-24 0,0 1 0,0 0 0,0 0 0,0 0 0,0 1 0,0-1 0,1 1 0,-1 0 0,1 1 0,0-1 0,0 1 0,0 0 0,-4 6 0,-3 4 0,2 1 0,-14 28 0,4-9 0,2-7 0,13-21 0,-1 0 0,1 1 0,1 0 0,-1 0 0,1 0 0,0 0 0,-3 13 0,-5 37 0,-4-1 0,-1 0 0,-31 69 0,41-114 0,0-1 0,-1 0 0,-10 13 0,10-14 0,0 1 0,1 0 0,-10 18 0,10-16 0,-1 0 0,-12 18 0,11-19 0,1 1 0,-11 21 0,18-33 0,-9 24 0,-2-1 0,0 0 0,-29 41 0,-1 1 0,26-41 0,-19 26 0,15-23 0,0 2 0,-27 58 0,-13 22 0,33-58 0,20-38 0,-1 0 0,-13 20 0,-40 54 0,-23 30 0,52-76 0,20-25 0,-1-1 0,-1 0 0,-16 15 0,-33 26 0,2 3 0,4 2 0,2 3 0,3 2 0,-53 88 0,73-100 0,3-4 0,-2-2 0,-49 61 0,41-62 0,-48 82 0,58-85 0,2-7 0,-42 45 0,-2 2 0,47-53 0,-21 24 0,4 3 0,-55 101 0,71-111 0,-33 80 0,36-73 0,10-31 0,-7 29 0,-45 163 0,48-166 0,8-30 0,-6 35 0,7-28 0,-13 40 0,11-40 0,-9 41 0,14-52 0,-1-1 0,-8 20 0,8-24 0,0 0 0,1 1 0,0 0 0,1-1 0,-2 22 0,3-25 0,0-1 0,0 1 0,0 0 0,-1-1 0,0 1 0,-1-1 0,-5 12 0,-5 13 0,-6 48 0,12-47 0,-1 7 0,-3 48 0,5-49 0,-1 12 0,6-30 0,-1 0 0,-8 29 0,6-29 0,0 1 0,0 24 0,2-23 0,-1 1 0,-7 26 0,-1 6 0,7-28 0,0-7 0,2 0 0,-1 24 0,2 56 0,3 81 0,0-171 0,1-1 0,0 0 0,1 0 0,0 0 0,0-1 0,1 1 0,12 16 0,5 12 0,40 74 0,-21-32 0,-18-39 0,16 26 0,-36-63 0,1 0 0,-1-1 0,1 1 0,0-1 0,0 0 0,0 0 0,1 0 0,-1 0 0,1-1 0,-1 1 0,9 2 0,6 1 0,35 6 0,-3 0 0,-30-7 0,0-2 0,0 0 0,1-2 0,0 0 0,32-4 0,4 2 0,665 1 0,-661 3 0,70 12 0,-25-2 0,18 1 0,79 6 0,-66-7 0,-94-10 0,141 5 0,-104-9 0,119 3 0,-127 4 0,34 1 0,101 5 0,-6 1 0,53 0 0,-216-13 0,151-3 0,-140 0 0,89-19 0,135-50 0,-252 65 0,0-1 0,-1-1 0,0-1 0,26-17 0,-5 1 0,-1-2 0,-2-1 0,68-66 0,6-19 0,-67 68 0,46-60 0,-44 47 0,-20 25 0,-2 0 0,23-40 0,-34 49 0,21-25 0,-18 27 0,15-29 0,28-38 0,-39 60 0,19-36 0,43-72 0,-51 84 0,17-42 0,-17 27 0,-2 4 0,-18 38 0,25-44 0,-4 9 0,-18 30 0,11-16 0,-11 21 0,-2-1 0,13-33 0,-10 16 0,-9 26 0,0-1 0,-2 0 0,0-1 0,-1 1 0,-1-1 0,1-32 0,7-109 0,-12-245 0,6 364 0,-4 37 0,0 0 0,-1 0 0,0-1 0,-1 1 0,0 0 0,0-1 0,-1-8 0,-5-26 0,4 23 0,-1 1 0,0 0 0,-2 0 0,0 0 0,0 0 0,-12-21 0,8 18 0,1 0 0,0 0 0,-8-37 0,12 38 0,-1 0 0,-1 1 0,-1-1 0,-1 1 0,-10-17 0,5 13 0,0 0 0,-10-26 0,10 6 0,11 31 0,-1 1 0,0 0 0,-10-19 0,-17-20 0,21 35 0,-1 0 0,2-1 0,-13-31 0,15 34 0,0-1 0,-2 1 0,1 0 0,-1 1 0,-1 0 0,0 0 0,-17-15 0,-83-67 0,87 72 0,13 15 0,1-1 0,1-1 0,-1 0 0,1 1 0,1-2 0,-1 1 0,2-1 0,-11-19 0,7 5 0,7 14 0,-1 1 0,-1 0 0,1 0 0,-1 0 0,0 1 0,-1-1 0,0 1 0,0 0 0,-12-12 0,7 11 0,-7-5 0,1 0 0,1 0 0,0-2 0,-22-28 0,-48-83 0,24 43 0,55 74 0,0-1 0,1 1 0,0-1 0,-6-17 0,-8-15 0,18 42 0,-5-11 0,0-1 0,0 1 0,1-1 0,0 0 0,-4-20 0,4 16 0,0-1 0,-1 1 0,0 1 0,-2-1 0,-13-21 0,9 16 0,-18-43 0,18 35 0,-20-35 0,18 37 0,-20-50 0,22 30 0,10 37 0,0 1 0,0-1 0,-1 1 0,0 0 0,-1 0 0,0 0 0,0 0 0,-8-11 0,-18-16 0,19 24 0,0-1 0,0 0 0,2-1 0,0 0 0,0-1 0,-11-26 0,15 19 0,5 18 0,-1 1 0,0 0 0,1 0 0,-1-1 0,-1 1 0,1 0 0,0 0 0,-1 0 0,1 0 0,-1 1 0,0-1 0,0 0 0,-4-4 0,2 3 0,-1-1 0,1-1 0,1 1 0,-1 0 0,1-1 0,0 0 0,0 0 0,0 0 0,1 0 0,0 0 0,0 0 0,1-1 0,0 1 0,0-1 0,0-11 0,0 13 0,-1-1 0,0 1 0,0-1 0,0 1 0,0 0 0,-1 0 0,0 0 0,0 0 0,0 1 0,-1-1 0,-6-6 0,5 4 0,0 1 0,0-1 0,0 0 0,-6-14 0,3 4 0,0 0 0,0 1 0,-17-22 0,19 27 0,0 0 0,1 0 0,-5-14 0,8 19 0,0-1 0,-1 1 0,1 0 0,-1 0 0,0 0 0,-1 0 0,0 0 0,0 1 0,0 0 0,0 0 0,-1 0 0,0 0 0,-10-7 0,9 7 0,1 1 0,-1-1 0,1 0 0,-1 0 0,-5-10 0,-21-18 0,19 22 0,-21-23 0,23 22 0,0 0 0,-17-12 0,23 20 0,0-1 0,1 1 0,-1-1 0,1 0 0,-3-6 0,4 8 0,1-1 0,-1 0 0,1 1 0,-1 0 0,0-1 0,0 1 0,-1 1 0,1-1 0,-1 0 0,1 1 0,-1-1 0,-7-2 0,-23-13 333,28 15-616,1-1 0,0 1 0,-1 1 0,0-1 0,-9-2 0,6 3-6543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1:57.634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1,'4487'0,"-4464"1,35 6,-33-3,32 0,1080-4,-1124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7:29:30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2709 220 24575,'-142'-68'0,"126"59"0,0-1 0,-14-11 0,3 1 0,18 15 0,-1 0 0,1 0 0,-14-3 0,-19-11 0,26 10 0,8 4 0,0 0 0,0 0 0,-1 1 0,1 0 0,-1 1 0,0-1 0,-1 2 0,1-1 0,0 1 0,-1 1 0,-15-1 0,-284 3 0,292 1 0,0 0 0,0 1 0,0 1 0,1 1 0,0 0 0,-1 1 0,-24 14 0,-4 0 0,39-17 0,-1 0 0,1 0 0,0 1 0,0 0 0,1 0 0,-1 0 0,1 1 0,0 0 0,1 0 0,-6 6 0,-1 2 0,-67 62 0,13-15 0,51-46 0,1 1 0,1 0 0,0 1 0,1 0 0,-18 35 0,16-12 0,10-28 0,-1 0 0,-7 17 0,6-19 0,-1 0 0,1-1 0,-2 0 0,1 0 0,-1-1 0,0 0 0,-1 0 0,0-1 0,0 0 0,-15 10 0,-13 11 0,2 2 0,1 1 0,-48 57 0,30-31 0,-63 58 0,59-58 0,47-48 0,0 0 0,1 1 0,0-1 0,-7 13 0,-20 24 0,25-34 0,1 0 0,0 0 0,1 0 0,0 1 0,-10 24 0,9-18 0,-17 29 0,-1-12 0,14-19 0,-15 26 0,10-14 0,-30 38 0,-5 7 0,26-37 0,18-27 0,2 1 0,-1-1 0,-8 18 0,-3 8 0,-46 64 0,-8 16 0,46-51 0,19-45 0,0-1 0,-16 28 0,5-13 0,-17 42 0,-15 28 0,43-89 0,0 1 0,1 0 0,1 1 0,-5 19 0,5-18 0,0 0 0,0 0 0,-12 22 0,10-26 0,2 0 0,0 0 0,0 0 0,-3 22 0,-7 59 0,14-82 0,-12 95 0,9-36 0,4-48 0,-6 36 0,-7 20 0,4 0 0,0 96 0,8-66 0,3 110 0,0-203 0,1-1 0,1 1 0,0-1 0,1 0 0,1 0 0,1 0 0,0-1 0,15 24 0,27 27 0,-38-52 0,1-1 0,0 0 0,1-1 0,0 0 0,0-1 0,1-1 0,1 0 0,-1-1 0,2 0 0,17 6 0,52 17 0,38 14 0,-103-39 0,-1-1 0,26 4 0,24 5 0,137 56 0,-91-35 0,-55-14 0,0-3 0,2-3 0,66 8 0,86 18 0,-30-14 0,-76-10 0,16 1 0,-48-11 0,236 12 0,258-19 0,-485-7 0,-3 0 0,-12 3 0,92-16 0,-80 8 0,-10 0 0,25-3 0,-37 10 0,0-3 0,-1-2 0,-1-3 0,97-33 0,-141 39 0,0-1 0,-1 0 0,18-14 0,12-7 0,-36 24 0,-1 0 0,0 0 0,0-1 0,8-8 0,17-16 0,75-62 0,-103 90 0,5-7 0,0 0 0,0 0 0,-1-1 0,0 0 0,-1 0 0,0-1 0,-1 0 0,0 0 0,0 0 0,-2 0 0,1-1 0,-1 1 0,-1-1 0,0 0 0,1-18 0,-2 24 0,0 0 0,1 0 0,0 1 0,1-1 0,-1 0 0,1 0 0,0 1 0,0 0 0,1 0 0,0 0 0,0 0 0,0 0 0,9-7 0,-6 5 0,0 0 0,-1-1 0,0 0 0,9-16 0,-3-5 0,-1 0 0,-1-1 0,8-50 0,1-1 0,-16 65 0,0-1 0,0-24 0,1-4 0,1-2 0,-4-80 0,-2 63 0,0 51 0,0-1 0,-1 1 0,-1-1 0,-6-20 0,6 28 0,-1-1 0,0 1 0,0-1 0,0 1 0,0 0 0,-1 1 0,0-1 0,-7-4 0,6 3 0,-1 0 0,1 0 0,0 0 0,-8-13 0,-50-80 0,26 46 0,29 41 0,0 1 0,-18-16 0,-12-17 0,-30-33 0,-6-11 0,-47-62 0,88 106 0,-30-35 0,29 47 0,22 22 0,-21-23 0,31 29 0,-1 1 0,1 0 0,0-1 0,1 0 0,-1 1 0,1-1 0,0 0 0,0 0 0,-2-11 0,2 8 0,0 0 0,0 0 0,-1 0 0,0 1 0,0-1 0,-1 0 0,0 1 0,-8-12 0,-2 2 0,-1 1 0,-17-15 0,26 25 0,-4-5 0,1-1 0,0 0 0,1 0 0,1-1 0,-11-23 0,-4-6 0,-8-11 0,-24-58 0,-38-96 0,70 127 0,-20-26 0,27 47 0,6 19 0,-20-28 0,-12-38 0,22 61 0,13 32 0,-1-1 0,0 1 0,-11-13 0,13 18 0,-10-16 0,9 14 0,0 1 0,-1 0 0,0 0 0,-14-15 0,-73-63 0,88 81 0,-1 0 0,0 0 0,0 0 0,-1 1 0,-10-6 0,9 5 0,1 0 0,0 0 0,0-1 0,-9-11 0,-15-12 0,21 20 0,0-1 0,-16-21 0,-6-7 0,26 32-273,1 1 0,0-2 0,0 1 0,-5-11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06:59.650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31:45.978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06:59.650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31:45.978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06:59.650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32:52.623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06:59.650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06:59.650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34:48.906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2:02.183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16,'1555'0,"-1441"-8,6 0,658 9,-412-1,-347 1,1 1,20 5,-10-2,-5 2,-15-4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06:59.650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34:48.906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06:59.650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34:48.906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06:59.650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06:59.650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06:59.650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06:59.650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06:59.650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22:06:59.650"/>
    </inkml:context>
    <inkml:brush xml:id="br0">
      <inkml:brushProperty name="width" value="0.035" units="cm"/>
      <inkml:brushProperty name="height" value="0.035" units="cm"/>
      <inkml:brushProperty name="color" value="#777777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4T10:42:04.255"/>
    </inkml:context>
    <inkml:brush xml:id="br0">
      <inkml:brushProperty name="width" value="0.3" units="cm"/>
      <inkml:brushProperty name="height" value="0.6" units="cm"/>
      <inkml:brushProperty name="color" value="#FFCC66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39,'1614'0,"-1593"-1,34-6,16-1,-5 8,-29 1,-1-2,56-8,-16-1,-66 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‹Nr.›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Google Shape;4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059DF616-EBB4-1901-EE80-33BC87AC9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57584277-CD90-9901-DD6C-AA0C3AD6F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BB1E018C-A249-9785-F73B-F1511C5FA3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32355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E61553C8-D1A4-A8BD-661F-6354A9F9F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F10C7C05-113C-9964-4372-4A86F0271A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171AA4E5-080E-161E-CC37-62F346C549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Andere Laufvariable! Laufvariable als Objekt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446FEA95-567A-CE0B-6ADC-F9A9BCC036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101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027603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796CF3D6-7FDA-32B4-D31C-25B11AC52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54290DDF-06D6-4960-459E-F20AE351E8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69AC9639-FFD1-F420-04DA-5335EAC3D2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Andere Laufvariable! Laufvariable als Objekt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614380F2-A261-2AE5-A3D3-9DB1819993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102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621690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6DC5EEDD-BD17-2C01-152B-5A7A03987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F6F0E5CA-DD70-EED3-1CA6-915B896D6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01668E10-10F8-B6DB-0782-7608DC339D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20BF2A79-C028-E0A1-4AA2-3B968F7C5F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103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712206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5377BD98-30E3-5FEC-0DA0-1C97039AE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B7F9AAF5-53B3-B3A8-DD9E-CDCAD76B1F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447778CB-77D4-31F6-95C5-5E2D68AAE9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1005D202-3D10-6C43-0FD5-F855FE3EAA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104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756540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CB51B7DD-152F-1A86-4BFE-301E8EB90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DC614EF7-76D2-E1C0-B787-068A043E35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9AA8EA03-DD00-EA8E-A059-784D80FE9D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95C43179-65EA-8744-DA30-892F705BBE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105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055842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9D5117FF-1917-BF0D-FCFC-546A44FE4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539BA730-BC53-9C0D-5B41-6FB51E4AE0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9C25E4E6-C0DD-4D36-5658-C766A54593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B58848BE-0E09-22C2-B77A-FB96E31D45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106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735602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CA0CDE3E-34D6-8D24-2C95-63E96E8F1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D5786D7B-4C45-BF98-5534-C7DFB4E61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DE01E84E-27ED-47DE-3583-B493BE08F7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6B3CC016-AC5F-ECEE-4966-307F92BFA6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107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866877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>
          <a:extLst>
            <a:ext uri="{FF2B5EF4-FFF2-40B4-BE49-F238E27FC236}">
              <a16:creationId xmlns:a16="http://schemas.microsoft.com/office/drawing/2014/main" id="{BF0E9314-29ED-C134-8794-588D60B30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>
            <a:extLst>
              <a:ext uri="{FF2B5EF4-FFF2-40B4-BE49-F238E27FC236}">
                <a16:creationId xmlns:a16="http://schemas.microsoft.com/office/drawing/2014/main" id="{BAA57490-B6B6-EBF4-4EFC-B45DC298F2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2" name="Google Shape;2282;p101:notes">
            <a:extLst>
              <a:ext uri="{FF2B5EF4-FFF2-40B4-BE49-F238E27FC236}">
                <a16:creationId xmlns:a16="http://schemas.microsoft.com/office/drawing/2014/main" id="{0537FDD7-01AE-1924-58C4-5A3B726EF8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86501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972E295E-FA2A-E019-26AC-65D5FDB80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E24DFD13-187D-A68C-7DAB-88FF4133E7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13881DAF-816A-8853-F342-7C05D4114B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Hier was zur </a:t>
            </a:r>
            <a:r>
              <a:rPr lang="de-DE" sz="2000" b="0" strike="noStrike" dirty="0" err="1"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 sagen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61BE2F09-7EB6-3858-E8AE-65419B65AC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109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760795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E3C90BB8-9416-EDD5-88FF-9EC39047D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D2422918-F9B4-D21F-0E67-5502FC22D0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D1FC28AE-5ABD-4248-02F8-7DDA161B14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A1E9309A-9D75-D6D1-8DA9-C07B766983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110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9087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86AAE9EF-76CD-E5F8-3F4A-D588B6868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0D61C70B-84E2-2A5A-5D5E-9C215087AB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5F9AEC96-08CA-44C6-944E-C59A98F4F5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278084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A7786820-04E7-35A5-D15F-52DEC3CA7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0858063E-499B-C0FA-3110-62C7AE69B5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84B9387E-FB28-1A12-5695-6412F311BC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F1FC7C93-D876-6E5E-0EC3-667781A5E71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111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130067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>
          <a:extLst>
            <a:ext uri="{FF2B5EF4-FFF2-40B4-BE49-F238E27FC236}">
              <a16:creationId xmlns:a16="http://schemas.microsoft.com/office/drawing/2014/main" id="{A473EBAC-5684-1A3E-607D-F1EC1D6F7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>
            <a:extLst>
              <a:ext uri="{FF2B5EF4-FFF2-40B4-BE49-F238E27FC236}">
                <a16:creationId xmlns:a16="http://schemas.microsoft.com/office/drawing/2014/main" id="{2F0A45D4-D8A4-CF7D-3B9E-933AFD8BAB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2" name="Google Shape;2282;p101:notes">
            <a:extLst>
              <a:ext uri="{FF2B5EF4-FFF2-40B4-BE49-F238E27FC236}">
                <a16:creationId xmlns:a16="http://schemas.microsoft.com/office/drawing/2014/main" id="{DF1CB94A-26B1-0A17-0B88-BD3E4FBFC1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321126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11BC8AE2-ECC9-F647-B874-724257762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362FA926-C0FD-B64A-3357-0FBF4B19E2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5EF0B1A2-563C-C19C-E2DC-7E361B9905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Hier was zur </a:t>
            </a:r>
            <a:r>
              <a:rPr lang="de-DE" sz="2000" b="0" strike="noStrike" dirty="0" err="1"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 sagen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12DEB8DE-9118-8506-ACEF-FE8B0BEA0C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113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600919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3FADB263-6B11-D567-582D-BF038D634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FEAB1615-075D-BC5E-5CAE-2890F5060F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8CF0243E-514A-1725-46CC-F40FC6CB57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Hier was zur </a:t>
            </a:r>
            <a:r>
              <a:rPr lang="de-DE" sz="2000" b="0" strike="noStrike" dirty="0" err="1"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 sagen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24A12109-86F7-DD06-DEE2-C5A1381FE4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114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463700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33FB861E-1D75-75ED-2C1D-F1DC6D219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AF131E61-0B99-2A60-7237-FE515439E8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69C69C94-ED85-2FB8-77EA-10F36B2B25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Hier was zur </a:t>
            </a:r>
            <a:r>
              <a:rPr lang="de-DE" sz="2000" b="0" strike="noStrike" dirty="0" err="1"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 sagen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118D62C2-FFDF-9645-4403-A4B38F285B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115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880910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00D0335F-2C11-D35E-E7E7-BA2CF9918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8EFCB10C-17C4-F016-DBE2-69E0DD848B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D3A23801-5371-372E-3A68-514E521BEA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Hier was zur </a:t>
            </a:r>
            <a:r>
              <a:rPr lang="de-DE" sz="2000" b="0" strike="noStrike" dirty="0" err="1"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 sagen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4BEB37D9-8C39-5892-A186-B3A08CF0A6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116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416826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395E8C80-18D2-0589-5A29-5AF050905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0C2B913F-73CD-7022-1D27-DB3BDA42F3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E0425CEB-4830-B6A0-FFC0-CF250EE864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Hier was zur </a:t>
            </a:r>
            <a:r>
              <a:rPr lang="de-DE" sz="2000" b="0" strike="noStrike" dirty="0" err="1"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 sagen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5B472EF0-66DC-6F4A-11F0-ADDD36BCA6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117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426312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6BC7FC9D-E2DB-035A-7D7B-0EDA024AB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75616C08-28A0-AC78-7C9E-723F570DF9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7C8E569E-E050-A830-7EB0-0E1FE9A890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Hier was zur </a:t>
            </a:r>
            <a:r>
              <a:rPr lang="de-DE" sz="2000" b="0" strike="noStrike" dirty="0" err="1"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 sagen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044B818B-53FF-CC3B-979C-82822EF4D1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118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188029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E42DD115-C475-4D37-80E1-CF9EB4D5C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E8781A55-93D0-B1B7-6B5E-8B88551AAE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02A2C32A-5013-B721-0689-04FF71CA4C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Hier was zur </a:t>
            </a:r>
            <a:r>
              <a:rPr lang="de-DE" sz="2000" b="0" strike="noStrike" dirty="0" err="1"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 sagen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F9738926-5731-8FED-1AF6-97D2C61417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119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078276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4275480A-B1D2-86FC-714E-2EC3A47D7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17958FA0-C609-099B-DA19-08D6E38857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122DC8A2-82D3-83FB-25F5-85ECD2600A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Hier was zur </a:t>
            </a:r>
            <a:r>
              <a:rPr lang="de-DE" sz="2000" b="0" strike="noStrike" dirty="0" err="1"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 sagen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92A76E1D-EB09-134D-D3DA-246BEE5932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120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2813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77D04FFC-8A36-4746-29DD-54AEA960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8F975CEA-6AFB-0036-A34A-686007CA33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02D55C98-8EC5-7487-BC1D-C9FE9E739A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525784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FF103560-4BF7-6FF7-3E5C-BC8AE8913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8558FCDB-E891-0F0F-13A9-F1FDCF85D7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4CAC2E7C-BE08-881D-76C9-BF75D77B24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Hier was zur </a:t>
            </a:r>
            <a:r>
              <a:rPr lang="de-DE" sz="2000" b="0" strike="noStrike" dirty="0" err="1"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 sagen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3932AC32-CAA5-484D-C08D-FFCBD8918B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121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007347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85AB8592-214C-1167-064E-AAE33E0F0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3393280A-D48E-616E-A545-D041FB0BBE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A724B2D6-6B4B-9992-9FF8-0C28005093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Hier was zur </a:t>
            </a:r>
            <a:r>
              <a:rPr lang="de-DE" sz="2000" b="0" strike="noStrike" dirty="0" err="1"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 sagen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EDB62322-6458-8D68-42AB-919ABA774A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122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26197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FD8672C2-65EE-585E-532E-C4D17BBF7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BC37A8F9-8C61-CBC6-9321-2CAA8B6773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006DF27A-8F51-7E8A-B18E-E408DB6A3E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Hier was zur </a:t>
            </a:r>
            <a:r>
              <a:rPr lang="de-DE" sz="2000" b="0" strike="noStrike" dirty="0" err="1"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 sagen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4BB4295F-4AE5-2472-7578-C29BA986C2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123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289695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878F1E8B-AF12-FA36-A424-F4DE5669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1CD2386B-3EF6-72B0-17FC-2600F41AC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04834D16-95FB-033C-D9EE-8F6E55991F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Hier was zur </a:t>
            </a:r>
            <a:r>
              <a:rPr lang="de-DE" sz="2000" b="0" strike="noStrike" dirty="0" err="1">
                <a:latin typeface="Arial"/>
                <a:ea typeface="Arial"/>
                <a:cs typeface="Arial"/>
                <a:sym typeface="Arial"/>
              </a:rPr>
              <a:t>implementation</a:t>
            </a: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 sagen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FCCBE1C7-47D7-17E5-764B-C5A4BA90B6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124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677339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>
          <a:extLst>
            <a:ext uri="{FF2B5EF4-FFF2-40B4-BE49-F238E27FC236}">
              <a16:creationId xmlns:a16="http://schemas.microsoft.com/office/drawing/2014/main" id="{A473EBAC-5684-1A3E-607D-F1EC1D6F7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>
            <a:extLst>
              <a:ext uri="{FF2B5EF4-FFF2-40B4-BE49-F238E27FC236}">
                <a16:creationId xmlns:a16="http://schemas.microsoft.com/office/drawing/2014/main" id="{2F0A45D4-D8A4-CF7D-3B9E-933AFD8BAB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Ziel ist es, dass eine Klasse möglichst eigenständig entworfen wird und auf Objektinvarianten (e.g. keine Minutenzahl &gt; 59) aufmerksam gemacht wird</a:t>
            </a:r>
            <a:endParaRPr/>
          </a:p>
        </p:txBody>
      </p:sp>
      <p:sp>
        <p:nvSpPr>
          <p:cNvPr id="2282" name="Google Shape;2282;p101:notes">
            <a:extLst>
              <a:ext uri="{FF2B5EF4-FFF2-40B4-BE49-F238E27FC236}">
                <a16:creationId xmlns:a16="http://schemas.microsoft.com/office/drawing/2014/main" id="{DF1CB94A-26B1-0A17-0B88-BD3E4FBFC1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12734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664C55A2-7E07-403F-8A30-04697467F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A1D37E6-478C-99A1-F6DB-2DC682143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C73E12F2-6DEC-C964-AC87-4773F21195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38503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87D02A2E-A9DA-C48B-C574-41DDF6841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593CFD6B-0B62-A35B-5591-A727E25542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B54727B1-BC6D-B4DC-8C22-6F75CEBB4E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134119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6832EAF4-9580-C98A-7330-E93D4E461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8935BE3-5DFF-DF10-49A5-79B143E0EC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C869B117-CBCB-2C49-ED88-182B7042DB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501624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BA5B5DAE-4704-6EB2-B139-850186DF1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B39CF2BB-6E1A-5533-252C-B6A8AB2016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9F7422BD-A9D4-169B-38B4-D818D3C2E5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132269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8C2186C2-9301-994C-3476-BFA04D0A9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A943BEA-9E1D-634F-CCC2-E099F6FD68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64F7057B-6CB1-6734-1D1B-2D72C3527C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8446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B61D66CD-E195-6428-E079-D9B9DC09F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DDFAB462-C01A-A2B4-41BA-D7B04B5419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5EF576EF-C659-C84C-52BB-4FFBD7A761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339898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F2BBE7CE-1B58-CB8F-2076-750AF60BE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6C8C2A0-ADA7-A4EF-BDBD-9AB6D34217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424C5763-896B-76B2-D880-C23591CF1E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015556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048FB8EA-E340-CC49-D3F6-7A4FE5A58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B35A5C3-CB19-5952-3E34-CE430BAEBD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F93318E4-EE47-5ACC-2B8B-5976D8D7FF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28806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78042EB2-C68A-CBA3-7575-D738C9973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BB0EFF00-1829-3AC1-E2E0-4584C26C01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1BAA22C3-7A90-951D-391D-7223E9B47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787831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208D1A9E-2897-0530-3C41-66C68DA7F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9A9C56C0-78FA-D9F7-0DB3-6D1743EB47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463A5CDA-FDC8-614A-0B6A-1C30E0C376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235809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BFD70D38-BD10-A0FD-ABB6-86BD7F39E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064F5D72-4B9F-7F5D-2FBC-8B07B85AB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522D3B36-8F84-4292-BDD8-829B49689E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372722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34623D5C-BA21-299C-906F-404C0237F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CCFC8B1D-E771-83C4-43F4-5140C127FA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F6C5D8AD-01F1-1597-2170-C9C241511D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659364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1727C7A9-298E-BBDB-02DA-F9BA92ADD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5FFC898-D393-A2AC-DEC8-33047F1018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7C65BB1A-B819-B1D5-55D8-49736ECE7C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091873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471508E3-0960-467C-1F79-4E0DDC5F3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9E42B410-BDDC-589A-CCC2-11FE835301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ACF3258C-C5C6-40EC-DD6F-5A67104DE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084517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3464E318-554F-FF33-2110-051941843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4CDC0C1-3717-CA93-DA32-23229B5434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1974C6E3-5E4A-6909-57B0-D87232DB10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038023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6599A4BE-2D3A-9489-D7D8-138E4B571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AE12460E-5922-5780-A0A0-064C31A298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772C049E-BE2B-81A4-ABF4-BC2288D82E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415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44E6F708-9054-99EA-3345-D0D27494B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C1F436DE-C9A0-F891-5570-191D61ACB5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B34D8198-CB39-61A3-9558-632414CC14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82962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6E333C7E-EC2C-E812-BE4C-C9C798360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7DE41940-F936-0825-E0DF-631AFCA469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225B1592-7834-F096-04D6-6AD09D182E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874565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44F5CB14-4A0C-7EDD-7609-72157CD7A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1C002BF-3AED-8FAD-D28D-6AFB743B5B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FC7EB795-9386-0871-7B4E-57BADCA32A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672947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B44192A0-2C25-E6DE-9D15-BB3D59D85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AAA8272-935F-4AA7-46C3-3375BA2E51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128B5973-AAA6-6133-090A-A00F981FB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6744076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3091750B-C7A0-8314-2611-4ED0AD113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5BC911F4-CFAF-540A-38A9-F3FBE4A49C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1688732C-45B9-DD08-942E-996FA2B6CA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86103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776A111E-0FA8-588D-DB62-8BC022DC7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7BA2DDEB-F873-B5C5-B6E3-B3063AD4B6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ADF4D176-03DD-B73E-74CF-A42231876A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161166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25C45044-F359-46DA-5C3E-8A50C605B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756DACB6-D9B2-6A0A-C3CE-8ADE0CC58A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642B4A2C-3D11-2A57-FBE4-3603D0CFAA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153742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998DA3E4-011A-65BE-9EF6-ABE441AC1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E9ACF35A-1D44-3773-EA49-0DAE3360EA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6D460D90-94C0-4371-0335-2690361401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490997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757A70C1-06DD-A908-37A9-050B91241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E02672D1-4EAA-9083-82F4-B5A6F8E760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9A3ABEBB-0796-F5DE-E1A1-BB69296918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71508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376ABEDA-2299-4D0C-F4A6-53F7C9467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892B46D6-47DA-B527-E645-BD3A0FDACA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75AE4E2C-B18A-BDA6-7EF6-C2C4970EE1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69115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2242E89D-1E31-14A5-1578-57B260896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3A7B7468-E48B-E745-D0DE-84CABCD2B7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AB832BB3-5C11-E03A-31A5-41D4BC836F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975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5A2E793C-60F7-C892-2C7D-7DD1ADFBE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772AD97B-1D41-A612-76D6-4759229711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7AC8F01F-DB74-AD1E-270E-1367985F53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67814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22F16A78-0466-5623-0A9D-712219041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216121A8-63A1-336F-E361-9A86F5C95E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8D58C47C-894E-C206-3298-86B454A236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945256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9F99EA6F-1417-FA4F-9998-935DE5530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A122F09B-CE66-76B5-45FD-9915F62BA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B5D7A248-ABCA-E2C4-BF04-A1936712C9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672316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04992442-85D6-0C75-68BB-DB8E5D323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250745A-F633-C412-8335-37760691F5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AC2E9C31-6A15-9DB7-C287-02A38FE627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080244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01160A59-148D-AFEE-E304-E15D49CF6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A9C77E73-47EC-7ACD-B023-FB9AFF81F3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67E6C227-5B51-0096-4EEB-E436706B69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511013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D55A0930-E1A1-C3EF-4282-EC18B7998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B1EB45F9-7FE3-18FF-3644-EE23165FF7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A54B5A8B-E05E-DF76-5605-EC78DA3BD2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2249463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DBE9FA0B-F032-6753-8009-CB0392859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A371CBFB-C773-3E37-461B-D531AFE3C0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B82A8758-A2C8-D2AC-045B-3D0A8AA848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359008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83678E8C-EE85-F841-38E1-10F9FCD81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9D42C1D4-8D3B-C229-C1CD-0E11486292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25440DD7-6EB5-9143-4FBD-09E5161B12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4617357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C542C8E2-06F2-518A-596E-B912D6ED3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207EE3C6-8542-4DFC-D18D-D4AAD35542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42CA62E2-935C-6E81-5D28-E5EEEF7645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872478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46FAB680-BED4-75C0-266C-60FE23234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92727D6-807E-C96A-6B97-F0D0C91F24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A4490A3C-BA1A-9864-69CE-794EDE13EE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860195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p11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6D35BBFF-25E4-9AA3-6EE5-7A0A74020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6D75DDBB-65AA-DE4D-0C71-AFA62E551F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FF3A1BD9-C718-7EA5-BA62-E69AB43D4E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5891852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B3E797A2-E0AA-39D8-8A2F-BFF432063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EE259516-4FB2-5A1C-FD3F-6C765DDDEE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DD4B5370-28A9-0EA4-BAF0-3FFD401AAF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099817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8C1AFAC1-6877-C760-DC74-56C0989F6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AE286CB1-A0D5-C99C-A7C3-52DE871FF0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C882EA68-2EDE-839B-E6F1-DF4D4C1855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624811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A3D46430-1E02-5B25-C5EF-1AEEC7DE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6160A59-C377-80EF-4496-22F5B5CF42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20DC35F2-C9B6-493F-7287-F52769108F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349642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7564394C-ED79-5839-FB6B-6ED41F73C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2306FE6E-A871-239C-E829-A25F1609F2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7DCEAD5D-48B8-1853-312D-0ADF2928EF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9028919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5022D776-6464-C8D9-5E40-1C34636EC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E02B6BF-B555-9952-DCFD-C11E17E4C3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566B73F8-4CA3-A3B4-5829-42CE17378B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339545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p12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0C05E215-37AA-F70E-2B35-DC797B03D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648DAAA2-ED3C-9DF3-4A74-D97A3786CB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EBD91026-E049-4DE9-566D-0B961055BE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686143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33240C92-A282-5428-D0BF-DABBE487F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C48255CA-CB45-1442-8799-0698643E05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C637F8E0-53DF-EAE5-D196-3E672687A5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5610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DEF44D7D-5BC2-3A2C-6A8A-E34759EBC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CDE1838D-FF85-3EED-3388-10C7BC1DBC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31DC4861-4C0D-9A77-997D-1780475351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2157248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7644F0CE-CD36-FFA4-ABD0-946CAD52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FE0A3250-7B13-D671-DC1D-5964F9DBA3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ACD8ED19-3293-41BA-E5EA-E801DC9A47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624109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FFFA39E3-7AF6-FD63-D7C8-EA8EC65CA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23ECBB6-F4A5-3F0E-C19C-E0654B97F5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2F88C6B5-19E8-51F8-38AA-5940674B0D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229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949F5655-1E47-161A-3439-3955CB610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FCC06686-B677-EC18-096A-32E73479FF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4E1DB40E-AC94-F67B-1533-88BE71E384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5215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98652F10-141A-1FE6-418B-838EBFB84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ABF6EDD7-F0C1-0567-A92F-4516CD589A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30A711A1-E44B-9829-8D73-5DB2D08CE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98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80EEB184-F4F1-FE69-7F71-75CE573CB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F6112EDF-FD51-8F1D-99B5-F8E1EE352D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A350C0A5-C55F-B9F1-AF2D-9C3E091B4C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4944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890E9F9A-7763-EC06-40DF-EEAD8A516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F29819AD-6CBA-C955-B49E-751A83541C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065D2DEF-5CBA-AB05-57C4-CC0503089C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762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1EE602E5-8E47-9E35-87F0-BC7859295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B2AAA69-CE86-5DAA-F62C-E6D2F0F7EE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76821DD3-CA82-91C4-A761-3EBCEADC6B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7722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FBB01C7D-C1A0-E616-334E-47A90A03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36C8CB6A-3054-A718-3E6B-30468C6C05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AFBD4893-A20E-9DAA-C953-D55407B806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5237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D58119E1-B1D0-BD41-A3F9-006E68E18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D406E44-A4E2-2E87-D662-FD9C5ED12F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BF3FA67E-9B6D-08C1-7D3B-FEBDC22311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6807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70B8AD10-BE3D-6EBF-D98F-4E8095834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F2641157-C799-4073-AD5E-F86D6B51AC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A91186E7-AE99-6382-4844-DCEEAF2D51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9922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BF0C8112-2443-B7F5-408D-37414992B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2DECF90B-2E78-013C-11D7-228B61BA1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E33A6C4F-095E-E69B-D5A5-7F7BCC81A8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767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5EF431A3-7282-A616-F475-9D0F126CC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B98A63CC-2A91-13C7-9C97-912AA7F372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69B26CFE-4039-9A04-499D-0E0E732193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2042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8BAD4E72-BA33-E7CB-5CB2-F4E35F2DB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6303D7F9-23F2-2E7D-2766-220139C7C7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B0C809FB-7D3D-4EEC-EB54-0891B64468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299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69B19E2A-2F60-A02C-9486-9D123A769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C0C5C59A-4B2F-D0DD-A00E-1FEEDC7196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5F0EA0CC-EFE8-E829-EF9E-C5AEB3E064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395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Ziel ist es, dass eine Klasse möglichst eigenständig entworfen wird und auf Objektinvarianten (e.g. keine Minutenzahl &gt; 59) aufmerksam gemacht wird</a:t>
            </a:r>
            <a:endParaRPr/>
          </a:p>
        </p:txBody>
      </p:sp>
      <p:sp>
        <p:nvSpPr>
          <p:cNvPr id="2282" name="Google Shape;2282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A74584E6-88B2-1647-8C2C-3AA09D989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656E7D17-3538-78DE-AB2B-5AEEE6852D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8B3C5907-1DE8-81A4-A9A9-D290BDE232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7626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1A23E042-ED70-DEF8-3BCB-B6551CE0E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AC45FEA5-32F3-A0F0-7BCE-CF63E813DC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3CC50BF1-7B94-E8C9-B97A-95FB226A5E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928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1CED2F34-DB06-A2CE-EDAF-2A85A2B2C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5BA85AB5-1FD7-EE7A-EEC8-7604F7EBBE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FB7B42AC-9B93-EE5A-10B5-40F7A02BF4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9246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F40C5F3F-B916-DCBB-C2EA-B0CB7951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B5ACE8D-E483-D827-0EAB-45DA6630F5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E4915A39-D73B-64B3-55B5-131A47BDFB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4362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78E406FC-4253-236E-338D-76ED1C3AC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6826BE49-53EB-12D2-C0BF-B5B4AB5D0B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97D4DCFF-DB21-AA63-D953-1B658B53BA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82569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5BA6EA37-D83C-1256-9B66-F4636627D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B0FD5257-43E8-AA9C-83C2-64318DB32E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D6B47BEB-B0C7-984C-E175-FAFACFC8E6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3335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407D8765-1A5D-3FA3-2148-8C29FD1C0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A440224E-4508-B7C8-A6F4-D0A11A5C5A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406FEBB0-FA3B-38BE-FD28-56E74435BE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932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C684ACAA-C53C-7166-FAD4-497BB160C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BA67AA6F-1F49-6A6C-893C-F0D5E1AC0E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79F00667-1238-5BAC-FF2B-C13F7AFA58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967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C538D805-0C56-EBD1-7A34-00F8F8333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A2EC27C5-6D39-880C-3831-B4877957F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C22699AE-F292-3ABF-1581-89962EBB0B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4276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B93236D5-C6E3-C15A-5A45-83C33B0FD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59D0375A-F8C0-4322-E1FA-EE44D3A8B0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6BF43B09-C091-8296-2E05-77FC5BF237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6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D015B170-0FA1-3C3F-CD2D-DC920AFF1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784BC473-D2D2-7183-25BC-E3E214F7F5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BE1E6423-C639-FFF6-2B2B-9367B8E060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32826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C1E0FFFE-D58E-013F-8722-8B47E0714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20E442DB-9D12-F080-5FE8-BFA3B499A1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87105774-19F4-C81C-A668-B6C0FBAF53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47924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6993B4E2-BC26-991A-9458-8AD78C4EA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518661B-5EFC-86F8-7CFC-53FFF1C364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EE3874E4-BF2F-2FF5-69C4-547C650486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87817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B4F7E7F3-0187-C098-D40C-4E875A7E9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72E66393-BF70-B058-1A22-7EA5718C84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BD5F1B51-E9E6-B2BD-AB00-E844DF6F49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04120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3AB243FF-44DD-547D-72DB-0955B10F0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9688BCE-FE8C-0245-2406-0B7721D9E1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2B47FA12-B613-8716-59F5-CF7EDF7B94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92707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7B1A5F25-0FA1-B84D-4D7A-410BD8D9B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7A50E47B-B280-12F2-AE85-AA35595F02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717592DE-15BA-93EF-1D28-51B0E33881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3071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13E3691B-CE4E-2DD3-D141-36E61125A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4BBDB9D8-B031-3760-391D-35F9988DBC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12D15B30-F074-198D-A5DA-85A7F6C26B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45283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A279FDE6-CB90-854E-D15D-C23E03786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AD453BE5-FE84-3A9C-8BD7-E29605E244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46E4BEB5-5FB4-35EB-38CC-899FA46743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31747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92F70C77-B2B7-CD36-BED6-F42DA1338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154E8866-D99F-C249-F1D5-4CB8FF9690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4A2C6107-FB6E-083E-FCCE-6B62B5F8AF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0015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F23FA74E-5A90-C7B0-25C9-2B4113DFC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FA04E603-424D-5545-11ED-F26854F429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3EC949A1-07D3-9ABC-18C5-615FAB026C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6609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B9BFF8BB-0CDA-CF90-7B6D-7057930F0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9735B4B5-816C-B55D-4107-872F6D51E9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69C39E3F-A41F-C8B7-1A97-D1100AEF95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46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B436647F-431D-6DF3-A18D-F1041A187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F39536E7-2914-2593-EF81-0B51E4D94F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CDBC45CA-33B3-3BE6-AAC1-59209ED545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89588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314027F7-B204-7B31-15AD-5BE15ECE9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B8F084F0-612F-81B3-4643-3522B3602D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91400D5E-D897-934D-937F-819BFB1570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43117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5F8BD-D063-0CA1-8C3A-185C42106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1BCF6A-5E8C-DEF9-F66B-49BC5FA95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E7A07-F0E5-41D4-E027-53A259994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873D1-0905-301F-CFC7-DED7DDF51D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51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69610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055A7-A808-F499-D39D-08444F016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C5DDF-4EAF-6D71-15BE-048584A72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1D58A3-9C03-348E-2B86-FADA8A5C5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84363-804F-F3B7-4A5C-AED8074070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52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44827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1B42C-AF56-A2E5-D7CE-8A33A8E9A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6FA996-E250-8977-7688-86D37D755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A96D8E-6800-488D-50A7-1751EE3D9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BABD8-D4F2-DC59-4DAB-A74FD87573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53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5050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EA1CF-A4D0-C02A-0DE2-97DE96FCA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DD392-7942-4B3C-2876-879C30619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97A74B-E1E6-25ED-CCC4-64CBE8A42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4629E-A2F4-A889-F37F-58CB9AD7A3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54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96285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71A2A-0260-04EE-4DAC-891851F97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32986-93A9-0E9A-FB06-750131179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6DBF80-C3D2-61BC-0686-50A847921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80BA2-1A35-16C9-3189-7567B3C0E4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55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30372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D4C97-9C47-EC64-F26A-D1AA3B1BF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7D1181-F8D4-7274-4A30-36EAAA9BB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3156E-E63F-6F1C-10CE-E381D36A0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1C7C7-0894-25AC-F6A8-6EC66FD7A2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56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85048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69BA2-C0D7-3F7B-08C5-25F764B9F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13696-BBDF-F7B8-BD98-312EB2D7F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6E679A-CA9A-04EC-378A-7466E0295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FEC3A-594A-BD05-814A-11CF30408A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en-GB" sz="1400" b="0" i="0" u="none" strike="noStrike" cap="none" smtClean="0">
                <a:latin typeface="Times New Roman"/>
                <a:ea typeface="Times New Roman"/>
                <a:cs typeface="Times New Roman"/>
                <a:sym typeface="Times New Roman"/>
              </a:rPr>
              <a:t>57</a:t>
            </a:fld>
            <a:endParaRPr lang="en-GB"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78825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>
          <a:extLst>
            <a:ext uri="{FF2B5EF4-FFF2-40B4-BE49-F238E27FC236}">
              <a16:creationId xmlns:a16="http://schemas.microsoft.com/office/drawing/2014/main" id="{5F71CD58-BBDF-CD55-8044-833387E38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>
            <a:extLst>
              <a:ext uri="{FF2B5EF4-FFF2-40B4-BE49-F238E27FC236}">
                <a16:creationId xmlns:a16="http://schemas.microsoft.com/office/drawing/2014/main" id="{12F2392A-52A3-1B58-EFB7-4EE6E7BCB8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2" name="Google Shape;2282;p101:notes">
            <a:extLst>
              <a:ext uri="{FF2B5EF4-FFF2-40B4-BE49-F238E27FC236}">
                <a16:creationId xmlns:a16="http://schemas.microsoft.com/office/drawing/2014/main" id="{7516F846-5B3B-4891-6C2F-34AB89AB4F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576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>
          <a:extLst>
            <a:ext uri="{FF2B5EF4-FFF2-40B4-BE49-F238E27FC236}">
              <a16:creationId xmlns:a16="http://schemas.microsoft.com/office/drawing/2014/main" id="{58236634-D9AD-CA4E-B98B-B253BBE12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01:notes">
            <a:extLst>
              <a:ext uri="{FF2B5EF4-FFF2-40B4-BE49-F238E27FC236}">
                <a16:creationId xmlns:a16="http://schemas.microsoft.com/office/drawing/2014/main" id="{EDBA0FD2-9CB8-2256-2BC1-A9246FAF7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2" name="Google Shape;2282;p101:notes">
            <a:extLst>
              <a:ext uri="{FF2B5EF4-FFF2-40B4-BE49-F238E27FC236}">
                <a16:creationId xmlns:a16="http://schemas.microsoft.com/office/drawing/2014/main" id="{EE47D15B-291F-479A-9846-D769A55210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231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F87026F7-C3C1-07C5-EC0E-AE8FD2CFC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85895493-4AEF-5F5A-DF43-9DEEF94601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AB5F274D-C855-D313-B102-A7B2B5CDD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4378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7B04200C-10A1-FC1B-6281-F7B4E4951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FC8CCB8E-BF89-0B50-C757-171CDDE183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0BFC98EC-2613-B08E-51BC-C26DF53EA3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19679B49-EDE0-7D77-1E18-6EC109E4D7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61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13462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E1212B24-B36D-B621-9FF8-961C5EE6A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575FFFFB-5A9D-EFA8-5B87-B1F57CBD61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A5BD43C1-3D75-4E84-301D-4FFFE0286C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8C827DA5-52CE-E426-EA06-64961AE7F0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62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53454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E135CAFE-E606-5686-C2D9-C5F552456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0ABF8D8D-2393-40F6-43B2-7430E86CFF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B6DFC700-35CB-5D29-EF21-2E48FCF8CE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3941FD92-5597-A513-2D74-0FAC320862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63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916814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AFC87284-3347-A05A-B6C2-384DA942F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4DFB30AE-E9CD-3E9B-9EED-DF3FF89508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8AD428D9-1A30-AF75-4CA0-DA0CBE09A6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DD1E1601-8340-CB66-EB65-AD8A1474AD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64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61622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A1555D77-B0E8-CA2E-013B-9FC40922A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2112E218-8D07-18E1-B5F5-05899EF084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1C870F6C-8FEF-F7AB-C9F5-E57470205E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714F5D53-F398-A36A-D0C0-B077EA0F07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65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44501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1AD57E65-618B-E93C-15CB-6466634EE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D10FB269-0A3A-FD7A-0F2E-28976F8431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8F921A46-0DB9-3336-BFC0-373D800FD3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9BB3C876-59D2-4327-64B5-82B99E9591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66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481471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24983667-21D8-45AB-EA3C-97B9E4676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217C4C89-9CD0-08E2-7B2C-DF8CA2CF17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CC829151-330B-7D6F-B3EC-6C1399BEE0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401C3353-67A2-3A70-F144-41A8D48D51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67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96616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0B4AB257-C0EA-F7EB-65E8-FFBF7AB1C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83C69DFE-8C53-68F5-A4BD-B7A5734761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987B41CB-B3CA-E15A-25CA-10E2CEFA1A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16058FFB-59F1-C520-A6A3-D6A66A0379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68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56651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4E64F6A3-DB03-2C6B-FC24-5839D4D9C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9B34A516-EEBD-31BE-07D4-53DD09DF1C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84196195-A320-6B98-3B91-0CB3F73A9B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EC2FECAD-C2B6-7353-254C-2F2CBACDFF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69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764334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75F13DCB-285B-78F6-1A5C-D83B3938C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815D4811-22A0-731F-743B-C908DBB349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B1BF118C-A6B7-F33A-32AA-D869B44C4D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FC87AF26-4370-9373-804E-1BD0B6A80B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70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009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4FE1FB76-A77C-DD0D-C061-25F9417B1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6863A7B8-27E0-E4C9-C3E6-908138C9B4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90B4EC7A-E0E5-C188-D48A-B8B39C7C4E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874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3595BC2E-806C-F22E-BDE6-842B2CD20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BD98D137-4732-FCE5-F674-FBCCDF3C19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9A8A6E3D-B11A-9E63-76F4-B65EBBDBE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23D548F5-F670-F86A-DA9E-C90BE9CEFB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71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49209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B303431A-444A-E21C-46CC-CAD1892FD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CA70D690-E27D-2D1A-E233-E49B5C1441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0FBFA710-5A0A-5535-5FAE-E7F5917AC0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3305FC90-D241-8996-FB18-76B4EE67C0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72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74278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AF3EFCC0-D77C-476C-410E-95563A968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0985252D-602B-B45E-7AC4-E212887EA1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E103EDD2-7A68-13AA-9A52-928FED9AF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E288AD6A-68EF-0B7C-1C8E-CAA1875D6E7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73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16906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DD304097-A20E-3B26-7FFB-07DB9641E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FC030D4D-34C9-C9BF-A078-3B464DD213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A5BE2533-DE0A-3E38-ECDB-BBC8E77AD2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B394A209-5CF0-B082-E37D-363235FB81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74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66150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645F0A69-44EE-B065-584B-6405524F8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E186E411-A110-9A96-3F59-0E476B9B73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5BB6082B-4961-5CC0-1515-6E7ACE9EE1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FECC4FE2-A27F-72E7-5E15-09D0B414BEA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75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420018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12D9BDCD-18F1-F75E-2A19-CE02AED9D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8FAE601C-15F3-7600-0BEC-50A078BCCC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C22A6DC3-A184-76BC-E9DB-5C6B3115D1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73FAFEB0-01D7-3D9E-CF50-116CA2E3E7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76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658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F20ED0F7-B9F7-432B-88C1-8FF2BDA6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68E61599-92FF-3A69-88ED-0B0BE47E3D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FDB440A9-2AB5-C65B-C258-AD31CBA598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56D46DDA-1EBF-7B14-08FF-9C9C0AE99E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77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455412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0C3B36AB-0400-ED39-1F4F-8476BA2EC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B2FB31C4-243C-E7B9-E620-2FEDB47AEC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E9E096B9-DA35-D1AB-396F-9755717594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0B546E47-970E-249A-0FF0-9CB172831F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78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41875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48E388A5-9E0B-5E8B-8F7F-4399FA7FE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C3B341E3-914C-C658-1937-3330A163FF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21EBC66A-3D39-E812-3FBF-3425EC9049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C8280B5F-D5DE-2CD3-8CEA-2AFF318B0C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79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706082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5CBFFEA7-0840-1716-AA86-082D2B9AA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25C6BA19-F663-19E9-16F2-3E52044E3A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173614A5-21BE-BC74-F727-57E2EAF0E6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0017666D-66C2-38ED-9036-410C10E66DB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80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543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192B6B77-7689-4460-DF37-A289F9E27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6D28BF97-31F4-8645-0E3F-2CFEF73CF2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1CEBC44B-3135-36ED-5A2B-D7FCFA374D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04835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AF062830-5BDE-C382-4DD6-4CB05DB40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0992EFD0-3F41-5E94-3B9E-A16D593F59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3F11EE94-DDA6-AEAD-0136-2D7333C604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34772EC6-DB77-03C0-0773-9B443B83FB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81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231690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7CE1C1C1-4E01-EE9D-C961-6148985A9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36F64F83-3CE0-41DE-423A-C885EB674D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1B53019C-21BE-8556-3DD6-DFCACC4B48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25B1E14D-6397-CBC9-3C27-876789A2BB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82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423680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8DF71F94-C72F-557E-A4AC-636498072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5FF13489-A8B8-39A8-5A38-90E289222D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82D269AE-F7AF-E6AD-320E-D550C15814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7DFA4AFC-FBDF-C5AE-D856-866926B0220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83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722949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95119597-0CA1-5EFF-8E00-E3251584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93A2DF91-CF6B-4F3C-1FE0-C01C027024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D340D6EA-9B44-B1E3-E601-4C92AA78F3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729A20CB-33AE-4076-42CF-6F5CB2DA05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84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486170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AB51942D-6D19-9D19-6853-54B34B8D8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0CF73A7F-AC3A-5985-24A5-4E2DAA43A2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9E7535AD-8520-2D25-E0C4-2907EE9518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3CF0C694-4920-09CF-F9AE-8B6C75C8CF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85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547931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3735EA4C-E3CE-CAB0-A4F2-844A72E98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6B8E75C6-9A5F-0545-19C5-404037DC27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264091EA-D557-A5DB-CB35-DC28CEB27E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27E8FD93-A53F-34FE-E29F-F836B7ECA3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86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090062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78804FE5-8E79-3EF0-D6D0-E7FBA5949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B9C71E0C-FDA4-E1FF-E3C4-89E19F7EF6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FB2F9B3F-EA7D-504F-4890-377FE28B0E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7A81D255-DAD1-99CD-1BB1-6AAE1A8B4F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87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800939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FAE44209-4597-7F8F-5920-693C79202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AAEA41C0-6333-A6D4-02AC-5A4A5691D3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08550009-944B-B027-3E6C-913D20175D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158E1EE9-0936-6B03-C925-B9813BCB6F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88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720070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C4001DA6-6FD2-2783-3686-F9249A672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653EFEA8-104E-0870-DF8A-E1AB1D9A13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B145D60E-6AE0-0B7F-4118-EECDDEBEF3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 dirty="0">
                <a:latin typeface="Arial"/>
                <a:ea typeface="Arial"/>
                <a:cs typeface="Arial"/>
                <a:sym typeface="Arial"/>
              </a:rPr>
              <a:t>This. Hier notwendig?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0F9665E0-13ED-A145-3213-DA49C3F856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89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784187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1E8C2250-DA9A-9611-6FB3-3C64F8239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9A8761AA-C0E0-197C-FCF0-39DF71D0E3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5448F42D-2953-58F1-EBD5-E414536799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0304A9E7-4753-4A17-D1A6-75C1822760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90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8334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7C0A59A3-1CF8-5442-3A47-BAFFFC32B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118:notes">
            <a:extLst>
              <a:ext uri="{FF2B5EF4-FFF2-40B4-BE49-F238E27FC236}">
                <a16:creationId xmlns:a16="http://schemas.microsoft.com/office/drawing/2014/main" id="{DF073A1B-AFCC-E8A4-8AC9-9FD5303C12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118:notes">
            <a:extLst>
              <a:ext uri="{FF2B5EF4-FFF2-40B4-BE49-F238E27FC236}">
                <a16:creationId xmlns:a16="http://schemas.microsoft.com/office/drawing/2014/main" id="{294CB432-07FC-C64F-632F-287B52FBEC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584787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18517CE2-67BB-F5B5-8DCA-5355AB3B6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EE1CBD43-C4E6-C394-22D8-7DCE876AF6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336410A5-22DF-503B-DE72-EADC8BC9DF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DACBEF0F-23BC-61DE-BC78-CB119730A6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91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68214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EF10E580-16BB-AB37-BA88-EB82C2DD0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A9437AB1-0CCC-5F8C-C37B-EEC90F1F83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75089A38-68DF-30E6-5752-5C5FD62F4D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EDF6C46D-588B-A3D2-47E2-2DEBC1B86E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92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92142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6BA6DEB4-9750-220C-BC69-A2346578C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E7C98A80-FA89-2473-72FF-653FEBD4AA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91F7D2B1-83B5-CDFC-DAAA-631C2F3550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5389B231-5A69-C3FA-42BF-1BD303C13E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93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387276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75614474-6EEB-A652-913F-6595ADF63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13D239AF-4B74-ACAD-1411-3C07D2950A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40287E52-75F5-11FE-DFBD-064A4DFDFA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6F413409-26B4-55F2-34D2-D1CA2F3025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94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780385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97E1F9A0-590D-3543-B304-3DB25DD68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D80332A8-A30F-8CC9-2B40-F1758650B3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977318C0-97F4-36B4-1DE0-F87F8C843C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6C62867D-0487-20F9-6CCE-247F14DBAF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95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572311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C1DC8342-D367-9DB5-B709-07BBA15B8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1DEFD7F6-8A79-0A1E-31B4-F50C47D83B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19B1D3F8-76C6-0C9A-0CDC-19CF51D45D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A9E18FBF-1955-78B7-D609-64E17A2334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96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396735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23042378-7DD7-BA27-8FA3-7F11FC863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B8EC5EF8-EE41-6065-56BD-B588D3042F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9971E8B5-D19F-C868-4B83-CE636E2FE5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7CD06478-26D7-BF74-CF84-F810E74028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97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632775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3783FCAF-25D4-8E87-CF7E-9C075DF80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D921BBF5-A5B4-1096-9240-37BB8848F2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7F772AEB-F81E-7803-15B3-48B061F108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18490C40-FE17-373B-4EFF-BC534FD29D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98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688569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6B7C77C7-53FA-965A-7FA3-884834A89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31F01080-7A82-6AD5-3742-1487EDFC50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64795541-FD91-CD70-2EB3-FD86665CB8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69CE597F-EF3E-E5F0-70AE-C776118D68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99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25902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944D93B8-EF52-05F3-8843-3F1DF6263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:notes">
            <a:extLst>
              <a:ext uri="{FF2B5EF4-FFF2-40B4-BE49-F238E27FC236}">
                <a16:creationId xmlns:a16="http://schemas.microsoft.com/office/drawing/2014/main" id="{5D51B2C7-F4B7-4EF3-CB3C-BB6E533242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2:notes">
            <a:extLst>
              <a:ext uri="{FF2B5EF4-FFF2-40B4-BE49-F238E27FC236}">
                <a16:creationId xmlns:a16="http://schemas.microsoft.com/office/drawing/2014/main" id="{6191D9EC-D715-B767-556F-A819F28FF6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:notes">
            <a:extLst>
              <a:ext uri="{FF2B5EF4-FFF2-40B4-BE49-F238E27FC236}">
                <a16:creationId xmlns:a16="http://schemas.microsoft.com/office/drawing/2014/main" id="{40F4C0D1-0FCB-CF20-0745-F122F251EA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100</a:t>
            </a:fld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679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4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2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3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4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5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6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ubTitle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subTitle" idx="1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3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2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4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2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3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4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5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6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subTitle" idx="1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3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2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4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body" idx="2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3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4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5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body" idx="6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strike="noStrik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6764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8.xml"/><Relationship Id="rId13" Type="http://schemas.openxmlformats.org/officeDocument/2006/relationships/diagramData" Target="../diagrams/data139.xml"/><Relationship Id="rId18" Type="http://schemas.openxmlformats.org/officeDocument/2006/relationships/diagramData" Target="../diagrams/data140.xml"/><Relationship Id="rId3" Type="http://schemas.openxmlformats.org/officeDocument/2006/relationships/diagramData" Target="../diagrams/data137.xml"/><Relationship Id="rId21" Type="http://schemas.openxmlformats.org/officeDocument/2006/relationships/diagramColors" Target="../diagrams/colors140.xml"/><Relationship Id="rId7" Type="http://schemas.microsoft.com/office/2007/relationships/diagramDrawing" Target="../diagrams/drawing137.xml"/><Relationship Id="rId12" Type="http://schemas.microsoft.com/office/2007/relationships/diagramDrawing" Target="../diagrams/drawing138.xml"/><Relationship Id="rId17" Type="http://schemas.microsoft.com/office/2007/relationships/diagramDrawing" Target="../diagrams/drawing139.xml"/><Relationship Id="rId2" Type="http://schemas.openxmlformats.org/officeDocument/2006/relationships/notesSlide" Target="../notesSlides/notesSlide99.xml"/><Relationship Id="rId16" Type="http://schemas.openxmlformats.org/officeDocument/2006/relationships/diagramColors" Target="../diagrams/colors139.xml"/><Relationship Id="rId20" Type="http://schemas.openxmlformats.org/officeDocument/2006/relationships/diagramQuickStyle" Target="../diagrams/quickStyle14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37.xml"/><Relationship Id="rId11" Type="http://schemas.openxmlformats.org/officeDocument/2006/relationships/diagramColors" Target="../diagrams/colors138.xml"/><Relationship Id="rId5" Type="http://schemas.openxmlformats.org/officeDocument/2006/relationships/diagramQuickStyle" Target="../diagrams/quickStyle137.xml"/><Relationship Id="rId15" Type="http://schemas.openxmlformats.org/officeDocument/2006/relationships/diagramQuickStyle" Target="../diagrams/quickStyle139.xml"/><Relationship Id="rId10" Type="http://schemas.openxmlformats.org/officeDocument/2006/relationships/diagramQuickStyle" Target="../diagrams/quickStyle138.xml"/><Relationship Id="rId19" Type="http://schemas.openxmlformats.org/officeDocument/2006/relationships/diagramLayout" Target="../diagrams/layout140.xml"/><Relationship Id="rId4" Type="http://schemas.openxmlformats.org/officeDocument/2006/relationships/diagramLayout" Target="../diagrams/layout137.xml"/><Relationship Id="rId9" Type="http://schemas.openxmlformats.org/officeDocument/2006/relationships/diagramLayout" Target="../diagrams/layout138.xml"/><Relationship Id="rId14" Type="http://schemas.openxmlformats.org/officeDocument/2006/relationships/diagramLayout" Target="../diagrams/layout139.xml"/><Relationship Id="rId22" Type="http://schemas.microsoft.com/office/2007/relationships/diagramDrawing" Target="../diagrams/drawing140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2.xml"/><Relationship Id="rId13" Type="http://schemas.openxmlformats.org/officeDocument/2006/relationships/diagramData" Target="../diagrams/data143.xml"/><Relationship Id="rId18" Type="http://schemas.openxmlformats.org/officeDocument/2006/relationships/diagramData" Target="../diagrams/data144.xml"/><Relationship Id="rId3" Type="http://schemas.openxmlformats.org/officeDocument/2006/relationships/diagramData" Target="../diagrams/data141.xml"/><Relationship Id="rId21" Type="http://schemas.openxmlformats.org/officeDocument/2006/relationships/diagramColors" Target="../diagrams/colors144.xml"/><Relationship Id="rId7" Type="http://schemas.microsoft.com/office/2007/relationships/diagramDrawing" Target="../diagrams/drawing141.xml"/><Relationship Id="rId12" Type="http://schemas.microsoft.com/office/2007/relationships/diagramDrawing" Target="../diagrams/drawing142.xml"/><Relationship Id="rId17" Type="http://schemas.microsoft.com/office/2007/relationships/diagramDrawing" Target="../diagrams/drawing143.xml"/><Relationship Id="rId2" Type="http://schemas.openxmlformats.org/officeDocument/2006/relationships/notesSlide" Target="../notesSlides/notesSlide100.xml"/><Relationship Id="rId16" Type="http://schemas.openxmlformats.org/officeDocument/2006/relationships/diagramColors" Target="../diagrams/colors143.xml"/><Relationship Id="rId20" Type="http://schemas.openxmlformats.org/officeDocument/2006/relationships/diagramQuickStyle" Target="../diagrams/quickStyle14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41.xml"/><Relationship Id="rId11" Type="http://schemas.openxmlformats.org/officeDocument/2006/relationships/diagramColors" Target="../diagrams/colors142.xml"/><Relationship Id="rId5" Type="http://schemas.openxmlformats.org/officeDocument/2006/relationships/diagramQuickStyle" Target="../diagrams/quickStyle141.xml"/><Relationship Id="rId15" Type="http://schemas.openxmlformats.org/officeDocument/2006/relationships/diagramQuickStyle" Target="../diagrams/quickStyle143.xml"/><Relationship Id="rId10" Type="http://schemas.openxmlformats.org/officeDocument/2006/relationships/diagramQuickStyle" Target="../diagrams/quickStyle142.xml"/><Relationship Id="rId19" Type="http://schemas.openxmlformats.org/officeDocument/2006/relationships/diagramLayout" Target="../diagrams/layout144.xml"/><Relationship Id="rId4" Type="http://schemas.openxmlformats.org/officeDocument/2006/relationships/diagramLayout" Target="../diagrams/layout141.xml"/><Relationship Id="rId9" Type="http://schemas.openxmlformats.org/officeDocument/2006/relationships/diagramLayout" Target="../diagrams/layout142.xml"/><Relationship Id="rId14" Type="http://schemas.openxmlformats.org/officeDocument/2006/relationships/diagramLayout" Target="../diagrams/layout143.xml"/><Relationship Id="rId22" Type="http://schemas.microsoft.com/office/2007/relationships/diagramDrawing" Target="../diagrams/drawing144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6.xml"/><Relationship Id="rId13" Type="http://schemas.openxmlformats.org/officeDocument/2006/relationships/diagramData" Target="../diagrams/data147.xml"/><Relationship Id="rId18" Type="http://schemas.openxmlformats.org/officeDocument/2006/relationships/diagramData" Target="../diagrams/data148.xml"/><Relationship Id="rId3" Type="http://schemas.openxmlformats.org/officeDocument/2006/relationships/diagramData" Target="../diagrams/data145.xml"/><Relationship Id="rId21" Type="http://schemas.openxmlformats.org/officeDocument/2006/relationships/diagramColors" Target="../diagrams/colors148.xml"/><Relationship Id="rId7" Type="http://schemas.microsoft.com/office/2007/relationships/diagramDrawing" Target="../diagrams/drawing145.xml"/><Relationship Id="rId12" Type="http://schemas.microsoft.com/office/2007/relationships/diagramDrawing" Target="../diagrams/drawing146.xml"/><Relationship Id="rId17" Type="http://schemas.microsoft.com/office/2007/relationships/diagramDrawing" Target="../diagrams/drawing147.xml"/><Relationship Id="rId2" Type="http://schemas.openxmlformats.org/officeDocument/2006/relationships/notesSlide" Target="../notesSlides/notesSlide101.xml"/><Relationship Id="rId16" Type="http://schemas.openxmlformats.org/officeDocument/2006/relationships/diagramColors" Target="../diagrams/colors147.xml"/><Relationship Id="rId20" Type="http://schemas.openxmlformats.org/officeDocument/2006/relationships/diagramQuickStyle" Target="../diagrams/quickStyle14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45.xml"/><Relationship Id="rId11" Type="http://schemas.openxmlformats.org/officeDocument/2006/relationships/diagramColors" Target="../diagrams/colors146.xml"/><Relationship Id="rId5" Type="http://schemas.openxmlformats.org/officeDocument/2006/relationships/diagramQuickStyle" Target="../diagrams/quickStyle145.xml"/><Relationship Id="rId15" Type="http://schemas.openxmlformats.org/officeDocument/2006/relationships/diagramQuickStyle" Target="../diagrams/quickStyle147.xml"/><Relationship Id="rId10" Type="http://schemas.openxmlformats.org/officeDocument/2006/relationships/diagramQuickStyle" Target="../diagrams/quickStyle146.xml"/><Relationship Id="rId19" Type="http://schemas.openxmlformats.org/officeDocument/2006/relationships/diagramLayout" Target="../diagrams/layout148.xml"/><Relationship Id="rId4" Type="http://schemas.openxmlformats.org/officeDocument/2006/relationships/diagramLayout" Target="../diagrams/layout145.xml"/><Relationship Id="rId9" Type="http://schemas.openxmlformats.org/officeDocument/2006/relationships/diagramLayout" Target="../diagrams/layout146.xml"/><Relationship Id="rId14" Type="http://schemas.openxmlformats.org/officeDocument/2006/relationships/diagramLayout" Target="../diagrams/layout147.xml"/><Relationship Id="rId22" Type="http://schemas.microsoft.com/office/2007/relationships/diagramDrawing" Target="../diagrams/drawing148.xml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151.xml"/><Relationship Id="rId18" Type="http://schemas.openxmlformats.org/officeDocument/2006/relationships/diagramData" Target="../diagrams/data152.xml"/><Relationship Id="rId26" Type="http://schemas.openxmlformats.org/officeDocument/2006/relationships/diagramColors" Target="../diagrams/colors153.xml"/><Relationship Id="rId39" Type="http://schemas.openxmlformats.org/officeDocument/2006/relationships/diagramLayout" Target="../diagrams/layout156.xml"/><Relationship Id="rId21" Type="http://schemas.openxmlformats.org/officeDocument/2006/relationships/diagramColors" Target="../diagrams/colors152.xml"/><Relationship Id="rId34" Type="http://schemas.openxmlformats.org/officeDocument/2006/relationships/diagramLayout" Target="../diagrams/layout155.xml"/><Relationship Id="rId42" Type="http://schemas.microsoft.com/office/2007/relationships/diagramDrawing" Target="../diagrams/drawing156.xml"/><Relationship Id="rId7" Type="http://schemas.microsoft.com/office/2007/relationships/diagramDrawing" Target="../diagrams/drawing149.xml"/><Relationship Id="rId2" Type="http://schemas.openxmlformats.org/officeDocument/2006/relationships/notesSlide" Target="../notesSlides/notesSlide102.xml"/><Relationship Id="rId16" Type="http://schemas.openxmlformats.org/officeDocument/2006/relationships/diagramColors" Target="../diagrams/colors151.xml"/><Relationship Id="rId20" Type="http://schemas.openxmlformats.org/officeDocument/2006/relationships/diagramQuickStyle" Target="../diagrams/quickStyle152.xml"/><Relationship Id="rId29" Type="http://schemas.openxmlformats.org/officeDocument/2006/relationships/diagramLayout" Target="../diagrams/layout154.xml"/><Relationship Id="rId41" Type="http://schemas.openxmlformats.org/officeDocument/2006/relationships/diagramColors" Target="../diagrams/colors15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49.xml"/><Relationship Id="rId11" Type="http://schemas.openxmlformats.org/officeDocument/2006/relationships/diagramColors" Target="../diagrams/colors150.xml"/><Relationship Id="rId24" Type="http://schemas.openxmlformats.org/officeDocument/2006/relationships/diagramLayout" Target="../diagrams/layout153.xml"/><Relationship Id="rId32" Type="http://schemas.microsoft.com/office/2007/relationships/diagramDrawing" Target="../diagrams/drawing154.xml"/><Relationship Id="rId37" Type="http://schemas.microsoft.com/office/2007/relationships/diagramDrawing" Target="../diagrams/drawing155.xml"/><Relationship Id="rId40" Type="http://schemas.openxmlformats.org/officeDocument/2006/relationships/diagramQuickStyle" Target="../diagrams/quickStyle156.xml"/><Relationship Id="rId5" Type="http://schemas.openxmlformats.org/officeDocument/2006/relationships/diagramQuickStyle" Target="../diagrams/quickStyle149.xml"/><Relationship Id="rId15" Type="http://schemas.openxmlformats.org/officeDocument/2006/relationships/diagramQuickStyle" Target="../diagrams/quickStyle151.xml"/><Relationship Id="rId23" Type="http://schemas.openxmlformats.org/officeDocument/2006/relationships/diagramData" Target="../diagrams/data153.xml"/><Relationship Id="rId28" Type="http://schemas.openxmlformats.org/officeDocument/2006/relationships/diagramData" Target="../diagrams/data154.xml"/><Relationship Id="rId36" Type="http://schemas.openxmlformats.org/officeDocument/2006/relationships/diagramColors" Target="../diagrams/colors155.xml"/><Relationship Id="rId10" Type="http://schemas.openxmlformats.org/officeDocument/2006/relationships/diagramQuickStyle" Target="../diagrams/quickStyle150.xml"/><Relationship Id="rId19" Type="http://schemas.openxmlformats.org/officeDocument/2006/relationships/diagramLayout" Target="../diagrams/layout152.xml"/><Relationship Id="rId31" Type="http://schemas.openxmlformats.org/officeDocument/2006/relationships/diagramColors" Target="../diagrams/colors154.xml"/><Relationship Id="rId4" Type="http://schemas.openxmlformats.org/officeDocument/2006/relationships/diagramLayout" Target="../diagrams/layout149.xml"/><Relationship Id="rId9" Type="http://schemas.openxmlformats.org/officeDocument/2006/relationships/diagramLayout" Target="../diagrams/layout150.xml"/><Relationship Id="rId14" Type="http://schemas.openxmlformats.org/officeDocument/2006/relationships/diagramLayout" Target="../diagrams/layout151.xml"/><Relationship Id="rId22" Type="http://schemas.microsoft.com/office/2007/relationships/diagramDrawing" Target="../diagrams/drawing152.xml"/><Relationship Id="rId27" Type="http://schemas.microsoft.com/office/2007/relationships/diagramDrawing" Target="../diagrams/drawing153.xml"/><Relationship Id="rId30" Type="http://schemas.openxmlformats.org/officeDocument/2006/relationships/diagramQuickStyle" Target="../diagrams/quickStyle154.xml"/><Relationship Id="rId35" Type="http://schemas.openxmlformats.org/officeDocument/2006/relationships/diagramQuickStyle" Target="../diagrams/quickStyle155.xml"/><Relationship Id="rId8" Type="http://schemas.openxmlformats.org/officeDocument/2006/relationships/diagramData" Target="../diagrams/data150.xml"/><Relationship Id="rId3" Type="http://schemas.openxmlformats.org/officeDocument/2006/relationships/diagramData" Target="../diagrams/data149.xml"/><Relationship Id="rId12" Type="http://schemas.microsoft.com/office/2007/relationships/diagramDrawing" Target="../diagrams/drawing150.xml"/><Relationship Id="rId17" Type="http://schemas.microsoft.com/office/2007/relationships/diagramDrawing" Target="../diagrams/drawing151.xml"/><Relationship Id="rId25" Type="http://schemas.openxmlformats.org/officeDocument/2006/relationships/diagramQuickStyle" Target="../diagrams/quickStyle153.xml"/><Relationship Id="rId33" Type="http://schemas.openxmlformats.org/officeDocument/2006/relationships/diagramData" Target="../diagrams/data155.xml"/><Relationship Id="rId38" Type="http://schemas.openxmlformats.org/officeDocument/2006/relationships/diagramData" Target="../diagrams/data156.xml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159.xml"/><Relationship Id="rId18" Type="http://schemas.openxmlformats.org/officeDocument/2006/relationships/diagramData" Target="../diagrams/data160.xml"/><Relationship Id="rId26" Type="http://schemas.openxmlformats.org/officeDocument/2006/relationships/diagramColors" Target="../diagrams/colors161.xml"/><Relationship Id="rId21" Type="http://schemas.openxmlformats.org/officeDocument/2006/relationships/diagramColors" Target="../diagrams/colors160.xml"/><Relationship Id="rId34" Type="http://schemas.openxmlformats.org/officeDocument/2006/relationships/diagramLayout" Target="../diagrams/layout163.xml"/><Relationship Id="rId7" Type="http://schemas.microsoft.com/office/2007/relationships/diagramDrawing" Target="../diagrams/drawing157.xml"/><Relationship Id="rId12" Type="http://schemas.microsoft.com/office/2007/relationships/diagramDrawing" Target="../diagrams/drawing158.xml"/><Relationship Id="rId17" Type="http://schemas.microsoft.com/office/2007/relationships/diagramDrawing" Target="../diagrams/drawing159.xml"/><Relationship Id="rId25" Type="http://schemas.openxmlformats.org/officeDocument/2006/relationships/diagramQuickStyle" Target="../diagrams/quickStyle161.xml"/><Relationship Id="rId33" Type="http://schemas.openxmlformats.org/officeDocument/2006/relationships/diagramData" Target="../diagrams/data163.xml"/><Relationship Id="rId2" Type="http://schemas.openxmlformats.org/officeDocument/2006/relationships/notesSlide" Target="../notesSlides/notesSlide103.xml"/><Relationship Id="rId16" Type="http://schemas.openxmlformats.org/officeDocument/2006/relationships/diagramColors" Target="../diagrams/colors159.xml"/><Relationship Id="rId20" Type="http://schemas.openxmlformats.org/officeDocument/2006/relationships/diagramQuickStyle" Target="../diagrams/quickStyle160.xml"/><Relationship Id="rId29" Type="http://schemas.openxmlformats.org/officeDocument/2006/relationships/diagramLayout" Target="../diagrams/layout16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57.xml"/><Relationship Id="rId11" Type="http://schemas.openxmlformats.org/officeDocument/2006/relationships/diagramColors" Target="../diagrams/colors158.xml"/><Relationship Id="rId24" Type="http://schemas.openxmlformats.org/officeDocument/2006/relationships/diagramLayout" Target="../diagrams/layout161.xml"/><Relationship Id="rId32" Type="http://schemas.microsoft.com/office/2007/relationships/diagramDrawing" Target="../diagrams/drawing162.xml"/><Relationship Id="rId37" Type="http://schemas.microsoft.com/office/2007/relationships/diagramDrawing" Target="../diagrams/drawing163.xml"/><Relationship Id="rId5" Type="http://schemas.openxmlformats.org/officeDocument/2006/relationships/diagramQuickStyle" Target="../diagrams/quickStyle157.xml"/><Relationship Id="rId15" Type="http://schemas.openxmlformats.org/officeDocument/2006/relationships/diagramQuickStyle" Target="../diagrams/quickStyle159.xml"/><Relationship Id="rId23" Type="http://schemas.openxmlformats.org/officeDocument/2006/relationships/diagramData" Target="../diagrams/data161.xml"/><Relationship Id="rId28" Type="http://schemas.openxmlformats.org/officeDocument/2006/relationships/diagramData" Target="../diagrams/data162.xml"/><Relationship Id="rId36" Type="http://schemas.openxmlformats.org/officeDocument/2006/relationships/diagramColors" Target="../diagrams/colors163.xml"/><Relationship Id="rId10" Type="http://schemas.openxmlformats.org/officeDocument/2006/relationships/diagramQuickStyle" Target="../diagrams/quickStyle158.xml"/><Relationship Id="rId19" Type="http://schemas.openxmlformats.org/officeDocument/2006/relationships/diagramLayout" Target="../diagrams/layout160.xml"/><Relationship Id="rId31" Type="http://schemas.openxmlformats.org/officeDocument/2006/relationships/diagramColors" Target="../diagrams/colors162.xml"/><Relationship Id="rId4" Type="http://schemas.openxmlformats.org/officeDocument/2006/relationships/diagramLayout" Target="../diagrams/layout157.xml"/><Relationship Id="rId9" Type="http://schemas.openxmlformats.org/officeDocument/2006/relationships/diagramLayout" Target="../diagrams/layout158.xml"/><Relationship Id="rId14" Type="http://schemas.openxmlformats.org/officeDocument/2006/relationships/diagramLayout" Target="../diagrams/layout159.xml"/><Relationship Id="rId22" Type="http://schemas.microsoft.com/office/2007/relationships/diagramDrawing" Target="../diagrams/drawing160.xml"/><Relationship Id="rId27" Type="http://schemas.microsoft.com/office/2007/relationships/diagramDrawing" Target="../diagrams/drawing161.xml"/><Relationship Id="rId30" Type="http://schemas.openxmlformats.org/officeDocument/2006/relationships/diagramQuickStyle" Target="../diagrams/quickStyle162.xml"/><Relationship Id="rId35" Type="http://schemas.openxmlformats.org/officeDocument/2006/relationships/diagramQuickStyle" Target="../diagrams/quickStyle163.xml"/><Relationship Id="rId8" Type="http://schemas.openxmlformats.org/officeDocument/2006/relationships/diagramData" Target="../diagrams/data158.xml"/><Relationship Id="rId3" Type="http://schemas.openxmlformats.org/officeDocument/2006/relationships/diagramData" Target="../diagrams/data15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21/docs/api/java.base/java/util/LinkedList.html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21/docs/api/java.base/java/util/ArrayList.html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21/docs/api/java.base/java/util/ArrayList.html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5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5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6.png"/><Relationship Id="rId4" Type="http://schemas.openxmlformats.org/officeDocument/2006/relationships/customXml" Target="../ink/ink7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73.xml"/><Relationship Id="rId5" Type="http://schemas.openxmlformats.org/officeDocument/2006/relationships/image" Target="../media/image76.png"/><Relationship Id="rId4" Type="http://schemas.openxmlformats.org/officeDocument/2006/relationships/customXml" Target="../ink/ink7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customXml" Target="../ink/ink76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75.xml"/><Relationship Id="rId5" Type="http://schemas.openxmlformats.org/officeDocument/2006/relationships/image" Target="../media/image76.png"/><Relationship Id="rId4" Type="http://schemas.openxmlformats.org/officeDocument/2006/relationships/customXml" Target="../ink/ink74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6.png"/><Relationship Id="rId4" Type="http://schemas.openxmlformats.org/officeDocument/2006/relationships/customXml" Target="../ink/ink7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79.xml"/><Relationship Id="rId5" Type="http://schemas.openxmlformats.org/officeDocument/2006/relationships/image" Target="../media/image75.png"/><Relationship Id="rId4" Type="http://schemas.openxmlformats.org/officeDocument/2006/relationships/image" Target="../media/image76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0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81.xml"/><Relationship Id="rId5" Type="http://schemas.openxmlformats.org/officeDocument/2006/relationships/image" Target="../media/image75.png"/><Relationship Id="rId4" Type="http://schemas.openxmlformats.org/officeDocument/2006/relationships/image" Target="../media/image76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5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5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5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2.xml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83.xml"/><Relationship Id="rId5" Type="http://schemas.openxmlformats.org/officeDocument/2006/relationships/image" Target="../media/image75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4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7.png"/><Relationship Id="rId4" Type="http://schemas.openxmlformats.org/officeDocument/2006/relationships/image" Target="../media/image78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7.png"/><Relationship Id="rId4" Type="http://schemas.openxmlformats.org/officeDocument/2006/relationships/image" Target="../media/image78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6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7.png"/><Relationship Id="rId4" Type="http://schemas.openxmlformats.org/officeDocument/2006/relationships/image" Target="../media/image78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7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7.png"/><Relationship Id="rId4" Type="http://schemas.openxmlformats.org/officeDocument/2006/relationships/image" Target="../media/image78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8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7.png"/><Relationship Id="rId4" Type="http://schemas.openxmlformats.org/officeDocument/2006/relationships/image" Target="../media/image78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9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7.png"/><Relationship Id="rId4" Type="http://schemas.openxmlformats.org/officeDocument/2006/relationships/image" Target="../media/image78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9.png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9.png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9.png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9.png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9.png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5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5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5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5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5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5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5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5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3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5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5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5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7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20" Type="http://schemas.openxmlformats.org/officeDocument/2006/relationships/customXml" Target="../ink/ink9.xml"/><Relationship Id="rId41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42.png"/><Relationship Id="rId21" Type="http://schemas.openxmlformats.org/officeDocument/2006/relationships/image" Target="../media/image33.png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../media/image46.png"/><Relationship Id="rId50" Type="http://schemas.openxmlformats.org/officeDocument/2006/relationships/customXml" Target="../ink/ink45.xml"/><Relationship Id="rId55" Type="http://schemas.openxmlformats.org/officeDocument/2006/relationships/image" Target="../media/image5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28.xml"/><Relationship Id="rId29" Type="http://schemas.openxmlformats.org/officeDocument/2006/relationships/image" Target="../media/image37.png"/><Relationship Id="rId11" Type="http://schemas.openxmlformats.org/officeDocument/2006/relationships/image" Target="../media/image28.png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41.png"/><Relationship Id="rId40" Type="http://schemas.openxmlformats.org/officeDocument/2006/relationships/customXml" Target="../ink/ink40.xml"/><Relationship Id="rId45" Type="http://schemas.openxmlformats.org/officeDocument/2006/relationships/image" Target="../media/image45.png"/><Relationship Id="rId53" Type="http://schemas.openxmlformats.org/officeDocument/2006/relationships/image" Target="../media/image49.png"/><Relationship Id="rId58" Type="http://schemas.openxmlformats.org/officeDocument/2006/relationships/customXml" Target="../ink/ink49.xml"/><Relationship Id="rId5" Type="http://schemas.openxmlformats.org/officeDocument/2006/relationships/image" Target="../media/image25.png"/><Relationship Id="rId19" Type="http://schemas.openxmlformats.org/officeDocument/2006/relationships/image" Target="../media/image32.png"/><Relationship Id="rId4" Type="http://schemas.openxmlformats.org/officeDocument/2006/relationships/customXml" Target="../ink/ink22.xml"/><Relationship Id="rId9" Type="http://schemas.openxmlformats.org/officeDocument/2006/relationships/image" Target="../media/image27.png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36.png"/><Relationship Id="rId30" Type="http://schemas.openxmlformats.org/officeDocument/2006/relationships/customXml" Target="../ink/ink35.xml"/><Relationship Id="rId35" Type="http://schemas.openxmlformats.org/officeDocument/2006/relationships/image" Target="../media/image40.png"/><Relationship Id="rId43" Type="http://schemas.openxmlformats.org/officeDocument/2006/relationships/image" Target="../media/image44.png"/><Relationship Id="rId48" Type="http://schemas.openxmlformats.org/officeDocument/2006/relationships/customXml" Target="../ink/ink44.xml"/><Relationship Id="rId56" Type="http://schemas.openxmlformats.org/officeDocument/2006/relationships/customXml" Target="../ink/ink48.xml"/><Relationship Id="rId8" Type="http://schemas.openxmlformats.org/officeDocument/2006/relationships/customXml" Target="../ink/ink24.xml"/><Relationship Id="rId51" Type="http://schemas.openxmlformats.org/officeDocument/2006/relationships/image" Target="../media/image48.png"/><Relationship Id="rId3" Type="http://schemas.openxmlformats.org/officeDocument/2006/relationships/image" Target="../media/image24.png"/><Relationship Id="rId12" Type="http://schemas.openxmlformats.org/officeDocument/2006/relationships/customXml" Target="../ink/ink26.xml"/><Relationship Id="rId17" Type="http://schemas.openxmlformats.org/officeDocument/2006/relationships/image" Target="../media/image31.png"/><Relationship Id="rId25" Type="http://schemas.openxmlformats.org/officeDocument/2006/relationships/image" Target="../media/image35.png"/><Relationship Id="rId33" Type="http://schemas.openxmlformats.org/officeDocument/2006/relationships/image" Target="../media/image39.png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59" Type="http://schemas.openxmlformats.org/officeDocument/2006/relationships/image" Target="../media/image52.png"/><Relationship Id="rId20" Type="http://schemas.openxmlformats.org/officeDocument/2006/relationships/customXml" Target="../ink/ink30.xml"/><Relationship Id="rId41" Type="http://schemas.openxmlformats.org/officeDocument/2006/relationships/image" Target="../media/image43.png"/><Relationship Id="rId54" Type="http://schemas.openxmlformats.org/officeDocument/2006/relationships/customXml" Target="../ink/ink47.xml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23.xml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../media/image47.png"/><Relationship Id="rId57" Type="http://schemas.openxmlformats.org/officeDocument/2006/relationships/image" Target="../media/image51.png"/><Relationship Id="rId10" Type="http://schemas.openxmlformats.org/officeDocument/2006/relationships/customXml" Target="../ink/ink25.xml"/><Relationship Id="rId31" Type="http://schemas.openxmlformats.org/officeDocument/2006/relationships/image" Target="../media/image38.png"/><Relationship Id="rId44" Type="http://schemas.openxmlformats.org/officeDocument/2006/relationships/customXml" Target="../ink/ink42.xml"/><Relationship Id="rId52" Type="http://schemas.openxmlformats.org/officeDocument/2006/relationships/customXml" Target="../ink/ink4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6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67.xml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customXml" Target="../ink/ink57.xml"/><Relationship Id="rId26" Type="http://schemas.openxmlformats.org/officeDocument/2006/relationships/customXml" Target="../ink/ink61.xml"/><Relationship Id="rId39" Type="http://schemas.openxmlformats.org/officeDocument/2006/relationships/image" Target="../media/image71.png"/><Relationship Id="rId21" Type="http://schemas.openxmlformats.org/officeDocument/2006/relationships/image" Target="../media/image62.png"/><Relationship Id="rId34" Type="http://schemas.openxmlformats.org/officeDocument/2006/relationships/customXml" Target="../ink/ink65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56.xml"/><Relationship Id="rId20" Type="http://schemas.openxmlformats.org/officeDocument/2006/relationships/customXml" Target="../ink/ink58.xml"/><Relationship Id="rId29" Type="http://schemas.openxmlformats.org/officeDocument/2006/relationships/image" Target="../media/image66.png"/><Relationship Id="rId41" Type="http://schemas.openxmlformats.org/officeDocument/2006/relationships/image" Target="../media/image72.png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51.xml"/><Relationship Id="rId11" Type="http://schemas.openxmlformats.org/officeDocument/2006/relationships/image" Target="../media/image57.png"/><Relationship Id="rId24" Type="http://schemas.openxmlformats.org/officeDocument/2006/relationships/customXml" Target="../ink/ink60.xml"/><Relationship Id="rId32" Type="http://schemas.openxmlformats.org/officeDocument/2006/relationships/customXml" Target="../ink/ink64.xml"/><Relationship Id="rId37" Type="http://schemas.openxmlformats.org/officeDocument/2006/relationships/image" Target="../media/image70.png"/><Relationship Id="rId40" Type="http://schemas.openxmlformats.org/officeDocument/2006/relationships/customXml" Target="../ink/ink68.xml"/><Relationship Id="rId5" Type="http://schemas.openxmlformats.org/officeDocument/2006/relationships/image" Target="../media/image54.png"/><Relationship Id="rId15" Type="http://schemas.openxmlformats.org/officeDocument/2006/relationships/image" Target="../media/image59.png"/><Relationship Id="rId23" Type="http://schemas.openxmlformats.org/officeDocument/2006/relationships/image" Target="../media/image63.png"/><Relationship Id="rId28" Type="http://schemas.openxmlformats.org/officeDocument/2006/relationships/customXml" Target="../ink/ink62.xml"/><Relationship Id="rId36" Type="http://schemas.openxmlformats.org/officeDocument/2006/relationships/customXml" Target="../ink/ink66.xml"/><Relationship Id="rId10" Type="http://schemas.openxmlformats.org/officeDocument/2006/relationships/customXml" Target="../ink/ink53.xml"/><Relationship Id="rId19" Type="http://schemas.openxmlformats.org/officeDocument/2006/relationships/image" Target="../media/image61.png"/><Relationship Id="rId31" Type="http://schemas.openxmlformats.org/officeDocument/2006/relationships/image" Target="../media/image67.png"/><Relationship Id="rId4" Type="http://schemas.openxmlformats.org/officeDocument/2006/relationships/customXml" Target="../ink/ink50.xml"/><Relationship Id="rId9" Type="http://schemas.openxmlformats.org/officeDocument/2006/relationships/image" Target="../media/image56.png"/><Relationship Id="rId14" Type="http://schemas.openxmlformats.org/officeDocument/2006/relationships/customXml" Target="../ink/ink55.xml"/><Relationship Id="rId22" Type="http://schemas.openxmlformats.org/officeDocument/2006/relationships/customXml" Target="../ink/ink59.xml"/><Relationship Id="rId27" Type="http://schemas.openxmlformats.org/officeDocument/2006/relationships/image" Target="../media/image65.png"/><Relationship Id="rId30" Type="http://schemas.openxmlformats.org/officeDocument/2006/relationships/customXml" Target="../ink/ink63.xml"/><Relationship Id="rId35" Type="http://schemas.openxmlformats.org/officeDocument/2006/relationships/image" Target="../media/image69.png"/><Relationship Id="rId8" Type="http://schemas.openxmlformats.org/officeDocument/2006/relationships/customXml" Target="../ink/ink52.xml"/><Relationship Id="rId3" Type="http://schemas.openxmlformats.org/officeDocument/2006/relationships/image" Target="../media/image53.png"/><Relationship Id="rId12" Type="http://schemas.openxmlformats.org/officeDocument/2006/relationships/customXml" Target="../ink/ink54.xml"/><Relationship Id="rId17" Type="http://schemas.openxmlformats.org/officeDocument/2006/relationships/image" Target="../media/image60.png"/><Relationship Id="rId25" Type="http://schemas.openxmlformats.org/officeDocument/2006/relationships/image" Target="../media/image64.png"/><Relationship Id="rId33" Type="http://schemas.openxmlformats.org/officeDocument/2006/relationships/image" Target="../media/image68.png"/><Relationship Id="rId38" Type="http://schemas.openxmlformats.org/officeDocument/2006/relationships/customXml" Target="../ink/ink6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diagramData" Target="../diagrams/data24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17" Type="http://schemas.microsoft.com/office/2007/relationships/diagramDrawing" Target="../diagrams/drawing24.xml"/><Relationship Id="rId2" Type="http://schemas.openxmlformats.org/officeDocument/2006/relationships/notesSlide" Target="../notesSlides/notesSlide73.xml"/><Relationship Id="rId16" Type="http://schemas.openxmlformats.org/officeDocument/2006/relationships/diagramColors" Target="../diagrams/colors2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Relationship Id="rId14" Type="http://schemas.openxmlformats.org/officeDocument/2006/relationships/diagramLayout" Target="../diagrams/layout2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diagramData" Target="../diagrams/data27.xml"/><Relationship Id="rId18" Type="http://schemas.openxmlformats.org/officeDocument/2006/relationships/diagramData" Target="../diagrams/data28.xml"/><Relationship Id="rId3" Type="http://schemas.openxmlformats.org/officeDocument/2006/relationships/diagramData" Target="../diagrams/data25.xml"/><Relationship Id="rId21" Type="http://schemas.openxmlformats.org/officeDocument/2006/relationships/diagramColors" Target="../diagrams/colors28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17" Type="http://schemas.microsoft.com/office/2007/relationships/diagramDrawing" Target="../diagrams/drawing27.xml"/><Relationship Id="rId2" Type="http://schemas.openxmlformats.org/officeDocument/2006/relationships/notesSlide" Target="../notesSlides/notesSlide74.xml"/><Relationship Id="rId16" Type="http://schemas.openxmlformats.org/officeDocument/2006/relationships/diagramColors" Target="../diagrams/colors27.xml"/><Relationship Id="rId20" Type="http://schemas.openxmlformats.org/officeDocument/2006/relationships/diagramQuickStyle" Target="../diagrams/quickStyle2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6.xml"/><Relationship Id="rId19" Type="http://schemas.openxmlformats.org/officeDocument/2006/relationships/diagramLayout" Target="../diagrams/layout28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Relationship Id="rId14" Type="http://schemas.openxmlformats.org/officeDocument/2006/relationships/diagramLayout" Target="../diagrams/layout27.xml"/><Relationship Id="rId22" Type="http://schemas.microsoft.com/office/2007/relationships/diagramDrawing" Target="../diagrams/drawing28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13" Type="http://schemas.openxmlformats.org/officeDocument/2006/relationships/diagramData" Target="../diagrams/data31.xml"/><Relationship Id="rId18" Type="http://schemas.openxmlformats.org/officeDocument/2006/relationships/diagramData" Target="../diagrams/data32.xml"/><Relationship Id="rId3" Type="http://schemas.openxmlformats.org/officeDocument/2006/relationships/diagramData" Target="../diagrams/data29.xml"/><Relationship Id="rId21" Type="http://schemas.openxmlformats.org/officeDocument/2006/relationships/diagramColors" Target="../diagrams/colors32.xml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17" Type="http://schemas.microsoft.com/office/2007/relationships/diagramDrawing" Target="../diagrams/drawing31.xml"/><Relationship Id="rId2" Type="http://schemas.openxmlformats.org/officeDocument/2006/relationships/notesSlide" Target="../notesSlides/notesSlide75.xml"/><Relationship Id="rId16" Type="http://schemas.openxmlformats.org/officeDocument/2006/relationships/diagramColors" Target="../diagrams/colors31.xml"/><Relationship Id="rId20" Type="http://schemas.openxmlformats.org/officeDocument/2006/relationships/diagramQuickStyle" Target="../diagrams/quickStyle3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29.xml"/><Relationship Id="rId15" Type="http://schemas.openxmlformats.org/officeDocument/2006/relationships/diagramQuickStyle" Target="../diagrams/quickStyle31.xml"/><Relationship Id="rId10" Type="http://schemas.openxmlformats.org/officeDocument/2006/relationships/diagramQuickStyle" Target="../diagrams/quickStyle30.xml"/><Relationship Id="rId19" Type="http://schemas.openxmlformats.org/officeDocument/2006/relationships/diagramLayout" Target="../diagrams/layout32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Relationship Id="rId14" Type="http://schemas.openxmlformats.org/officeDocument/2006/relationships/diagramLayout" Target="../diagrams/layout31.xml"/><Relationship Id="rId22" Type="http://schemas.microsoft.com/office/2007/relationships/diagramDrawing" Target="../diagrams/drawing3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13" Type="http://schemas.openxmlformats.org/officeDocument/2006/relationships/diagramData" Target="../diagrams/data35.xml"/><Relationship Id="rId18" Type="http://schemas.openxmlformats.org/officeDocument/2006/relationships/diagramData" Target="../diagrams/data36.xml"/><Relationship Id="rId3" Type="http://schemas.openxmlformats.org/officeDocument/2006/relationships/diagramData" Target="../diagrams/data33.xml"/><Relationship Id="rId21" Type="http://schemas.openxmlformats.org/officeDocument/2006/relationships/diagramColors" Target="../diagrams/colors36.xml"/><Relationship Id="rId7" Type="http://schemas.microsoft.com/office/2007/relationships/diagramDrawing" Target="../diagrams/drawing33.xml"/><Relationship Id="rId12" Type="http://schemas.microsoft.com/office/2007/relationships/diagramDrawing" Target="../diagrams/drawing34.xml"/><Relationship Id="rId17" Type="http://schemas.microsoft.com/office/2007/relationships/diagramDrawing" Target="../diagrams/drawing35.xml"/><Relationship Id="rId2" Type="http://schemas.openxmlformats.org/officeDocument/2006/relationships/notesSlide" Target="../notesSlides/notesSlide76.xml"/><Relationship Id="rId16" Type="http://schemas.openxmlformats.org/officeDocument/2006/relationships/diagramColors" Target="../diagrams/colors35.xml"/><Relationship Id="rId20" Type="http://schemas.openxmlformats.org/officeDocument/2006/relationships/diagramQuickStyle" Target="../diagrams/quickStyle3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3.xml"/><Relationship Id="rId11" Type="http://schemas.openxmlformats.org/officeDocument/2006/relationships/diagramColors" Target="../diagrams/colors34.xml"/><Relationship Id="rId5" Type="http://schemas.openxmlformats.org/officeDocument/2006/relationships/diagramQuickStyle" Target="../diagrams/quickStyle33.xml"/><Relationship Id="rId15" Type="http://schemas.openxmlformats.org/officeDocument/2006/relationships/diagramQuickStyle" Target="../diagrams/quickStyle35.xml"/><Relationship Id="rId10" Type="http://schemas.openxmlformats.org/officeDocument/2006/relationships/diagramQuickStyle" Target="../diagrams/quickStyle34.xml"/><Relationship Id="rId19" Type="http://schemas.openxmlformats.org/officeDocument/2006/relationships/diagramLayout" Target="../diagrams/layout36.xml"/><Relationship Id="rId4" Type="http://schemas.openxmlformats.org/officeDocument/2006/relationships/diagramLayout" Target="../diagrams/layout33.xml"/><Relationship Id="rId9" Type="http://schemas.openxmlformats.org/officeDocument/2006/relationships/diagramLayout" Target="../diagrams/layout34.xml"/><Relationship Id="rId14" Type="http://schemas.openxmlformats.org/officeDocument/2006/relationships/diagramLayout" Target="../diagrams/layout35.xml"/><Relationship Id="rId22" Type="http://schemas.microsoft.com/office/2007/relationships/diagramDrawing" Target="../diagrams/drawing3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13" Type="http://schemas.openxmlformats.org/officeDocument/2006/relationships/diagramData" Target="../diagrams/data39.xml"/><Relationship Id="rId18" Type="http://schemas.openxmlformats.org/officeDocument/2006/relationships/diagramData" Target="../diagrams/data40.xml"/><Relationship Id="rId26" Type="http://schemas.openxmlformats.org/officeDocument/2006/relationships/diagramColors" Target="../diagrams/colors41.xml"/><Relationship Id="rId3" Type="http://schemas.openxmlformats.org/officeDocument/2006/relationships/diagramData" Target="../diagrams/data37.xml"/><Relationship Id="rId21" Type="http://schemas.openxmlformats.org/officeDocument/2006/relationships/diagramColors" Target="../diagrams/colors40.xml"/><Relationship Id="rId7" Type="http://schemas.microsoft.com/office/2007/relationships/diagramDrawing" Target="../diagrams/drawing37.xml"/><Relationship Id="rId12" Type="http://schemas.microsoft.com/office/2007/relationships/diagramDrawing" Target="../diagrams/drawing38.xml"/><Relationship Id="rId17" Type="http://schemas.microsoft.com/office/2007/relationships/diagramDrawing" Target="../diagrams/drawing39.xml"/><Relationship Id="rId25" Type="http://schemas.openxmlformats.org/officeDocument/2006/relationships/diagramQuickStyle" Target="../diagrams/quickStyle41.xml"/><Relationship Id="rId2" Type="http://schemas.openxmlformats.org/officeDocument/2006/relationships/notesSlide" Target="../notesSlides/notesSlide77.xml"/><Relationship Id="rId16" Type="http://schemas.openxmlformats.org/officeDocument/2006/relationships/diagramColors" Target="../diagrams/colors39.xml"/><Relationship Id="rId20" Type="http://schemas.openxmlformats.org/officeDocument/2006/relationships/diagramQuickStyle" Target="../diagrams/quickStyle4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7.xml"/><Relationship Id="rId11" Type="http://schemas.openxmlformats.org/officeDocument/2006/relationships/diagramColors" Target="../diagrams/colors38.xml"/><Relationship Id="rId24" Type="http://schemas.openxmlformats.org/officeDocument/2006/relationships/diagramLayout" Target="../diagrams/layout41.xml"/><Relationship Id="rId5" Type="http://schemas.openxmlformats.org/officeDocument/2006/relationships/diagramQuickStyle" Target="../diagrams/quickStyle37.xml"/><Relationship Id="rId15" Type="http://schemas.openxmlformats.org/officeDocument/2006/relationships/diagramQuickStyle" Target="../diagrams/quickStyle39.xml"/><Relationship Id="rId23" Type="http://schemas.openxmlformats.org/officeDocument/2006/relationships/diagramData" Target="../diagrams/data41.xml"/><Relationship Id="rId10" Type="http://schemas.openxmlformats.org/officeDocument/2006/relationships/diagramQuickStyle" Target="../diagrams/quickStyle38.xml"/><Relationship Id="rId19" Type="http://schemas.openxmlformats.org/officeDocument/2006/relationships/diagramLayout" Target="../diagrams/layout40.xml"/><Relationship Id="rId4" Type="http://schemas.openxmlformats.org/officeDocument/2006/relationships/diagramLayout" Target="../diagrams/layout37.xml"/><Relationship Id="rId9" Type="http://schemas.openxmlformats.org/officeDocument/2006/relationships/diagramLayout" Target="../diagrams/layout38.xml"/><Relationship Id="rId14" Type="http://schemas.openxmlformats.org/officeDocument/2006/relationships/diagramLayout" Target="../diagrams/layout39.xml"/><Relationship Id="rId22" Type="http://schemas.microsoft.com/office/2007/relationships/diagramDrawing" Target="../diagrams/drawing40.xml"/><Relationship Id="rId27" Type="http://schemas.microsoft.com/office/2007/relationships/diagramDrawing" Target="../diagrams/drawing4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3.xml"/><Relationship Id="rId13" Type="http://schemas.openxmlformats.org/officeDocument/2006/relationships/diagramData" Target="../diagrams/data44.xml"/><Relationship Id="rId18" Type="http://schemas.openxmlformats.org/officeDocument/2006/relationships/diagramData" Target="../diagrams/data45.xml"/><Relationship Id="rId26" Type="http://schemas.openxmlformats.org/officeDocument/2006/relationships/diagramColors" Target="../diagrams/colors46.xml"/><Relationship Id="rId3" Type="http://schemas.openxmlformats.org/officeDocument/2006/relationships/diagramData" Target="../diagrams/data42.xml"/><Relationship Id="rId21" Type="http://schemas.openxmlformats.org/officeDocument/2006/relationships/diagramColors" Target="../diagrams/colors45.xml"/><Relationship Id="rId7" Type="http://schemas.microsoft.com/office/2007/relationships/diagramDrawing" Target="../diagrams/drawing42.xml"/><Relationship Id="rId12" Type="http://schemas.microsoft.com/office/2007/relationships/diagramDrawing" Target="../diagrams/drawing43.xml"/><Relationship Id="rId17" Type="http://schemas.microsoft.com/office/2007/relationships/diagramDrawing" Target="../diagrams/drawing44.xml"/><Relationship Id="rId25" Type="http://schemas.openxmlformats.org/officeDocument/2006/relationships/diagramQuickStyle" Target="../diagrams/quickStyle46.xml"/><Relationship Id="rId2" Type="http://schemas.openxmlformats.org/officeDocument/2006/relationships/notesSlide" Target="../notesSlides/notesSlide78.xml"/><Relationship Id="rId16" Type="http://schemas.openxmlformats.org/officeDocument/2006/relationships/diagramColors" Target="../diagrams/colors44.xml"/><Relationship Id="rId20" Type="http://schemas.openxmlformats.org/officeDocument/2006/relationships/diagramQuickStyle" Target="../diagrams/quickStyle4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2.xml"/><Relationship Id="rId11" Type="http://schemas.openxmlformats.org/officeDocument/2006/relationships/diagramColors" Target="../diagrams/colors43.xml"/><Relationship Id="rId24" Type="http://schemas.openxmlformats.org/officeDocument/2006/relationships/diagramLayout" Target="../diagrams/layout46.xml"/><Relationship Id="rId5" Type="http://schemas.openxmlformats.org/officeDocument/2006/relationships/diagramQuickStyle" Target="../diagrams/quickStyle42.xml"/><Relationship Id="rId15" Type="http://schemas.openxmlformats.org/officeDocument/2006/relationships/diagramQuickStyle" Target="../diagrams/quickStyle44.xml"/><Relationship Id="rId23" Type="http://schemas.openxmlformats.org/officeDocument/2006/relationships/diagramData" Target="../diagrams/data46.xml"/><Relationship Id="rId10" Type="http://schemas.openxmlformats.org/officeDocument/2006/relationships/diagramQuickStyle" Target="../diagrams/quickStyle43.xml"/><Relationship Id="rId19" Type="http://schemas.openxmlformats.org/officeDocument/2006/relationships/diagramLayout" Target="../diagrams/layout45.xml"/><Relationship Id="rId4" Type="http://schemas.openxmlformats.org/officeDocument/2006/relationships/diagramLayout" Target="../diagrams/layout42.xml"/><Relationship Id="rId9" Type="http://schemas.openxmlformats.org/officeDocument/2006/relationships/diagramLayout" Target="../diagrams/layout43.xml"/><Relationship Id="rId14" Type="http://schemas.openxmlformats.org/officeDocument/2006/relationships/diagramLayout" Target="../diagrams/layout44.xml"/><Relationship Id="rId22" Type="http://schemas.microsoft.com/office/2007/relationships/diagramDrawing" Target="../diagrams/drawing45.xml"/><Relationship Id="rId27" Type="http://schemas.microsoft.com/office/2007/relationships/diagramDrawing" Target="../diagrams/drawing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8.xml"/><Relationship Id="rId13" Type="http://schemas.openxmlformats.org/officeDocument/2006/relationships/diagramData" Target="../diagrams/data49.xml"/><Relationship Id="rId18" Type="http://schemas.openxmlformats.org/officeDocument/2006/relationships/diagramData" Target="../diagrams/data50.xml"/><Relationship Id="rId26" Type="http://schemas.openxmlformats.org/officeDocument/2006/relationships/diagramColors" Target="../diagrams/colors51.xml"/><Relationship Id="rId3" Type="http://schemas.openxmlformats.org/officeDocument/2006/relationships/diagramData" Target="../diagrams/data47.xml"/><Relationship Id="rId21" Type="http://schemas.openxmlformats.org/officeDocument/2006/relationships/diagramColors" Target="../diagrams/colors50.xml"/><Relationship Id="rId7" Type="http://schemas.microsoft.com/office/2007/relationships/diagramDrawing" Target="../diagrams/drawing47.xml"/><Relationship Id="rId12" Type="http://schemas.microsoft.com/office/2007/relationships/diagramDrawing" Target="../diagrams/drawing48.xml"/><Relationship Id="rId17" Type="http://schemas.microsoft.com/office/2007/relationships/diagramDrawing" Target="../diagrams/drawing49.xml"/><Relationship Id="rId25" Type="http://schemas.openxmlformats.org/officeDocument/2006/relationships/diagramQuickStyle" Target="../diagrams/quickStyle51.xml"/><Relationship Id="rId2" Type="http://schemas.openxmlformats.org/officeDocument/2006/relationships/notesSlide" Target="../notesSlides/notesSlide79.xml"/><Relationship Id="rId16" Type="http://schemas.openxmlformats.org/officeDocument/2006/relationships/diagramColors" Target="../diagrams/colors49.xml"/><Relationship Id="rId20" Type="http://schemas.openxmlformats.org/officeDocument/2006/relationships/diagramQuickStyle" Target="../diagrams/quickStyle5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7.xml"/><Relationship Id="rId11" Type="http://schemas.openxmlformats.org/officeDocument/2006/relationships/diagramColors" Target="../diagrams/colors48.xml"/><Relationship Id="rId24" Type="http://schemas.openxmlformats.org/officeDocument/2006/relationships/diagramLayout" Target="../diagrams/layout51.xml"/><Relationship Id="rId5" Type="http://schemas.openxmlformats.org/officeDocument/2006/relationships/diagramQuickStyle" Target="../diagrams/quickStyle47.xml"/><Relationship Id="rId15" Type="http://schemas.openxmlformats.org/officeDocument/2006/relationships/diagramQuickStyle" Target="../diagrams/quickStyle49.xml"/><Relationship Id="rId23" Type="http://schemas.openxmlformats.org/officeDocument/2006/relationships/diagramData" Target="../diagrams/data51.xml"/><Relationship Id="rId10" Type="http://schemas.openxmlformats.org/officeDocument/2006/relationships/diagramQuickStyle" Target="../diagrams/quickStyle48.xml"/><Relationship Id="rId19" Type="http://schemas.openxmlformats.org/officeDocument/2006/relationships/diagramLayout" Target="../diagrams/layout50.xml"/><Relationship Id="rId4" Type="http://schemas.openxmlformats.org/officeDocument/2006/relationships/diagramLayout" Target="../diagrams/layout47.xml"/><Relationship Id="rId9" Type="http://schemas.openxmlformats.org/officeDocument/2006/relationships/diagramLayout" Target="../diagrams/layout48.xml"/><Relationship Id="rId14" Type="http://schemas.openxmlformats.org/officeDocument/2006/relationships/diagramLayout" Target="../diagrams/layout49.xml"/><Relationship Id="rId22" Type="http://schemas.microsoft.com/office/2007/relationships/diagramDrawing" Target="../diagrams/drawing50.xml"/><Relationship Id="rId27" Type="http://schemas.microsoft.com/office/2007/relationships/diagramDrawing" Target="../diagrams/drawing5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3.xml"/><Relationship Id="rId13" Type="http://schemas.openxmlformats.org/officeDocument/2006/relationships/diagramData" Target="../diagrams/data54.xml"/><Relationship Id="rId18" Type="http://schemas.openxmlformats.org/officeDocument/2006/relationships/diagramData" Target="../diagrams/data55.xml"/><Relationship Id="rId26" Type="http://schemas.openxmlformats.org/officeDocument/2006/relationships/diagramColors" Target="../diagrams/colors56.xml"/><Relationship Id="rId3" Type="http://schemas.openxmlformats.org/officeDocument/2006/relationships/diagramData" Target="../diagrams/data52.xml"/><Relationship Id="rId21" Type="http://schemas.openxmlformats.org/officeDocument/2006/relationships/diagramColors" Target="../diagrams/colors55.xml"/><Relationship Id="rId7" Type="http://schemas.microsoft.com/office/2007/relationships/diagramDrawing" Target="../diagrams/drawing52.xml"/><Relationship Id="rId12" Type="http://schemas.microsoft.com/office/2007/relationships/diagramDrawing" Target="../diagrams/drawing53.xml"/><Relationship Id="rId17" Type="http://schemas.microsoft.com/office/2007/relationships/diagramDrawing" Target="../diagrams/drawing54.xml"/><Relationship Id="rId25" Type="http://schemas.openxmlformats.org/officeDocument/2006/relationships/diagramQuickStyle" Target="../diagrams/quickStyle56.xml"/><Relationship Id="rId2" Type="http://schemas.openxmlformats.org/officeDocument/2006/relationships/notesSlide" Target="../notesSlides/notesSlide80.xml"/><Relationship Id="rId16" Type="http://schemas.openxmlformats.org/officeDocument/2006/relationships/diagramColors" Target="../diagrams/colors54.xml"/><Relationship Id="rId20" Type="http://schemas.openxmlformats.org/officeDocument/2006/relationships/diagramQuickStyle" Target="../diagrams/quickStyle5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2.xml"/><Relationship Id="rId11" Type="http://schemas.openxmlformats.org/officeDocument/2006/relationships/diagramColors" Target="../diagrams/colors53.xml"/><Relationship Id="rId24" Type="http://schemas.openxmlformats.org/officeDocument/2006/relationships/diagramLayout" Target="../diagrams/layout56.xml"/><Relationship Id="rId5" Type="http://schemas.openxmlformats.org/officeDocument/2006/relationships/diagramQuickStyle" Target="../diagrams/quickStyle52.xml"/><Relationship Id="rId15" Type="http://schemas.openxmlformats.org/officeDocument/2006/relationships/diagramQuickStyle" Target="../diagrams/quickStyle54.xml"/><Relationship Id="rId23" Type="http://schemas.openxmlformats.org/officeDocument/2006/relationships/diagramData" Target="../diagrams/data56.xml"/><Relationship Id="rId10" Type="http://schemas.openxmlformats.org/officeDocument/2006/relationships/diagramQuickStyle" Target="../diagrams/quickStyle53.xml"/><Relationship Id="rId19" Type="http://schemas.openxmlformats.org/officeDocument/2006/relationships/diagramLayout" Target="../diagrams/layout55.xml"/><Relationship Id="rId4" Type="http://schemas.openxmlformats.org/officeDocument/2006/relationships/diagramLayout" Target="../diagrams/layout52.xml"/><Relationship Id="rId9" Type="http://schemas.openxmlformats.org/officeDocument/2006/relationships/diagramLayout" Target="../diagrams/layout53.xml"/><Relationship Id="rId14" Type="http://schemas.openxmlformats.org/officeDocument/2006/relationships/diagramLayout" Target="../diagrams/layout54.xml"/><Relationship Id="rId22" Type="http://schemas.microsoft.com/office/2007/relationships/diagramDrawing" Target="../diagrams/drawing55.xml"/><Relationship Id="rId27" Type="http://schemas.microsoft.com/office/2007/relationships/diagramDrawing" Target="../diagrams/drawing56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8.xml"/><Relationship Id="rId13" Type="http://schemas.openxmlformats.org/officeDocument/2006/relationships/diagramData" Target="../diagrams/data59.xml"/><Relationship Id="rId18" Type="http://schemas.openxmlformats.org/officeDocument/2006/relationships/diagramData" Target="../diagrams/data60.xml"/><Relationship Id="rId26" Type="http://schemas.openxmlformats.org/officeDocument/2006/relationships/diagramColors" Target="../diagrams/colors61.xml"/><Relationship Id="rId3" Type="http://schemas.openxmlformats.org/officeDocument/2006/relationships/diagramData" Target="../diagrams/data57.xml"/><Relationship Id="rId21" Type="http://schemas.openxmlformats.org/officeDocument/2006/relationships/diagramColors" Target="../diagrams/colors60.xml"/><Relationship Id="rId7" Type="http://schemas.microsoft.com/office/2007/relationships/diagramDrawing" Target="../diagrams/drawing57.xml"/><Relationship Id="rId12" Type="http://schemas.microsoft.com/office/2007/relationships/diagramDrawing" Target="../diagrams/drawing58.xml"/><Relationship Id="rId17" Type="http://schemas.microsoft.com/office/2007/relationships/diagramDrawing" Target="../diagrams/drawing59.xml"/><Relationship Id="rId25" Type="http://schemas.openxmlformats.org/officeDocument/2006/relationships/diagramQuickStyle" Target="../diagrams/quickStyle61.xml"/><Relationship Id="rId2" Type="http://schemas.openxmlformats.org/officeDocument/2006/relationships/notesSlide" Target="../notesSlides/notesSlide81.xml"/><Relationship Id="rId16" Type="http://schemas.openxmlformats.org/officeDocument/2006/relationships/diagramColors" Target="../diagrams/colors59.xml"/><Relationship Id="rId20" Type="http://schemas.openxmlformats.org/officeDocument/2006/relationships/diagramQuickStyle" Target="../diagrams/quickStyle6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7.xml"/><Relationship Id="rId11" Type="http://schemas.openxmlformats.org/officeDocument/2006/relationships/diagramColors" Target="../diagrams/colors58.xml"/><Relationship Id="rId24" Type="http://schemas.openxmlformats.org/officeDocument/2006/relationships/diagramLayout" Target="../diagrams/layout61.xml"/><Relationship Id="rId5" Type="http://schemas.openxmlformats.org/officeDocument/2006/relationships/diagramQuickStyle" Target="../diagrams/quickStyle57.xml"/><Relationship Id="rId15" Type="http://schemas.openxmlformats.org/officeDocument/2006/relationships/diagramQuickStyle" Target="../diagrams/quickStyle59.xml"/><Relationship Id="rId23" Type="http://schemas.openxmlformats.org/officeDocument/2006/relationships/diagramData" Target="../diagrams/data61.xml"/><Relationship Id="rId10" Type="http://schemas.openxmlformats.org/officeDocument/2006/relationships/diagramQuickStyle" Target="../diagrams/quickStyle58.xml"/><Relationship Id="rId19" Type="http://schemas.openxmlformats.org/officeDocument/2006/relationships/diagramLayout" Target="../diagrams/layout60.xml"/><Relationship Id="rId4" Type="http://schemas.openxmlformats.org/officeDocument/2006/relationships/diagramLayout" Target="../diagrams/layout57.xml"/><Relationship Id="rId9" Type="http://schemas.openxmlformats.org/officeDocument/2006/relationships/diagramLayout" Target="../diagrams/layout58.xml"/><Relationship Id="rId14" Type="http://schemas.openxmlformats.org/officeDocument/2006/relationships/diagramLayout" Target="../diagrams/layout59.xml"/><Relationship Id="rId22" Type="http://schemas.microsoft.com/office/2007/relationships/diagramDrawing" Target="../diagrams/drawing60.xml"/><Relationship Id="rId27" Type="http://schemas.microsoft.com/office/2007/relationships/diagramDrawing" Target="../diagrams/drawing6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3.xml"/><Relationship Id="rId13" Type="http://schemas.openxmlformats.org/officeDocument/2006/relationships/diagramData" Target="../diagrams/data64.xml"/><Relationship Id="rId18" Type="http://schemas.openxmlformats.org/officeDocument/2006/relationships/diagramData" Target="../diagrams/data65.xml"/><Relationship Id="rId26" Type="http://schemas.openxmlformats.org/officeDocument/2006/relationships/diagramColors" Target="../diagrams/colors66.xml"/><Relationship Id="rId3" Type="http://schemas.openxmlformats.org/officeDocument/2006/relationships/diagramData" Target="../diagrams/data62.xml"/><Relationship Id="rId21" Type="http://schemas.openxmlformats.org/officeDocument/2006/relationships/diagramColors" Target="../diagrams/colors65.xml"/><Relationship Id="rId7" Type="http://schemas.microsoft.com/office/2007/relationships/diagramDrawing" Target="../diagrams/drawing62.xml"/><Relationship Id="rId12" Type="http://schemas.microsoft.com/office/2007/relationships/diagramDrawing" Target="../diagrams/drawing63.xml"/><Relationship Id="rId17" Type="http://schemas.microsoft.com/office/2007/relationships/diagramDrawing" Target="../diagrams/drawing64.xml"/><Relationship Id="rId25" Type="http://schemas.openxmlformats.org/officeDocument/2006/relationships/diagramQuickStyle" Target="../diagrams/quickStyle66.xml"/><Relationship Id="rId2" Type="http://schemas.openxmlformats.org/officeDocument/2006/relationships/notesSlide" Target="../notesSlides/notesSlide82.xml"/><Relationship Id="rId16" Type="http://schemas.openxmlformats.org/officeDocument/2006/relationships/diagramColors" Target="../diagrams/colors64.xml"/><Relationship Id="rId20" Type="http://schemas.openxmlformats.org/officeDocument/2006/relationships/diagramQuickStyle" Target="../diagrams/quickStyle6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62.xml"/><Relationship Id="rId11" Type="http://schemas.openxmlformats.org/officeDocument/2006/relationships/diagramColors" Target="../diagrams/colors63.xml"/><Relationship Id="rId24" Type="http://schemas.openxmlformats.org/officeDocument/2006/relationships/diagramLayout" Target="../diagrams/layout66.xml"/><Relationship Id="rId5" Type="http://schemas.openxmlformats.org/officeDocument/2006/relationships/diagramQuickStyle" Target="../diagrams/quickStyle62.xml"/><Relationship Id="rId15" Type="http://schemas.openxmlformats.org/officeDocument/2006/relationships/diagramQuickStyle" Target="../diagrams/quickStyle64.xml"/><Relationship Id="rId23" Type="http://schemas.openxmlformats.org/officeDocument/2006/relationships/diagramData" Target="../diagrams/data66.xml"/><Relationship Id="rId10" Type="http://schemas.openxmlformats.org/officeDocument/2006/relationships/diagramQuickStyle" Target="../diagrams/quickStyle63.xml"/><Relationship Id="rId19" Type="http://schemas.openxmlformats.org/officeDocument/2006/relationships/diagramLayout" Target="../diagrams/layout65.xml"/><Relationship Id="rId4" Type="http://schemas.openxmlformats.org/officeDocument/2006/relationships/diagramLayout" Target="../diagrams/layout62.xml"/><Relationship Id="rId9" Type="http://schemas.openxmlformats.org/officeDocument/2006/relationships/diagramLayout" Target="../diagrams/layout63.xml"/><Relationship Id="rId14" Type="http://schemas.openxmlformats.org/officeDocument/2006/relationships/diagramLayout" Target="../diagrams/layout64.xml"/><Relationship Id="rId22" Type="http://schemas.microsoft.com/office/2007/relationships/diagramDrawing" Target="../diagrams/drawing65.xml"/><Relationship Id="rId27" Type="http://schemas.microsoft.com/office/2007/relationships/diagramDrawing" Target="../diagrams/drawing66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8.xml"/><Relationship Id="rId13" Type="http://schemas.openxmlformats.org/officeDocument/2006/relationships/diagramData" Target="../diagrams/data69.xml"/><Relationship Id="rId18" Type="http://schemas.openxmlformats.org/officeDocument/2006/relationships/diagramData" Target="../diagrams/data70.xml"/><Relationship Id="rId26" Type="http://schemas.openxmlformats.org/officeDocument/2006/relationships/diagramColors" Target="../diagrams/colors71.xml"/><Relationship Id="rId3" Type="http://schemas.openxmlformats.org/officeDocument/2006/relationships/diagramData" Target="../diagrams/data67.xml"/><Relationship Id="rId21" Type="http://schemas.openxmlformats.org/officeDocument/2006/relationships/diagramColors" Target="../diagrams/colors70.xml"/><Relationship Id="rId7" Type="http://schemas.microsoft.com/office/2007/relationships/diagramDrawing" Target="../diagrams/drawing67.xml"/><Relationship Id="rId12" Type="http://schemas.microsoft.com/office/2007/relationships/diagramDrawing" Target="../diagrams/drawing68.xml"/><Relationship Id="rId17" Type="http://schemas.microsoft.com/office/2007/relationships/diagramDrawing" Target="../diagrams/drawing69.xml"/><Relationship Id="rId25" Type="http://schemas.openxmlformats.org/officeDocument/2006/relationships/diagramQuickStyle" Target="../diagrams/quickStyle71.xml"/><Relationship Id="rId2" Type="http://schemas.openxmlformats.org/officeDocument/2006/relationships/notesSlide" Target="../notesSlides/notesSlide83.xml"/><Relationship Id="rId16" Type="http://schemas.openxmlformats.org/officeDocument/2006/relationships/diagramColors" Target="../diagrams/colors69.xml"/><Relationship Id="rId20" Type="http://schemas.openxmlformats.org/officeDocument/2006/relationships/diagramQuickStyle" Target="../diagrams/quickStyle7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67.xml"/><Relationship Id="rId11" Type="http://schemas.openxmlformats.org/officeDocument/2006/relationships/diagramColors" Target="../diagrams/colors68.xml"/><Relationship Id="rId24" Type="http://schemas.openxmlformats.org/officeDocument/2006/relationships/diagramLayout" Target="../diagrams/layout71.xml"/><Relationship Id="rId5" Type="http://schemas.openxmlformats.org/officeDocument/2006/relationships/diagramQuickStyle" Target="../diagrams/quickStyle67.xml"/><Relationship Id="rId15" Type="http://schemas.openxmlformats.org/officeDocument/2006/relationships/diagramQuickStyle" Target="../diagrams/quickStyle69.xml"/><Relationship Id="rId23" Type="http://schemas.openxmlformats.org/officeDocument/2006/relationships/diagramData" Target="../diagrams/data71.xml"/><Relationship Id="rId10" Type="http://schemas.openxmlformats.org/officeDocument/2006/relationships/diagramQuickStyle" Target="../diagrams/quickStyle68.xml"/><Relationship Id="rId19" Type="http://schemas.openxmlformats.org/officeDocument/2006/relationships/diagramLayout" Target="../diagrams/layout70.xml"/><Relationship Id="rId4" Type="http://schemas.openxmlformats.org/officeDocument/2006/relationships/diagramLayout" Target="../diagrams/layout67.xml"/><Relationship Id="rId9" Type="http://schemas.openxmlformats.org/officeDocument/2006/relationships/diagramLayout" Target="../diagrams/layout68.xml"/><Relationship Id="rId14" Type="http://schemas.openxmlformats.org/officeDocument/2006/relationships/diagramLayout" Target="../diagrams/layout69.xml"/><Relationship Id="rId22" Type="http://schemas.microsoft.com/office/2007/relationships/diagramDrawing" Target="../diagrams/drawing70.xml"/><Relationship Id="rId27" Type="http://schemas.microsoft.com/office/2007/relationships/diagramDrawing" Target="../diagrams/drawing71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3.xml"/><Relationship Id="rId13" Type="http://schemas.openxmlformats.org/officeDocument/2006/relationships/diagramData" Target="../diagrams/data74.xml"/><Relationship Id="rId18" Type="http://schemas.openxmlformats.org/officeDocument/2006/relationships/diagramData" Target="../diagrams/data75.xml"/><Relationship Id="rId26" Type="http://schemas.openxmlformats.org/officeDocument/2006/relationships/diagramColors" Target="../diagrams/colors76.xml"/><Relationship Id="rId3" Type="http://schemas.openxmlformats.org/officeDocument/2006/relationships/diagramData" Target="../diagrams/data72.xml"/><Relationship Id="rId21" Type="http://schemas.openxmlformats.org/officeDocument/2006/relationships/diagramColors" Target="../diagrams/colors75.xml"/><Relationship Id="rId7" Type="http://schemas.microsoft.com/office/2007/relationships/diagramDrawing" Target="../diagrams/drawing72.xml"/><Relationship Id="rId12" Type="http://schemas.microsoft.com/office/2007/relationships/diagramDrawing" Target="../diagrams/drawing73.xml"/><Relationship Id="rId17" Type="http://schemas.microsoft.com/office/2007/relationships/diagramDrawing" Target="../diagrams/drawing74.xml"/><Relationship Id="rId25" Type="http://schemas.openxmlformats.org/officeDocument/2006/relationships/diagramQuickStyle" Target="../diagrams/quickStyle76.xml"/><Relationship Id="rId2" Type="http://schemas.openxmlformats.org/officeDocument/2006/relationships/notesSlide" Target="../notesSlides/notesSlide84.xml"/><Relationship Id="rId16" Type="http://schemas.openxmlformats.org/officeDocument/2006/relationships/diagramColors" Target="../diagrams/colors74.xml"/><Relationship Id="rId20" Type="http://schemas.openxmlformats.org/officeDocument/2006/relationships/diagramQuickStyle" Target="../diagrams/quickStyle7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72.xml"/><Relationship Id="rId11" Type="http://schemas.openxmlformats.org/officeDocument/2006/relationships/diagramColors" Target="../diagrams/colors73.xml"/><Relationship Id="rId24" Type="http://schemas.openxmlformats.org/officeDocument/2006/relationships/diagramLayout" Target="../diagrams/layout76.xml"/><Relationship Id="rId5" Type="http://schemas.openxmlformats.org/officeDocument/2006/relationships/diagramQuickStyle" Target="../diagrams/quickStyle72.xml"/><Relationship Id="rId15" Type="http://schemas.openxmlformats.org/officeDocument/2006/relationships/diagramQuickStyle" Target="../diagrams/quickStyle74.xml"/><Relationship Id="rId23" Type="http://schemas.openxmlformats.org/officeDocument/2006/relationships/diagramData" Target="../diagrams/data76.xml"/><Relationship Id="rId10" Type="http://schemas.openxmlformats.org/officeDocument/2006/relationships/diagramQuickStyle" Target="../diagrams/quickStyle73.xml"/><Relationship Id="rId19" Type="http://schemas.openxmlformats.org/officeDocument/2006/relationships/diagramLayout" Target="../diagrams/layout75.xml"/><Relationship Id="rId4" Type="http://schemas.openxmlformats.org/officeDocument/2006/relationships/diagramLayout" Target="../diagrams/layout72.xml"/><Relationship Id="rId9" Type="http://schemas.openxmlformats.org/officeDocument/2006/relationships/diagramLayout" Target="../diagrams/layout73.xml"/><Relationship Id="rId14" Type="http://schemas.openxmlformats.org/officeDocument/2006/relationships/diagramLayout" Target="../diagrams/layout74.xml"/><Relationship Id="rId22" Type="http://schemas.microsoft.com/office/2007/relationships/diagramDrawing" Target="../diagrams/drawing75.xml"/><Relationship Id="rId27" Type="http://schemas.microsoft.com/office/2007/relationships/diagramDrawing" Target="../diagrams/drawing76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8.xml"/><Relationship Id="rId13" Type="http://schemas.openxmlformats.org/officeDocument/2006/relationships/diagramData" Target="../diagrams/data79.xml"/><Relationship Id="rId18" Type="http://schemas.openxmlformats.org/officeDocument/2006/relationships/diagramData" Target="../diagrams/data80.xml"/><Relationship Id="rId26" Type="http://schemas.openxmlformats.org/officeDocument/2006/relationships/diagramColors" Target="../diagrams/colors81.xml"/><Relationship Id="rId3" Type="http://schemas.openxmlformats.org/officeDocument/2006/relationships/diagramData" Target="../diagrams/data77.xml"/><Relationship Id="rId21" Type="http://schemas.openxmlformats.org/officeDocument/2006/relationships/diagramColors" Target="../diagrams/colors80.xml"/><Relationship Id="rId7" Type="http://schemas.microsoft.com/office/2007/relationships/diagramDrawing" Target="../diagrams/drawing77.xml"/><Relationship Id="rId12" Type="http://schemas.microsoft.com/office/2007/relationships/diagramDrawing" Target="../diagrams/drawing78.xml"/><Relationship Id="rId17" Type="http://schemas.microsoft.com/office/2007/relationships/diagramDrawing" Target="../diagrams/drawing79.xml"/><Relationship Id="rId25" Type="http://schemas.openxmlformats.org/officeDocument/2006/relationships/diagramQuickStyle" Target="../diagrams/quickStyle81.xml"/><Relationship Id="rId2" Type="http://schemas.openxmlformats.org/officeDocument/2006/relationships/notesSlide" Target="../notesSlides/notesSlide85.xml"/><Relationship Id="rId16" Type="http://schemas.openxmlformats.org/officeDocument/2006/relationships/diagramColors" Target="../diagrams/colors79.xml"/><Relationship Id="rId20" Type="http://schemas.openxmlformats.org/officeDocument/2006/relationships/diagramQuickStyle" Target="../diagrams/quickStyle8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77.xml"/><Relationship Id="rId11" Type="http://schemas.openxmlformats.org/officeDocument/2006/relationships/diagramColors" Target="../diagrams/colors78.xml"/><Relationship Id="rId24" Type="http://schemas.openxmlformats.org/officeDocument/2006/relationships/diagramLayout" Target="../diagrams/layout81.xml"/><Relationship Id="rId5" Type="http://schemas.openxmlformats.org/officeDocument/2006/relationships/diagramQuickStyle" Target="../diagrams/quickStyle77.xml"/><Relationship Id="rId15" Type="http://schemas.openxmlformats.org/officeDocument/2006/relationships/diagramQuickStyle" Target="../diagrams/quickStyle79.xml"/><Relationship Id="rId23" Type="http://schemas.openxmlformats.org/officeDocument/2006/relationships/diagramData" Target="../diagrams/data81.xml"/><Relationship Id="rId10" Type="http://schemas.openxmlformats.org/officeDocument/2006/relationships/diagramQuickStyle" Target="../diagrams/quickStyle78.xml"/><Relationship Id="rId19" Type="http://schemas.openxmlformats.org/officeDocument/2006/relationships/diagramLayout" Target="../diagrams/layout80.xml"/><Relationship Id="rId4" Type="http://schemas.openxmlformats.org/officeDocument/2006/relationships/diagramLayout" Target="../diagrams/layout77.xml"/><Relationship Id="rId9" Type="http://schemas.openxmlformats.org/officeDocument/2006/relationships/diagramLayout" Target="../diagrams/layout78.xml"/><Relationship Id="rId14" Type="http://schemas.openxmlformats.org/officeDocument/2006/relationships/diagramLayout" Target="../diagrams/layout79.xml"/><Relationship Id="rId22" Type="http://schemas.microsoft.com/office/2007/relationships/diagramDrawing" Target="../diagrams/drawing80.xml"/><Relationship Id="rId27" Type="http://schemas.microsoft.com/office/2007/relationships/diagramDrawing" Target="../diagrams/drawing81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3.xml"/><Relationship Id="rId13" Type="http://schemas.openxmlformats.org/officeDocument/2006/relationships/diagramData" Target="../diagrams/data84.xml"/><Relationship Id="rId18" Type="http://schemas.openxmlformats.org/officeDocument/2006/relationships/diagramData" Target="../diagrams/data85.xml"/><Relationship Id="rId26" Type="http://schemas.openxmlformats.org/officeDocument/2006/relationships/diagramColors" Target="../diagrams/colors86.xml"/><Relationship Id="rId3" Type="http://schemas.openxmlformats.org/officeDocument/2006/relationships/diagramData" Target="../diagrams/data82.xml"/><Relationship Id="rId21" Type="http://schemas.openxmlformats.org/officeDocument/2006/relationships/diagramColors" Target="../diagrams/colors85.xml"/><Relationship Id="rId7" Type="http://schemas.microsoft.com/office/2007/relationships/diagramDrawing" Target="../diagrams/drawing82.xml"/><Relationship Id="rId12" Type="http://schemas.microsoft.com/office/2007/relationships/diagramDrawing" Target="../diagrams/drawing83.xml"/><Relationship Id="rId17" Type="http://schemas.microsoft.com/office/2007/relationships/diagramDrawing" Target="../diagrams/drawing84.xml"/><Relationship Id="rId25" Type="http://schemas.openxmlformats.org/officeDocument/2006/relationships/diagramQuickStyle" Target="../diagrams/quickStyle86.xml"/><Relationship Id="rId2" Type="http://schemas.openxmlformats.org/officeDocument/2006/relationships/notesSlide" Target="../notesSlides/notesSlide86.xml"/><Relationship Id="rId16" Type="http://schemas.openxmlformats.org/officeDocument/2006/relationships/diagramColors" Target="../diagrams/colors84.xml"/><Relationship Id="rId20" Type="http://schemas.openxmlformats.org/officeDocument/2006/relationships/diagramQuickStyle" Target="../diagrams/quickStyle8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82.xml"/><Relationship Id="rId11" Type="http://schemas.openxmlformats.org/officeDocument/2006/relationships/diagramColors" Target="../diagrams/colors83.xml"/><Relationship Id="rId24" Type="http://schemas.openxmlformats.org/officeDocument/2006/relationships/diagramLayout" Target="../diagrams/layout86.xml"/><Relationship Id="rId5" Type="http://schemas.openxmlformats.org/officeDocument/2006/relationships/diagramQuickStyle" Target="../diagrams/quickStyle82.xml"/><Relationship Id="rId15" Type="http://schemas.openxmlformats.org/officeDocument/2006/relationships/diagramQuickStyle" Target="../diagrams/quickStyle84.xml"/><Relationship Id="rId23" Type="http://schemas.openxmlformats.org/officeDocument/2006/relationships/diagramData" Target="../diagrams/data86.xml"/><Relationship Id="rId10" Type="http://schemas.openxmlformats.org/officeDocument/2006/relationships/diagramQuickStyle" Target="../diagrams/quickStyle83.xml"/><Relationship Id="rId19" Type="http://schemas.openxmlformats.org/officeDocument/2006/relationships/diagramLayout" Target="../diagrams/layout85.xml"/><Relationship Id="rId4" Type="http://schemas.openxmlformats.org/officeDocument/2006/relationships/diagramLayout" Target="../diagrams/layout82.xml"/><Relationship Id="rId9" Type="http://schemas.openxmlformats.org/officeDocument/2006/relationships/diagramLayout" Target="../diagrams/layout83.xml"/><Relationship Id="rId14" Type="http://schemas.openxmlformats.org/officeDocument/2006/relationships/diagramLayout" Target="../diagrams/layout84.xml"/><Relationship Id="rId22" Type="http://schemas.microsoft.com/office/2007/relationships/diagramDrawing" Target="../diagrams/drawing85.xml"/><Relationship Id="rId27" Type="http://schemas.microsoft.com/office/2007/relationships/diagramDrawing" Target="../diagrams/drawing86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8.xml"/><Relationship Id="rId13" Type="http://schemas.openxmlformats.org/officeDocument/2006/relationships/diagramData" Target="../diagrams/data89.xml"/><Relationship Id="rId18" Type="http://schemas.openxmlformats.org/officeDocument/2006/relationships/diagramData" Target="../diagrams/data90.xml"/><Relationship Id="rId26" Type="http://schemas.openxmlformats.org/officeDocument/2006/relationships/diagramColors" Target="../diagrams/colors91.xml"/><Relationship Id="rId3" Type="http://schemas.openxmlformats.org/officeDocument/2006/relationships/diagramData" Target="../diagrams/data87.xml"/><Relationship Id="rId21" Type="http://schemas.openxmlformats.org/officeDocument/2006/relationships/diagramColors" Target="../diagrams/colors90.xml"/><Relationship Id="rId7" Type="http://schemas.microsoft.com/office/2007/relationships/diagramDrawing" Target="../diagrams/drawing87.xml"/><Relationship Id="rId12" Type="http://schemas.microsoft.com/office/2007/relationships/diagramDrawing" Target="../diagrams/drawing88.xml"/><Relationship Id="rId17" Type="http://schemas.microsoft.com/office/2007/relationships/diagramDrawing" Target="../diagrams/drawing89.xml"/><Relationship Id="rId25" Type="http://schemas.openxmlformats.org/officeDocument/2006/relationships/diagramQuickStyle" Target="../diagrams/quickStyle91.xml"/><Relationship Id="rId2" Type="http://schemas.openxmlformats.org/officeDocument/2006/relationships/notesSlide" Target="../notesSlides/notesSlide87.xml"/><Relationship Id="rId16" Type="http://schemas.openxmlformats.org/officeDocument/2006/relationships/diagramColors" Target="../diagrams/colors89.xml"/><Relationship Id="rId20" Type="http://schemas.openxmlformats.org/officeDocument/2006/relationships/diagramQuickStyle" Target="../diagrams/quickStyle9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87.xml"/><Relationship Id="rId11" Type="http://schemas.openxmlformats.org/officeDocument/2006/relationships/diagramColors" Target="../diagrams/colors88.xml"/><Relationship Id="rId24" Type="http://schemas.openxmlformats.org/officeDocument/2006/relationships/diagramLayout" Target="../diagrams/layout91.xml"/><Relationship Id="rId5" Type="http://schemas.openxmlformats.org/officeDocument/2006/relationships/diagramQuickStyle" Target="../diagrams/quickStyle87.xml"/><Relationship Id="rId15" Type="http://schemas.openxmlformats.org/officeDocument/2006/relationships/diagramQuickStyle" Target="../diagrams/quickStyle89.xml"/><Relationship Id="rId23" Type="http://schemas.openxmlformats.org/officeDocument/2006/relationships/diagramData" Target="../diagrams/data91.xml"/><Relationship Id="rId10" Type="http://schemas.openxmlformats.org/officeDocument/2006/relationships/diagramQuickStyle" Target="../diagrams/quickStyle88.xml"/><Relationship Id="rId19" Type="http://schemas.openxmlformats.org/officeDocument/2006/relationships/diagramLayout" Target="../diagrams/layout90.xml"/><Relationship Id="rId4" Type="http://schemas.openxmlformats.org/officeDocument/2006/relationships/diagramLayout" Target="../diagrams/layout87.xml"/><Relationship Id="rId9" Type="http://schemas.openxmlformats.org/officeDocument/2006/relationships/diagramLayout" Target="../diagrams/layout88.xml"/><Relationship Id="rId14" Type="http://schemas.openxmlformats.org/officeDocument/2006/relationships/diagramLayout" Target="../diagrams/layout89.xml"/><Relationship Id="rId22" Type="http://schemas.microsoft.com/office/2007/relationships/diagramDrawing" Target="../diagrams/drawing90.xml"/><Relationship Id="rId27" Type="http://schemas.microsoft.com/office/2007/relationships/diagramDrawing" Target="../diagrams/drawing91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3.xml"/><Relationship Id="rId13" Type="http://schemas.openxmlformats.org/officeDocument/2006/relationships/diagramData" Target="../diagrams/data94.xml"/><Relationship Id="rId18" Type="http://schemas.openxmlformats.org/officeDocument/2006/relationships/diagramData" Target="../diagrams/data95.xml"/><Relationship Id="rId26" Type="http://schemas.openxmlformats.org/officeDocument/2006/relationships/diagramColors" Target="../diagrams/colors96.xml"/><Relationship Id="rId3" Type="http://schemas.openxmlformats.org/officeDocument/2006/relationships/diagramData" Target="../diagrams/data92.xml"/><Relationship Id="rId21" Type="http://schemas.openxmlformats.org/officeDocument/2006/relationships/diagramColors" Target="../diagrams/colors95.xml"/><Relationship Id="rId7" Type="http://schemas.microsoft.com/office/2007/relationships/diagramDrawing" Target="../diagrams/drawing92.xml"/><Relationship Id="rId12" Type="http://schemas.microsoft.com/office/2007/relationships/diagramDrawing" Target="../diagrams/drawing93.xml"/><Relationship Id="rId17" Type="http://schemas.microsoft.com/office/2007/relationships/diagramDrawing" Target="../diagrams/drawing94.xml"/><Relationship Id="rId25" Type="http://schemas.openxmlformats.org/officeDocument/2006/relationships/diagramQuickStyle" Target="../diagrams/quickStyle96.xml"/><Relationship Id="rId2" Type="http://schemas.openxmlformats.org/officeDocument/2006/relationships/notesSlide" Target="../notesSlides/notesSlide88.xml"/><Relationship Id="rId16" Type="http://schemas.openxmlformats.org/officeDocument/2006/relationships/diagramColors" Target="../diagrams/colors94.xml"/><Relationship Id="rId20" Type="http://schemas.openxmlformats.org/officeDocument/2006/relationships/diagramQuickStyle" Target="../diagrams/quickStyle9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92.xml"/><Relationship Id="rId11" Type="http://schemas.openxmlformats.org/officeDocument/2006/relationships/diagramColors" Target="../diagrams/colors93.xml"/><Relationship Id="rId24" Type="http://schemas.openxmlformats.org/officeDocument/2006/relationships/diagramLayout" Target="../diagrams/layout96.xml"/><Relationship Id="rId5" Type="http://schemas.openxmlformats.org/officeDocument/2006/relationships/diagramQuickStyle" Target="../diagrams/quickStyle92.xml"/><Relationship Id="rId15" Type="http://schemas.openxmlformats.org/officeDocument/2006/relationships/diagramQuickStyle" Target="../diagrams/quickStyle94.xml"/><Relationship Id="rId23" Type="http://schemas.openxmlformats.org/officeDocument/2006/relationships/diagramData" Target="../diagrams/data96.xml"/><Relationship Id="rId10" Type="http://schemas.openxmlformats.org/officeDocument/2006/relationships/diagramQuickStyle" Target="../diagrams/quickStyle93.xml"/><Relationship Id="rId19" Type="http://schemas.openxmlformats.org/officeDocument/2006/relationships/diagramLayout" Target="../diagrams/layout95.xml"/><Relationship Id="rId4" Type="http://schemas.openxmlformats.org/officeDocument/2006/relationships/diagramLayout" Target="../diagrams/layout92.xml"/><Relationship Id="rId9" Type="http://schemas.openxmlformats.org/officeDocument/2006/relationships/diagramLayout" Target="../diagrams/layout93.xml"/><Relationship Id="rId14" Type="http://schemas.openxmlformats.org/officeDocument/2006/relationships/diagramLayout" Target="../diagrams/layout94.xml"/><Relationship Id="rId22" Type="http://schemas.microsoft.com/office/2007/relationships/diagramDrawing" Target="../diagrams/drawing95.xml"/><Relationship Id="rId27" Type="http://schemas.microsoft.com/office/2007/relationships/diagramDrawing" Target="../diagrams/drawing9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8.xml"/><Relationship Id="rId13" Type="http://schemas.openxmlformats.org/officeDocument/2006/relationships/diagramData" Target="../diagrams/data99.xml"/><Relationship Id="rId18" Type="http://schemas.openxmlformats.org/officeDocument/2006/relationships/diagramData" Target="../diagrams/data100.xml"/><Relationship Id="rId3" Type="http://schemas.openxmlformats.org/officeDocument/2006/relationships/diagramData" Target="../diagrams/data97.xml"/><Relationship Id="rId21" Type="http://schemas.openxmlformats.org/officeDocument/2006/relationships/diagramColors" Target="../diagrams/colors100.xml"/><Relationship Id="rId7" Type="http://schemas.microsoft.com/office/2007/relationships/diagramDrawing" Target="../diagrams/drawing97.xml"/><Relationship Id="rId12" Type="http://schemas.microsoft.com/office/2007/relationships/diagramDrawing" Target="../diagrams/drawing98.xml"/><Relationship Id="rId17" Type="http://schemas.microsoft.com/office/2007/relationships/diagramDrawing" Target="../diagrams/drawing99.xml"/><Relationship Id="rId2" Type="http://schemas.openxmlformats.org/officeDocument/2006/relationships/notesSlide" Target="../notesSlides/notesSlide89.xml"/><Relationship Id="rId16" Type="http://schemas.openxmlformats.org/officeDocument/2006/relationships/diagramColors" Target="../diagrams/colors99.xml"/><Relationship Id="rId20" Type="http://schemas.openxmlformats.org/officeDocument/2006/relationships/diagramQuickStyle" Target="../diagrams/quickStyle10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97.xml"/><Relationship Id="rId11" Type="http://schemas.openxmlformats.org/officeDocument/2006/relationships/diagramColors" Target="../diagrams/colors98.xml"/><Relationship Id="rId5" Type="http://schemas.openxmlformats.org/officeDocument/2006/relationships/diagramQuickStyle" Target="../diagrams/quickStyle97.xml"/><Relationship Id="rId15" Type="http://schemas.openxmlformats.org/officeDocument/2006/relationships/diagramQuickStyle" Target="../diagrams/quickStyle99.xml"/><Relationship Id="rId10" Type="http://schemas.openxmlformats.org/officeDocument/2006/relationships/diagramQuickStyle" Target="../diagrams/quickStyle98.xml"/><Relationship Id="rId19" Type="http://schemas.openxmlformats.org/officeDocument/2006/relationships/diagramLayout" Target="../diagrams/layout100.xml"/><Relationship Id="rId4" Type="http://schemas.openxmlformats.org/officeDocument/2006/relationships/diagramLayout" Target="../diagrams/layout97.xml"/><Relationship Id="rId9" Type="http://schemas.openxmlformats.org/officeDocument/2006/relationships/diagramLayout" Target="../diagrams/layout98.xml"/><Relationship Id="rId14" Type="http://schemas.openxmlformats.org/officeDocument/2006/relationships/diagramLayout" Target="../diagrams/layout99.xml"/><Relationship Id="rId22" Type="http://schemas.microsoft.com/office/2007/relationships/diagramDrawing" Target="../diagrams/drawing100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2.xml"/><Relationship Id="rId13" Type="http://schemas.openxmlformats.org/officeDocument/2006/relationships/diagramData" Target="../diagrams/data103.xml"/><Relationship Id="rId18" Type="http://schemas.openxmlformats.org/officeDocument/2006/relationships/diagramData" Target="../diagrams/data104.xml"/><Relationship Id="rId3" Type="http://schemas.openxmlformats.org/officeDocument/2006/relationships/diagramData" Target="../diagrams/data101.xml"/><Relationship Id="rId21" Type="http://schemas.openxmlformats.org/officeDocument/2006/relationships/diagramColors" Target="../diagrams/colors104.xml"/><Relationship Id="rId7" Type="http://schemas.microsoft.com/office/2007/relationships/diagramDrawing" Target="../diagrams/drawing101.xml"/><Relationship Id="rId12" Type="http://schemas.microsoft.com/office/2007/relationships/diagramDrawing" Target="../diagrams/drawing102.xml"/><Relationship Id="rId17" Type="http://schemas.microsoft.com/office/2007/relationships/diagramDrawing" Target="../diagrams/drawing103.xml"/><Relationship Id="rId2" Type="http://schemas.openxmlformats.org/officeDocument/2006/relationships/notesSlide" Target="../notesSlides/notesSlide90.xml"/><Relationship Id="rId16" Type="http://schemas.openxmlformats.org/officeDocument/2006/relationships/diagramColors" Target="../diagrams/colors103.xml"/><Relationship Id="rId20" Type="http://schemas.openxmlformats.org/officeDocument/2006/relationships/diagramQuickStyle" Target="../diagrams/quickStyle10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01.xml"/><Relationship Id="rId11" Type="http://schemas.openxmlformats.org/officeDocument/2006/relationships/diagramColors" Target="../diagrams/colors102.xml"/><Relationship Id="rId5" Type="http://schemas.openxmlformats.org/officeDocument/2006/relationships/diagramQuickStyle" Target="../diagrams/quickStyle101.xml"/><Relationship Id="rId15" Type="http://schemas.openxmlformats.org/officeDocument/2006/relationships/diagramQuickStyle" Target="../diagrams/quickStyle103.xml"/><Relationship Id="rId10" Type="http://schemas.openxmlformats.org/officeDocument/2006/relationships/diagramQuickStyle" Target="../diagrams/quickStyle102.xml"/><Relationship Id="rId19" Type="http://schemas.openxmlformats.org/officeDocument/2006/relationships/diagramLayout" Target="../diagrams/layout104.xml"/><Relationship Id="rId4" Type="http://schemas.openxmlformats.org/officeDocument/2006/relationships/diagramLayout" Target="../diagrams/layout101.xml"/><Relationship Id="rId9" Type="http://schemas.openxmlformats.org/officeDocument/2006/relationships/diagramLayout" Target="../diagrams/layout102.xml"/><Relationship Id="rId14" Type="http://schemas.openxmlformats.org/officeDocument/2006/relationships/diagramLayout" Target="../diagrams/layout103.xml"/><Relationship Id="rId22" Type="http://schemas.microsoft.com/office/2007/relationships/diagramDrawing" Target="../diagrams/drawing104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6.xml"/><Relationship Id="rId13" Type="http://schemas.openxmlformats.org/officeDocument/2006/relationships/diagramData" Target="../diagrams/data107.xml"/><Relationship Id="rId18" Type="http://schemas.openxmlformats.org/officeDocument/2006/relationships/diagramData" Target="../diagrams/data108.xml"/><Relationship Id="rId3" Type="http://schemas.openxmlformats.org/officeDocument/2006/relationships/diagramData" Target="../diagrams/data105.xml"/><Relationship Id="rId21" Type="http://schemas.openxmlformats.org/officeDocument/2006/relationships/diagramColors" Target="../diagrams/colors108.xml"/><Relationship Id="rId7" Type="http://schemas.microsoft.com/office/2007/relationships/diagramDrawing" Target="../diagrams/drawing105.xml"/><Relationship Id="rId12" Type="http://schemas.microsoft.com/office/2007/relationships/diagramDrawing" Target="../diagrams/drawing106.xml"/><Relationship Id="rId17" Type="http://schemas.microsoft.com/office/2007/relationships/diagramDrawing" Target="../diagrams/drawing107.xml"/><Relationship Id="rId2" Type="http://schemas.openxmlformats.org/officeDocument/2006/relationships/notesSlide" Target="../notesSlides/notesSlide91.xml"/><Relationship Id="rId16" Type="http://schemas.openxmlformats.org/officeDocument/2006/relationships/diagramColors" Target="../diagrams/colors107.xml"/><Relationship Id="rId20" Type="http://schemas.openxmlformats.org/officeDocument/2006/relationships/diagramQuickStyle" Target="../diagrams/quickStyle10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05.xml"/><Relationship Id="rId11" Type="http://schemas.openxmlformats.org/officeDocument/2006/relationships/diagramColors" Target="../diagrams/colors106.xml"/><Relationship Id="rId5" Type="http://schemas.openxmlformats.org/officeDocument/2006/relationships/diagramQuickStyle" Target="../diagrams/quickStyle105.xml"/><Relationship Id="rId15" Type="http://schemas.openxmlformats.org/officeDocument/2006/relationships/diagramQuickStyle" Target="../diagrams/quickStyle107.xml"/><Relationship Id="rId10" Type="http://schemas.openxmlformats.org/officeDocument/2006/relationships/diagramQuickStyle" Target="../diagrams/quickStyle106.xml"/><Relationship Id="rId19" Type="http://schemas.openxmlformats.org/officeDocument/2006/relationships/diagramLayout" Target="../diagrams/layout108.xml"/><Relationship Id="rId4" Type="http://schemas.openxmlformats.org/officeDocument/2006/relationships/diagramLayout" Target="../diagrams/layout105.xml"/><Relationship Id="rId9" Type="http://schemas.openxmlformats.org/officeDocument/2006/relationships/diagramLayout" Target="../diagrams/layout106.xml"/><Relationship Id="rId14" Type="http://schemas.openxmlformats.org/officeDocument/2006/relationships/diagramLayout" Target="../diagrams/layout107.xml"/><Relationship Id="rId22" Type="http://schemas.microsoft.com/office/2007/relationships/diagramDrawing" Target="../diagrams/drawing108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0.xml"/><Relationship Id="rId13" Type="http://schemas.openxmlformats.org/officeDocument/2006/relationships/diagramData" Target="../diagrams/data111.xml"/><Relationship Id="rId18" Type="http://schemas.openxmlformats.org/officeDocument/2006/relationships/diagramData" Target="../diagrams/data112.xml"/><Relationship Id="rId3" Type="http://schemas.openxmlformats.org/officeDocument/2006/relationships/diagramData" Target="../diagrams/data109.xml"/><Relationship Id="rId21" Type="http://schemas.openxmlformats.org/officeDocument/2006/relationships/diagramColors" Target="../diagrams/colors112.xml"/><Relationship Id="rId7" Type="http://schemas.microsoft.com/office/2007/relationships/diagramDrawing" Target="../diagrams/drawing109.xml"/><Relationship Id="rId12" Type="http://schemas.microsoft.com/office/2007/relationships/diagramDrawing" Target="../diagrams/drawing110.xml"/><Relationship Id="rId17" Type="http://schemas.microsoft.com/office/2007/relationships/diagramDrawing" Target="../diagrams/drawing111.xml"/><Relationship Id="rId2" Type="http://schemas.openxmlformats.org/officeDocument/2006/relationships/notesSlide" Target="../notesSlides/notesSlide92.xml"/><Relationship Id="rId16" Type="http://schemas.openxmlformats.org/officeDocument/2006/relationships/diagramColors" Target="../diagrams/colors111.xml"/><Relationship Id="rId20" Type="http://schemas.openxmlformats.org/officeDocument/2006/relationships/diagramQuickStyle" Target="../diagrams/quickStyle11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09.xml"/><Relationship Id="rId11" Type="http://schemas.openxmlformats.org/officeDocument/2006/relationships/diagramColors" Target="../diagrams/colors110.xml"/><Relationship Id="rId5" Type="http://schemas.openxmlformats.org/officeDocument/2006/relationships/diagramQuickStyle" Target="../diagrams/quickStyle109.xml"/><Relationship Id="rId15" Type="http://schemas.openxmlformats.org/officeDocument/2006/relationships/diagramQuickStyle" Target="../diagrams/quickStyle111.xml"/><Relationship Id="rId10" Type="http://schemas.openxmlformats.org/officeDocument/2006/relationships/diagramQuickStyle" Target="../diagrams/quickStyle110.xml"/><Relationship Id="rId19" Type="http://schemas.openxmlformats.org/officeDocument/2006/relationships/diagramLayout" Target="../diagrams/layout112.xml"/><Relationship Id="rId4" Type="http://schemas.openxmlformats.org/officeDocument/2006/relationships/diagramLayout" Target="../diagrams/layout109.xml"/><Relationship Id="rId9" Type="http://schemas.openxmlformats.org/officeDocument/2006/relationships/diagramLayout" Target="../diagrams/layout110.xml"/><Relationship Id="rId14" Type="http://schemas.openxmlformats.org/officeDocument/2006/relationships/diagramLayout" Target="../diagrams/layout111.xml"/><Relationship Id="rId22" Type="http://schemas.microsoft.com/office/2007/relationships/diagramDrawing" Target="../diagrams/drawing11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4.xml"/><Relationship Id="rId13" Type="http://schemas.openxmlformats.org/officeDocument/2006/relationships/diagramData" Target="../diagrams/data115.xml"/><Relationship Id="rId18" Type="http://schemas.openxmlformats.org/officeDocument/2006/relationships/diagramData" Target="../diagrams/data116.xml"/><Relationship Id="rId3" Type="http://schemas.openxmlformats.org/officeDocument/2006/relationships/diagramData" Target="../diagrams/data113.xml"/><Relationship Id="rId21" Type="http://schemas.openxmlformats.org/officeDocument/2006/relationships/diagramColors" Target="../diagrams/colors116.xml"/><Relationship Id="rId7" Type="http://schemas.microsoft.com/office/2007/relationships/diagramDrawing" Target="../diagrams/drawing113.xml"/><Relationship Id="rId12" Type="http://schemas.microsoft.com/office/2007/relationships/diagramDrawing" Target="../diagrams/drawing114.xml"/><Relationship Id="rId17" Type="http://schemas.microsoft.com/office/2007/relationships/diagramDrawing" Target="../diagrams/drawing115.xml"/><Relationship Id="rId2" Type="http://schemas.openxmlformats.org/officeDocument/2006/relationships/notesSlide" Target="../notesSlides/notesSlide93.xml"/><Relationship Id="rId16" Type="http://schemas.openxmlformats.org/officeDocument/2006/relationships/diagramColors" Target="../diagrams/colors115.xml"/><Relationship Id="rId20" Type="http://schemas.openxmlformats.org/officeDocument/2006/relationships/diagramQuickStyle" Target="../diagrams/quickStyle11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13.xml"/><Relationship Id="rId11" Type="http://schemas.openxmlformats.org/officeDocument/2006/relationships/diagramColors" Target="../diagrams/colors114.xml"/><Relationship Id="rId5" Type="http://schemas.openxmlformats.org/officeDocument/2006/relationships/diagramQuickStyle" Target="../diagrams/quickStyle113.xml"/><Relationship Id="rId15" Type="http://schemas.openxmlformats.org/officeDocument/2006/relationships/diagramQuickStyle" Target="../diagrams/quickStyle115.xml"/><Relationship Id="rId10" Type="http://schemas.openxmlformats.org/officeDocument/2006/relationships/diagramQuickStyle" Target="../diagrams/quickStyle114.xml"/><Relationship Id="rId19" Type="http://schemas.openxmlformats.org/officeDocument/2006/relationships/diagramLayout" Target="../diagrams/layout116.xml"/><Relationship Id="rId4" Type="http://schemas.openxmlformats.org/officeDocument/2006/relationships/diagramLayout" Target="../diagrams/layout113.xml"/><Relationship Id="rId9" Type="http://schemas.openxmlformats.org/officeDocument/2006/relationships/diagramLayout" Target="../diagrams/layout114.xml"/><Relationship Id="rId14" Type="http://schemas.openxmlformats.org/officeDocument/2006/relationships/diagramLayout" Target="../diagrams/layout115.xml"/><Relationship Id="rId22" Type="http://schemas.microsoft.com/office/2007/relationships/diagramDrawing" Target="../diagrams/drawing116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8.xml"/><Relationship Id="rId13" Type="http://schemas.openxmlformats.org/officeDocument/2006/relationships/diagramData" Target="../diagrams/data119.xml"/><Relationship Id="rId18" Type="http://schemas.openxmlformats.org/officeDocument/2006/relationships/diagramData" Target="../diagrams/data120.xml"/><Relationship Id="rId3" Type="http://schemas.openxmlformats.org/officeDocument/2006/relationships/diagramData" Target="../diagrams/data117.xml"/><Relationship Id="rId21" Type="http://schemas.openxmlformats.org/officeDocument/2006/relationships/diagramColors" Target="../diagrams/colors120.xml"/><Relationship Id="rId7" Type="http://schemas.microsoft.com/office/2007/relationships/diagramDrawing" Target="../diagrams/drawing117.xml"/><Relationship Id="rId12" Type="http://schemas.microsoft.com/office/2007/relationships/diagramDrawing" Target="../diagrams/drawing118.xml"/><Relationship Id="rId17" Type="http://schemas.microsoft.com/office/2007/relationships/diagramDrawing" Target="../diagrams/drawing119.xml"/><Relationship Id="rId2" Type="http://schemas.openxmlformats.org/officeDocument/2006/relationships/notesSlide" Target="../notesSlides/notesSlide94.xml"/><Relationship Id="rId16" Type="http://schemas.openxmlformats.org/officeDocument/2006/relationships/diagramColors" Target="../diagrams/colors119.xml"/><Relationship Id="rId20" Type="http://schemas.openxmlformats.org/officeDocument/2006/relationships/diagramQuickStyle" Target="../diagrams/quickStyle12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17.xml"/><Relationship Id="rId11" Type="http://schemas.openxmlformats.org/officeDocument/2006/relationships/diagramColors" Target="../diagrams/colors118.xml"/><Relationship Id="rId5" Type="http://schemas.openxmlformats.org/officeDocument/2006/relationships/diagramQuickStyle" Target="../diagrams/quickStyle117.xml"/><Relationship Id="rId15" Type="http://schemas.openxmlformats.org/officeDocument/2006/relationships/diagramQuickStyle" Target="../diagrams/quickStyle119.xml"/><Relationship Id="rId10" Type="http://schemas.openxmlformats.org/officeDocument/2006/relationships/diagramQuickStyle" Target="../diagrams/quickStyle118.xml"/><Relationship Id="rId19" Type="http://schemas.openxmlformats.org/officeDocument/2006/relationships/diagramLayout" Target="../diagrams/layout120.xml"/><Relationship Id="rId4" Type="http://schemas.openxmlformats.org/officeDocument/2006/relationships/diagramLayout" Target="../diagrams/layout117.xml"/><Relationship Id="rId9" Type="http://schemas.openxmlformats.org/officeDocument/2006/relationships/diagramLayout" Target="../diagrams/layout118.xml"/><Relationship Id="rId14" Type="http://schemas.openxmlformats.org/officeDocument/2006/relationships/diagramLayout" Target="../diagrams/layout119.xml"/><Relationship Id="rId22" Type="http://schemas.microsoft.com/office/2007/relationships/diagramDrawing" Target="../diagrams/drawing120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2.xml"/><Relationship Id="rId13" Type="http://schemas.openxmlformats.org/officeDocument/2006/relationships/diagramData" Target="../diagrams/data123.xml"/><Relationship Id="rId18" Type="http://schemas.openxmlformats.org/officeDocument/2006/relationships/diagramData" Target="../diagrams/data124.xml"/><Relationship Id="rId3" Type="http://schemas.openxmlformats.org/officeDocument/2006/relationships/diagramData" Target="../diagrams/data121.xml"/><Relationship Id="rId21" Type="http://schemas.openxmlformats.org/officeDocument/2006/relationships/diagramColors" Target="../diagrams/colors124.xml"/><Relationship Id="rId7" Type="http://schemas.microsoft.com/office/2007/relationships/diagramDrawing" Target="../diagrams/drawing121.xml"/><Relationship Id="rId12" Type="http://schemas.microsoft.com/office/2007/relationships/diagramDrawing" Target="../diagrams/drawing122.xml"/><Relationship Id="rId17" Type="http://schemas.microsoft.com/office/2007/relationships/diagramDrawing" Target="../diagrams/drawing123.xml"/><Relationship Id="rId2" Type="http://schemas.openxmlformats.org/officeDocument/2006/relationships/notesSlide" Target="../notesSlides/notesSlide95.xml"/><Relationship Id="rId16" Type="http://schemas.openxmlformats.org/officeDocument/2006/relationships/diagramColors" Target="../diagrams/colors123.xml"/><Relationship Id="rId20" Type="http://schemas.openxmlformats.org/officeDocument/2006/relationships/diagramQuickStyle" Target="../diagrams/quickStyle12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21.xml"/><Relationship Id="rId11" Type="http://schemas.openxmlformats.org/officeDocument/2006/relationships/diagramColors" Target="../diagrams/colors122.xml"/><Relationship Id="rId5" Type="http://schemas.openxmlformats.org/officeDocument/2006/relationships/diagramQuickStyle" Target="../diagrams/quickStyle121.xml"/><Relationship Id="rId15" Type="http://schemas.openxmlformats.org/officeDocument/2006/relationships/diagramQuickStyle" Target="../diagrams/quickStyle123.xml"/><Relationship Id="rId10" Type="http://schemas.openxmlformats.org/officeDocument/2006/relationships/diagramQuickStyle" Target="../diagrams/quickStyle122.xml"/><Relationship Id="rId19" Type="http://schemas.openxmlformats.org/officeDocument/2006/relationships/diagramLayout" Target="../diagrams/layout124.xml"/><Relationship Id="rId4" Type="http://schemas.openxmlformats.org/officeDocument/2006/relationships/diagramLayout" Target="../diagrams/layout121.xml"/><Relationship Id="rId9" Type="http://schemas.openxmlformats.org/officeDocument/2006/relationships/diagramLayout" Target="../diagrams/layout122.xml"/><Relationship Id="rId14" Type="http://schemas.openxmlformats.org/officeDocument/2006/relationships/diagramLayout" Target="../diagrams/layout123.xml"/><Relationship Id="rId22" Type="http://schemas.microsoft.com/office/2007/relationships/diagramDrawing" Target="../diagrams/drawing124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6.xml"/><Relationship Id="rId13" Type="http://schemas.openxmlformats.org/officeDocument/2006/relationships/diagramData" Target="../diagrams/data127.xml"/><Relationship Id="rId18" Type="http://schemas.openxmlformats.org/officeDocument/2006/relationships/diagramData" Target="../diagrams/data128.xml"/><Relationship Id="rId3" Type="http://schemas.openxmlformats.org/officeDocument/2006/relationships/diagramData" Target="../diagrams/data125.xml"/><Relationship Id="rId21" Type="http://schemas.openxmlformats.org/officeDocument/2006/relationships/diagramColors" Target="../diagrams/colors128.xml"/><Relationship Id="rId7" Type="http://schemas.microsoft.com/office/2007/relationships/diagramDrawing" Target="../diagrams/drawing125.xml"/><Relationship Id="rId12" Type="http://schemas.microsoft.com/office/2007/relationships/diagramDrawing" Target="../diagrams/drawing126.xml"/><Relationship Id="rId17" Type="http://schemas.microsoft.com/office/2007/relationships/diagramDrawing" Target="../diagrams/drawing127.xml"/><Relationship Id="rId2" Type="http://schemas.openxmlformats.org/officeDocument/2006/relationships/notesSlide" Target="../notesSlides/notesSlide96.xml"/><Relationship Id="rId16" Type="http://schemas.openxmlformats.org/officeDocument/2006/relationships/diagramColors" Target="../diagrams/colors127.xml"/><Relationship Id="rId20" Type="http://schemas.openxmlformats.org/officeDocument/2006/relationships/diagramQuickStyle" Target="../diagrams/quickStyle12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25.xml"/><Relationship Id="rId11" Type="http://schemas.openxmlformats.org/officeDocument/2006/relationships/diagramColors" Target="../diagrams/colors126.xml"/><Relationship Id="rId5" Type="http://schemas.openxmlformats.org/officeDocument/2006/relationships/diagramQuickStyle" Target="../diagrams/quickStyle125.xml"/><Relationship Id="rId15" Type="http://schemas.openxmlformats.org/officeDocument/2006/relationships/diagramQuickStyle" Target="../diagrams/quickStyle127.xml"/><Relationship Id="rId10" Type="http://schemas.openxmlformats.org/officeDocument/2006/relationships/diagramQuickStyle" Target="../diagrams/quickStyle126.xml"/><Relationship Id="rId19" Type="http://schemas.openxmlformats.org/officeDocument/2006/relationships/diagramLayout" Target="../diagrams/layout128.xml"/><Relationship Id="rId4" Type="http://schemas.openxmlformats.org/officeDocument/2006/relationships/diagramLayout" Target="../diagrams/layout125.xml"/><Relationship Id="rId9" Type="http://schemas.openxmlformats.org/officeDocument/2006/relationships/diagramLayout" Target="../diagrams/layout126.xml"/><Relationship Id="rId14" Type="http://schemas.openxmlformats.org/officeDocument/2006/relationships/diagramLayout" Target="../diagrams/layout127.xml"/><Relationship Id="rId22" Type="http://schemas.microsoft.com/office/2007/relationships/diagramDrawing" Target="../diagrams/drawing128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0.xml"/><Relationship Id="rId13" Type="http://schemas.openxmlformats.org/officeDocument/2006/relationships/diagramData" Target="../diagrams/data131.xml"/><Relationship Id="rId18" Type="http://schemas.openxmlformats.org/officeDocument/2006/relationships/diagramData" Target="../diagrams/data132.xml"/><Relationship Id="rId3" Type="http://schemas.openxmlformats.org/officeDocument/2006/relationships/diagramData" Target="../diagrams/data129.xml"/><Relationship Id="rId21" Type="http://schemas.openxmlformats.org/officeDocument/2006/relationships/diagramColors" Target="../diagrams/colors132.xml"/><Relationship Id="rId7" Type="http://schemas.microsoft.com/office/2007/relationships/diagramDrawing" Target="../diagrams/drawing129.xml"/><Relationship Id="rId12" Type="http://schemas.microsoft.com/office/2007/relationships/diagramDrawing" Target="../diagrams/drawing130.xml"/><Relationship Id="rId17" Type="http://schemas.microsoft.com/office/2007/relationships/diagramDrawing" Target="../diagrams/drawing131.xml"/><Relationship Id="rId2" Type="http://schemas.openxmlformats.org/officeDocument/2006/relationships/notesSlide" Target="../notesSlides/notesSlide97.xml"/><Relationship Id="rId16" Type="http://schemas.openxmlformats.org/officeDocument/2006/relationships/diagramColors" Target="../diagrams/colors131.xml"/><Relationship Id="rId20" Type="http://schemas.openxmlformats.org/officeDocument/2006/relationships/diagramQuickStyle" Target="../diagrams/quickStyle13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29.xml"/><Relationship Id="rId11" Type="http://schemas.openxmlformats.org/officeDocument/2006/relationships/diagramColors" Target="../diagrams/colors130.xml"/><Relationship Id="rId5" Type="http://schemas.openxmlformats.org/officeDocument/2006/relationships/diagramQuickStyle" Target="../diagrams/quickStyle129.xml"/><Relationship Id="rId15" Type="http://schemas.openxmlformats.org/officeDocument/2006/relationships/diagramQuickStyle" Target="../diagrams/quickStyle131.xml"/><Relationship Id="rId10" Type="http://schemas.openxmlformats.org/officeDocument/2006/relationships/diagramQuickStyle" Target="../diagrams/quickStyle130.xml"/><Relationship Id="rId19" Type="http://schemas.openxmlformats.org/officeDocument/2006/relationships/diagramLayout" Target="../diagrams/layout132.xml"/><Relationship Id="rId4" Type="http://schemas.openxmlformats.org/officeDocument/2006/relationships/diagramLayout" Target="../diagrams/layout129.xml"/><Relationship Id="rId9" Type="http://schemas.openxmlformats.org/officeDocument/2006/relationships/diagramLayout" Target="../diagrams/layout130.xml"/><Relationship Id="rId14" Type="http://schemas.openxmlformats.org/officeDocument/2006/relationships/diagramLayout" Target="../diagrams/layout131.xml"/><Relationship Id="rId22" Type="http://schemas.microsoft.com/office/2007/relationships/diagramDrawing" Target="../diagrams/drawing13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4.xml"/><Relationship Id="rId13" Type="http://schemas.openxmlformats.org/officeDocument/2006/relationships/diagramData" Target="../diagrams/data135.xml"/><Relationship Id="rId18" Type="http://schemas.openxmlformats.org/officeDocument/2006/relationships/diagramData" Target="../diagrams/data136.xml"/><Relationship Id="rId3" Type="http://schemas.openxmlformats.org/officeDocument/2006/relationships/diagramData" Target="../diagrams/data133.xml"/><Relationship Id="rId21" Type="http://schemas.openxmlformats.org/officeDocument/2006/relationships/diagramColors" Target="../diagrams/colors136.xml"/><Relationship Id="rId7" Type="http://schemas.microsoft.com/office/2007/relationships/diagramDrawing" Target="../diagrams/drawing133.xml"/><Relationship Id="rId12" Type="http://schemas.microsoft.com/office/2007/relationships/diagramDrawing" Target="../diagrams/drawing134.xml"/><Relationship Id="rId17" Type="http://schemas.microsoft.com/office/2007/relationships/diagramDrawing" Target="../diagrams/drawing135.xml"/><Relationship Id="rId2" Type="http://schemas.openxmlformats.org/officeDocument/2006/relationships/notesSlide" Target="../notesSlides/notesSlide98.xml"/><Relationship Id="rId16" Type="http://schemas.openxmlformats.org/officeDocument/2006/relationships/diagramColors" Target="../diagrams/colors135.xml"/><Relationship Id="rId20" Type="http://schemas.openxmlformats.org/officeDocument/2006/relationships/diagramQuickStyle" Target="../diagrams/quickStyle13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33.xml"/><Relationship Id="rId11" Type="http://schemas.openxmlformats.org/officeDocument/2006/relationships/diagramColors" Target="../diagrams/colors134.xml"/><Relationship Id="rId5" Type="http://schemas.openxmlformats.org/officeDocument/2006/relationships/diagramQuickStyle" Target="../diagrams/quickStyle133.xml"/><Relationship Id="rId15" Type="http://schemas.openxmlformats.org/officeDocument/2006/relationships/diagramQuickStyle" Target="../diagrams/quickStyle135.xml"/><Relationship Id="rId10" Type="http://schemas.openxmlformats.org/officeDocument/2006/relationships/diagramQuickStyle" Target="../diagrams/quickStyle134.xml"/><Relationship Id="rId19" Type="http://schemas.openxmlformats.org/officeDocument/2006/relationships/diagramLayout" Target="../diagrams/layout136.xml"/><Relationship Id="rId4" Type="http://schemas.openxmlformats.org/officeDocument/2006/relationships/diagramLayout" Target="../diagrams/layout133.xml"/><Relationship Id="rId9" Type="http://schemas.openxmlformats.org/officeDocument/2006/relationships/diagramLayout" Target="../diagrams/layout134.xml"/><Relationship Id="rId14" Type="http://schemas.openxmlformats.org/officeDocument/2006/relationships/diagramLayout" Target="../diagrams/layout135.xml"/><Relationship Id="rId22" Type="http://schemas.microsoft.com/office/2007/relationships/diagramDrawing" Target="../diagrams/drawing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6"/>
          <p:cNvSpPr/>
          <p:nvPr/>
        </p:nvSpPr>
        <p:spPr>
          <a:xfrm>
            <a:off x="468000" y="1127520"/>
            <a:ext cx="7992360" cy="313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252-0027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Einführung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die </a:t>
            </a: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Programmierung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Übungen</a:t>
            </a:r>
            <a:endParaRPr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Woche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10: </a:t>
            </a: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Verlinkte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Objekte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Klassen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66"/>
          <p:cNvSpPr/>
          <p:nvPr/>
        </p:nvSpPr>
        <p:spPr>
          <a:xfrm>
            <a:off x="467640" y="3723840"/>
            <a:ext cx="626436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Leandro Zazzi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GB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Departement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Informatik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ETH Zürich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5E6FEE1B-97A2-F508-EA3A-BC9889AF4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053EC861-CC58-4689-D2F2-405D12279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834A4257-8723-2C57-7274-532A13341F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7C214618-0D9D-48A9-401E-25412992E6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10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F62974-BFC2-8EB0-13CF-8D550395E874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2D9B9-7317-C115-13FE-88E6ECB41BD5}"/>
              </a:ext>
            </a:extLst>
          </p:cNvPr>
          <p:cNvSpPr txBox="1"/>
          <p:nvPr/>
        </p:nvSpPr>
        <p:spPr>
          <a:xfrm>
            <a:off x="4402634" y="2725791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2E6BCC-A68B-20AA-D52C-D8BF3825C89A}"/>
              </a:ext>
            </a:extLst>
          </p:cNvPr>
          <p:cNvGrpSpPr/>
          <p:nvPr/>
        </p:nvGrpSpPr>
        <p:grpSpPr>
          <a:xfrm>
            <a:off x="4302000" y="2361225"/>
            <a:ext cx="540000" cy="540000"/>
            <a:chOff x="1027149" y="2766073"/>
            <a:chExt cx="540000" cy="54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4C30859-CD2C-6D0F-F784-CEA59E672411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6CB7F6-F0DE-4457-1A03-E36F9B8F76F9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62ACE5E-312B-9DF6-80F5-D69A66D1FA11}"/>
              </a:ext>
            </a:extLst>
          </p:cNvPr>
          <p:cNvSpPr/>
          <p:nvPr/>
        </p:nvSpPr>
        <p:spPr>
          <a:xfrm>
            <a:off x="4828250" y="3296417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580EF6-0179-2D0A-D1BC-2084DD1F8482}"/>
              </a:ext>
            </a:extLst>
          </p:cNvPr>
          <p:cNvSpPr/>
          <p:nvPr/>
        </p:nvSpPr>
        <p:spPr>
          <a:xfrm>
            <a:off x="525687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4F45C1-55DD-A820-5D89-56E46472BF70}"/>
              </a:ext>
            </a:extLst>
          </p:cNvPr>
          <p:cNvSpPr/>
          <p:nvPr/>
        </p:nvSpPr>
        <p:spPr>
          <a:xfrm>
            <a:off x="3527125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71FB0-7A63-3248-DCEE-46A9DF3DC8C7}"/>
              </a:ext>
            </a:extLst>
          </p:cNvPr>
          <p:cNvSpPr/>
          <p:nvPr/>
        </p:nvSpPr>
        <p:spPr>
          <a:xfrm>
            <a:off x="4388884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1F93DD-E384-EE7C-BB6E-CED28B2500E9}"/>
              </a:ext>
            </a:extLst>
          </p:cNvPr>
          <p:cNvGrpSpPr/>
          <p:nvPr/>
        </p:nvGrpSpPr>
        <p:grpSpPr>
          <a:xfrm>
            <a:off x="3862634" y="3141042"/>
            <a:ext cx="540000" cy="540000"/>
            <a:chOff x="1027149" y="2766073"/>
            <a:chExt cx="540000" cy="5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5F7AF1-8E10-830C-B87F-3F911A8B23E7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EFAFF0-3C55-6865-0B40-DC7449768154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3107F29-4C2C-49D0-9263-627BFEA1DC91}"/>
              </a:ext>
            </a:extLst>
          </p:cNvPr>
          <p:cNvSpPr/>
          <p:nvPr/>
        </p:nvSpPr>
        <p:spPr>
          <a:xfrm>
            <a:off x="4302898" y="1514083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9B9CD4-0D00-9DEE-7944-56E901F4B5D7}"/>
              </a:ext>
            </a:extLst>
          </p:cNvPr>
          <p:cNvSpPr txBox="1"/>
          <p:nvPr/>
        </p:nvSpPr>
        <p:spPr>
          <a:xfrm>
            <a:off x="4319072" y="1650201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D281DC-A498-E4D4-6940-E00C471CDDA8}"/>
              </a:ext>
            </a:extLst>
          </p:cNvPr>
          <p:cNvCxnSpPr>
            <a:stCxn id="22" idx="4"/>
            <a:endCxn id="4" idx="0"/>
          </p:cNvCxnSpPr>
          <p:nvPr/>
        </p:nvCxnSpPr>
        <p:spPr>
          <a:xfrm flipH="1">
            <a:off x="4572000" y="2054083"/>
            <a:ext cx="898" cy="307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D637155-FCDF-5166-EF3D-3193947D120D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3707125" y="1975002"/>
            <a:ext cx="674854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A7B1E6-D52B-44C9-10B2-E7EB1D2527BA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4763817" y="1975002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5A7D234-C074-74D1-B920-9CA3C7748AE4}"/>
              </a:ext>
            </a:extLst>
          </p:cNvPr>
          <p:cNvCxnSpPr>
            <a:stCxn id="4" idx="3"/>
            <a:endCxn id="18" idx="0"/>
          </p:cNvCxnSpPr>
          <p:nvPr/>
        </p:nvCxnSpPr>
        <p:spPr>
          <a:xfrm flipH="1">
            <a:off x="4132634" y="2822144"/>
            <a:ext cx="248447" cy="3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A8B2845-4C44-11F3-4DE2-FF3557B1291B}"/>
              </a:ext>
            </a:extLst>
          </p:cNvPr>
          <p:cNvCxnSpPr>
            <a:cxnSpLocks/>
            <a:stCxn id="4" idx="5"/>
            <a:endCxn id="11" idx="0"/>
          </p:cNvCxnSpPr>
          <p:nvPr/>
        </p:nvCxnSpPr>
        <p:spPr>
          <a:xfrm>
            <a:off x="4762919" y="2822144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1175F2B-CC79-095A-C1B8-E774AD3DA2F5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3707125" y="3601961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5E9C78C-8C6F-109F-D3C9-3624E83385EB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4323553" y="3601961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E4B7A21-7DF3-089C-2D14-F939FFABE4E3}"/>
              </a:ext>
            </a:extLst>
          </p:cNvPr>
          <p:cNvSpPr txBox="1"/>
          <p:nvPr/>
        </p:nvSpPr>
        <p:spPr>
          <a:xfrm>
            <a:off x="4228085" y="121797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(1,2)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8E23FE-53F7-750F-F1B7-8445C2CBCDC5}"/>
              </a:ext>
            </a:extLst>
          </p:cNvPr>
          <p:cNvSpPr txBox="1"/>
          <p:nvPr/>
        </p:nvSpPr>
        <p:spPr>
          <a:xfrm>
            <a:off x="3163192" y="1215742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Startzustand</a:t>
            </a:r>
            <a:r>
              <a:rPr lang="en-GB" dirty="0"/>
              <a:t>: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510737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29F3B6B6-4C82-D8AF-44FF-50CE2CCFC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EA1615AF-72A3-A8DB-7398-D8E639883A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durchlaufen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A8E82F1F-D16A-4465-7BD1-F823BBA3E3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100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AD98B-F174-BD36-53FE-A379916F7172}"/>
              </a:ext>
            </a:extLst>
          </p:cNvPr>
          <p:cNvSpPr txBox="1"/>
          <p:nvPr/>
        </p:nvSpPr>
        <p:spPr>
          <a:xfrm>
            <a:off x="4175514" y="1040089"/>
            <a:ext cx="401861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338BB-7467-A788-77CB-8A0D04CAAEC8}"/>
              </a:ext>
            </a:extLst>
          </p:cNvPr>
          <p:cNvSpPr txBox="1"/>
          <p:nvPr/>
        </p:nvSpPr>
        <p:spPr>
          <a:xfrm>
            <a:off x="973808" y="1040089"/>
            <a:ext cx="2991944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A7AB1F-E86F-FA3A-5260-79597BCDB6AB}"/>
              </a:ext>
            </a:extLst>
          </p:cNvPr>
          <p:cNvGrpSpPr/>
          <p:nvPr/>
        </p:nvGrpSpPr>
        <p:grpSpPr>
          <a:xfrm>
            <a:off x="1346238" y="3535089"/>
            <a:ext cx="6451523" cy="856800"/>
            <a:chOff x="907110" y="3316757"/>
            <a:chExt cx="6451523" cy="856800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185DE5D4-A0F6-E75C-C248-7D74E10480AE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CE08B8E7-237F-FA60-53A6-70E47C71BDD5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BE756AB0-1556-0303-D385-4FA5D5FCDEEE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5D3ADE71-3360-40B7-981F-D402B3C1B3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A3CC1600-1B5D-6BEB-5839-90EDE8958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640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43EA15C4-F15D-7917-2A7D-21B0EEEA465A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3C71289C-B8FA-46E5-BD05-311A242A69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B701E7-9DAC-D6E0-9B03-AE2EE70B4E7A}"/>
                </a:ext>
              </a:extLst>
            </p:cNvPr>
            <p:cNvSpPr txBox="1"/>
            <p:nvPr/>
          </p:nvSpPr>
          <p:spPr>
            <a:xfrm>
              <a:off x="907110" y="3543623"/>
              <a:ext cx="690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head</a:t>
              </a:r>
              <a:endParaRPr lang="en-GB" dirty="0"/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E960B4B9-CB92-7944-AB40-0B8BD02C6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6520" y="3543623"/>
              <a:ext cx="637694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2F74FA-0ACB-E23F-C57B-4A3B30DD11C1}"/>
              </a:ext>
            </a:extLst>
          </p:cNvPr>
          <p:cNvSpPr txBox="1"/>
          <p:nvPr/>
        </p:nvSpPr>
        <p:spPr>
          <a:xfrm>
            <a:off x="4189536" y="1922515"/>
            <a:ext cx="4004588" cy="11695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current = head;</a:t>
            </a:r>
          </a:p>
          <a:p>
            <a:r>
              <a:rPr lang="en-GB" dirty="0">
                <a:latin typeface="Consolas" panose="020B0609020204030204" pitchFamily="49" charset="0"/>
              </a:rPr>
              <a:t>while (current != null) {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System.out.println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current.value</a:t>
            </a:r>
            <a:r>
              <a:rPr lang="en-GB" dirty="0">
                <a:latin typeface="Consolas" panose="020B0609020204030204" pitchFamily="49" charset="0"/>
              </a:rPr>
              <a:t>);</a:t>
            </a:r>
          </a:p>
          <a:p>
            <a:r>
              <a:rPr lang="en-GB" dirty="0">
                <a:latin typeface="Consolas" panose="020B0609020204030204" pitchFamily="49" charset="0"/>
              </a:rPr>
              <a:t>    current = </a:t>
            </a:r>
            <a:r>
              <a:rPr lang="en-GB" dirty="0" err="1">
                <a:latin typeface="Consolas" panose="020B0609020204030204" pitchFamily="49" charset="0"/>
              </a:rPr>
              <a:t>current.next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54C5A0-07CF-D271-F6CC-DCD82D7FC0DE}"/>
              </a:ext>
            </a:extLst>
          </p:cNvPr>
          <p:cNvSpPr/>
          <p:nvPr/>
        </p:nvSpPr>
        <p:spPr>
          <a:xfrm>
            <a:off x="4642573" y="2612922"/>
            <a:ext cx="2349466" cy="26062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1CD92-57A4-D7A7-D9B7-28FB05BA9DF4}"/>
              </a:ext>
            </a:extLst>
          </p:cNvPr>
          <p:cNvSpPr txBox="1"/>
          <p:nvPr/>
        </p:nvSpPr>
        <p:spPr>
          <a:xfrm>
            <a:off x="5201528" y="3165040"/>
            <a:ext cx="87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</a:t>
            </a:r>
            <a:endParaRPr lang="en-GB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CB371599-3CC3-46AC-532D-903E3AED1E1B}"/>
              </a:ext>
            </a:extLst>
          </p:cNvPr>
          <p:cNvCxnSpPr>
            <a:cxnSpLocks/>
          </p:cNvCxnSpPr>
          <p:nvPr/>
        </p:nvCxnSpPr>
        <p:spPr>
          <a:xfrm>
            <a:off x="5925066" y="3333559"/>
            <a:ext cx="796880" cy="2911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35C5F5A-3E04-0CC9-6FD8-3BF0A972561B}"/>
              </a:ext>
            </a:extLst>
          </p:cNvPr>
          <p:cNvSpPr txBox="1"/>
          <p:nvPr/>
        </p:nvSpPr>
        <p:spPr>
          <a:xfrm>
            <a:off x="3656459" y="4509851"/>
            <a:ext cx="231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Output: 	</a:t>
            </a:r>
            <a:r>
              <a:rPr lang="de-DE" sz="1600" dirty="0">
                <a:latin typeface="Consolas" panose="020B0609020204030204" pitchFamily="49" charset="0"/>
              </a:rPr>
              <a:t>42 -3 17</a:t>
            </a:r>
            <a:endParaRPr lang="en-GB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59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CF3FB223-02E8-37A8-0E37-2890EEDEB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0B3BACA5-9630-8D8B-1AD4-4B53743C25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durchlaufen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4B850A6C-4064-EF5B-7DE7-0C8D31336A0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101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717CE-E6A5-C274-1DF6-F72A700BB04B}"/>
              </a:ext>
            </a:extLst>
          </p:cNvPr>
          <p:cNvSpPr txBox="1"/>
          <p:nvPr/>
        </p:nvSpPr>
        <p:spPr>
          <a:xfrm>
            <a:off x="4175514" y="1040089"/>
            <a:ext cx="401861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0C12B-B863-D6C5-B5ED-12A536D3F1FF}"/>
              </a:ext>
            </a:extLst>
          </p:cNvPr>
          <p:cNvSpPr txBox="1"/>
          <p:nvPr/>
        </p:nvSpPr>
        <p:spPr>
          <a:xfrm>
            <a:off x="973808" y="1040089"/>
            <a:ext cx="2991944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47D1AD-A169-6D19-BC74-23574AEDBAB1}"/>
              </a:ext>
            </a:extLst>
          </p:cNvPr>
          <p:cNvGrpSpPr/>
          <p:nvPr/>
        </p:nvGrpSpPr>
        <p:grpSpPr>
          <a:xfrm>
            <a:off x="1346238" y="3535089"/>
            <a:ext cx="6451523" cy="856800"/>
            <a:chOff x="907110" y="3316757"/>
            <a:chExt cx="6451523" cy="856800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881323CF-F164-5542-FE3D-6B3414A9D5CE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AE3232D6-7B13-EC8B-0A17-DC47C7553F9B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3CEF82AB-E54C-B492-2292-3810E15F0838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098427FC-5F17-F459-812C-CAD780DAF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07138740-CBC3-93CA-385C-2CD657B49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640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79200077-368B-8034-C275-31F1A8F17312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A75378D0-EA31-490A-F383-DDE3A867B1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98AD6B-9119-B78C-7818-BF39226A758C}"/>
                </a:ext>
              </a:extLst>
            </p:cNvPr>
            <p:cNvSpPr txBox="1"/>
            <p:nvPr/>
          </p:nvSpPr>
          <p:spPr>
            <a:xfrm>
              <a:off x="907110" y="3543623"/>
              <a:ext cx="690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head</a:t>
              </a:r>
              <a:endParaRPr lang="en-GB" dirty="0"/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FAA96834-A47D-574F-8EAD-4DE01705EE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6520" y="3543623"/>
              <a:ext cx="637694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AA74160-F3B6-8C54-D753-92FBD7FA6010}"/>
              </a:ext>
            </a:extLst>
          </p:cNvPr>
          <p:cNvSpPr txBox="1"/>
          <p:nvPr/>
        </p:nvSpPr>
        <p:spPr>
          <a:xfrm>
            <a:off x="4189536" y="1922515"/>
            <a:ext cx="4004588" cy="11695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current = head;</a:t>
            </a:r>
          </a:p>
          <a:p>
            <a:r>
              <a:rPr lang="en-GB" dirty="0">
                <a:latin typeface="Consolas" panose="020B0609020204030204" pitchFamily="49" charset="0"/>
              </a:rPr>
              <a:t>while (current != null) {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System.out.println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current.value</a:t>
            </a:r>
            <a:r>
              <a:rPr lang="en-GB" dirty="0">
                <a:latin typeface="Consolas" panose="020B0609020204030204" pitchFamily="49" charset="0"/>
              </a:rPr>
              <a:t>);</a:t>
            </a:r>
          </a:p>
          <a:p>
            <a:r>
              <a:rPr lang="en-GB" dirty="0">
                <a:latin typeface="Consolas" panose="020B0609020204030204" pitchFamily="49" charset="0"/>
              </a:rPr>
              <a:t>    current = </a:t>
            </a:r>
            <a:r>
              <a:rPr lang="en-GB" dirty="0" err="1">
                <a:latin typeface="Consolas" panose="020B0609020204030204" pitchFamily="49" charset="0"/>
              </a:rPr>
              <a:t>current.next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268162-C60D-4687-3694-5C802FC29D82}"/>
              </a:ext>
            </a:extLst>
          </p:cNvPr>
          <p:cNvSpPr/>
          <p:nvPr/>
        </p:nvSpPr>
        <p:spPr>
          <a:xfrm>
            <a:off x="4203614" y="2153987"/>
            <a:ext cx="2399162" cy="26062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46A224-2A57-4A33-6F4A-B44B5F0410DF}"/>
              </a:ext>
            </a:extLst>
          </p:cNvPr>
          <p:cNvSpPr txBox="1"/>
          <p:nvPr/>
        </p:nvSpPr>
        <p:spPr>
          <a:xfrm>
            <a:off x="5201528" y="3165040"/>
            <a:ext cx="87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</a:t>
            </a:r>
            <a:endParaRPr lang="en-GB" dirty="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3C0FCF8E-7FFA-E8C6-A6BB-A62BBFE59F1A}"/>
              </a:ext>
            </a:extLst>
          </p:cNvPr>
          <p:cNvCxnSpPr>
            <a:cxnSpLocks/>
          </p:cNvCxnSpPr>
          <p:nvPr/>
        </p:nvCxnSpPr>
        <p:spPr>
          <a:xfrm>
            <a:off x="5925066" y="3333559"/>
            <a:ext cx="796880" cy="2911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7722BF-9350-9085-E109-331575716AE6}"/>
              </a:ext>
            </a:extLst>
          </p:cNvPr>
          <p:cNvSpPr txBox="1"/>
          <p:nvPr/>
        </p:nvSpPr>
        <p:spPr>
          <a:xfrm>
            <a:off x="3656459" y="4509851"/>
            <a:ext cx="231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Output: 	</a:t>
            </a:r>
            <a:r>
              <a:rPr lang="de-DE" sz="1600" dirty="0">
                <a:latin typeface="Consolas" panose="020B0609020204030204" pitchFamily="49" charset="0"/>
              </a:rPr>
              <a:t>42 -3 17</a:t>
            </a:r>
            <a:endParaRPr lang="en-GB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79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D99253FB-7BEE-4A3A-B4AD-EA961413A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AD6BB479-D2E1-91B2-7C5A-894AEFC893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durchlaufen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A9B93695-CC7D-F6C4-C0A1-AF519CE804A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102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9A91F-ADEB-F943-C349-017032E0229C}"/>
              </a:ext>
            </a:extLst>
          </p:cNvPr>
          <p:cNvSpPr txBox="1"/>
          <p:nvPr/>
        </p:nvSpPr>
        <p:spPr>
          <a:xfrm>
            <a:off x="4175514" y="1040089"/>
            <a:ext cx="401861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97186-2C45-4E2C-33D8-DC15A13E8E24}"/>
              </a:ext>
            </a:extLst>
          </p:cNvPr>
          <p:cNvSpPr txBox="1"/>
          <p:nvPr/>
        </p:nvSpPr>
        <p:spPr>
          <a:xfrm>
            <a:off x="973808" y="1040089"/>
            <a:ext cx="2991944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5D9DED-E709-E2AF-2013-DD335522E0FF}"/>
              </a:ext>
            </a:extLst>
          </p:cNvPr>
          <p:cNvGrpSpPr/>
          <p:nvPr/>
        </p:nvGrpSpPr>
        <p:grpSpPr>
          <a:xfrm>
            <a:off x="1346238" y="3535089"/>
            <a:ext cx="6451523" cy="856800"/>
            <a:chOff x="907110" y="3316757"/>
            <a:chExt cx="6451523" cy="856800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43791C88-335E-3D5A-50C5-B9602FBCAE26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88B48507-F824-7053-EEAC-5FD7EB17D173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B973C800-A109-8C8F-DA4C-E2D1C6C09C00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757661AB-4DF4-DE5E-F2CF-69052BD446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88E1D873-6294-5038-1DBD-A6AB8762E2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640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85359D2D-46D6-F54B-6A23-DDF7F3438066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956AB878-EF8B-1637-4826-D0F4C776A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3AC3B2-E59E-B482-06F3-D3FA265EE9E8}"/>
                </a:ext>
              </a:extLst>
            </p:cNvPr>
            <p:cNvSpPr txBox="1"/>
            <p:nvPr/>
          </p:nvSpPr>
          <p:spPr>
            <a:xfrm>
              <a:off x="907110" y="3543623"/>
              <a:ext cx="690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head</a:t>
              </a:r>
              <a:endParaRPr lang="en-GB" dirty="0"/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04D36659-6585-1B52-B572-C71F30C9A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6520" y="3543623"/>
              <a:ext cx="637694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8989B0-190E-80D9-E2EC-53DB6CB3A004}"/>
              </a:ext>
            </a:extLst>
          </p:cNvPr>
          <p:cNvSpPr txBox="1"/>
          <p:nvPr/>
        </p:nvSpPr>
        <p:spPr>
          <a:xfrm>
            <a:off x="4189536" y="1922515"/>
            <a:ext cx="4004588" cy="11695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current = head;</a:t>
            </a:r>
          </a:p>
          <a:p>
            <a:r>
              <a:rPr lang="en-GB" dirty="0">
                <a:latin typeface="Consolas" panose="020B0609020204030204" pitchFamily="49" charset="0"/>
              </a:rPr>
              <a:t>while (current != null) {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System.out.println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current.value</a:t>
            </a:r>
            <a:r>
              <a:rPr lang="en-GB" dirty="0">
                <a:latin typeface="Consolas" panose="020B0609020204030204" pitchFamily="49" charset="0"/>
              </a:rPr>
              <a:t>);</a:t>
            </a:r>
          </a:p>
          <a:p>
            <a:r>
              <a:rPr lang="en-GB" dirty="0">
                <a:latin typeface="Consolas" panose="020B0609020204030204" pitchFamily="49" charset="0"/>
              </a:rPr>
              <a:t>    current = </a:t>
            </a:r>
            <a:r>
              <a:rPr lang="en-GB" dirty="0" err="1">
                <a:latin typeface="Consolas" panose="020B0609020204030204" pitchFamily="49" charset="0"/>
              </a:rPr>
              <a:t>current.next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86E063-2194-2CA1-8076-BD615D17FD25}"/>
              </a:ext>
            </a:extLst>
          </p:cNvPr>
          <p:cNvSpPr txBox="1"/>
          <p:nvPr/>
        </p:nvSpPr>
        <p:spPr>
          <a:xfrm>
            <a:off x="5201528" y="3165040"/>
            <a:ext cx="87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</a:t>
            </a:r>
            <a:endParaRPr lang="en-GB" dirty="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6616D910-8B59-4EB1-3384-2012D2B0A83E}"/>
              </a:ext>
            </a:extLst>
          </p:cNvPr>
          <p:cNvCxnSpPr>
            <a:cxnSpLocks/>
          </p:cNvCxnSpPr>
          <p:nvPr/>
        </p:nvCxnSpPr>
        <p:spPr>
          <a:xfrm>
            <a:off x="5925066" y="3333559"/>
            <a:ext cx="796880" cy="2911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E9B075A-56A8-2853-BC55-F01AF5350043}"/>
              </a:ext>
            </a:extLst>
          </p:cNvPr>
          <p:cNvSpPr txBox="1"/>
          <p:nvPr/>
        </p:nvSpPr>
        <p:spPr>
          <a:xfrm>
            <a:off x="3656459" y="4509851"/>
            <a:ext cx="231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Output: 	</a:t>
            </a:r>
            <a:r>
              <a:rPr lang="de-DE" sz="1600" dirty="0">
                <a:latin typeface="Consolas" panose="020B0609020204030204" pitchFamily="49" charset="0"/>
              </a:rPr>
              <a:t>42 -3 17</a:t>
            </a:r>
            <a:endParaRPr lang="en-GB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88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1178B703-550F-9859-A2CA-B302A183E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80EBC0D6-B187-3659-1906-9037DCD4CC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Verschiede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Typen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von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CFC526F4-C6F3-6344-FD02-F6F9CAC432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103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502AF5-26DB-8FA1-B703-85EBAE44ABFF}"/>
              </a:ext>
            </a:extLst>
          </p:cNvPr>
          <p:cNvGrpSpPr/>
          <p:nvPr/>
        </p:nvGrpSpPr>
        <p:grpSpPr>
          <a:xfrm>
            <a:off x="2776394" y="1301496"/>
            <a:ext cx="5598887" cy="963922"/>
            <a:chOff x="3367489" y="2227297"/>
            <a:chExt cx="5598887" cy="963922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7EC4B451-D698-6C71-B06C-CC622C278DA4}"/>
                </a:ext>
              </a:extLst>
            </p:cNvPr>
            <p:cNvGraphicFramePr/>
            <p:nvPr/>
          </p:nvGraphicFramePr>
          <p:xfrm>
            <a:off x="5462843" y="2227300"/>
            <a:ext cx="970778" cy="9639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B6A9EF9D-57FC-D667-E017-CB4C7CA103B9}"/>
                </a:ext>
              </a:extLst>
            </p:cNvPr>
            <p:cNvGraphicFramePr/>
            <p:nvPr/>
          </p:nvGraphicFramePr>
          <p:xfrm>
            <a:off x="4209285" y="2227298"/>
            <a:ext cx="970778" cy="9639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D7F917C3-000B-3D2B-E964-AFE887A9FCD2}"/>
                </a:ext>
              </a:extLst>
            </p:cNvPr>
            <p:cNvGraphicFramePr/>
            <p:nvPr/>
          </p:nvGraphicFramePr>
          <p:xfrm>
            <a:off x="6729221" y="2227297"/>
            <a:ext cx="970778" cy="9639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6" name="Connector: Curved 5">
              <a:extLst>
                <a:ext uri="{FF2B5EF4-FFF2-40B4-BE49-F238E27FC236}">
                  <a16:creationId xmlns:a16="http://schemas.microsoft.com/office/drawing/2014/main" id="{427F9F4A-6063-4C2A-F8A9-16F5DA43CA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6097" y="2482527"/>
              <a:ext cx="696746" cy="566954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0F3856A2-250F-E24A-F83E-513DEDEDB8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9656" y="2482527"/>
              <a:ext cx="696746" cy="566954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79B506DB-8A4B-E182-0112-7326F0CE2662}"/>
                </a:ext>
              </a:extLst>
            </p:cNvPr>
            <p:cNvGraphicFramePr/>
            <p:nvPr/>
          </p:nvGraphicFramePr>
          <p:xfrm>
            <a:off x="7995598" y="2227297"/>
            <a:ext cx="970778" cy="9639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461DA71F-B2DC-7F01-5F25-D981721A41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6033" y="2482527"/>
              <a:ext cx="696746" cy="566954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8C5CFB-C4AE-60E8-CBC0-4579578DCF0E}"/>
                </a:ext>
              </a:extLst>
            </p:cNvPr>
            <p:cNvSpPr txBox="1"/>
            <p:nvPr/>
          </p:nvSpPr>
          <p:spPr>
            <a:xfrm>
              <a:off x="3367489" y="2482527"/>
              <a:ext cx="466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var</a:t>
              </a:r>
              <a:endParaRPr lang="en-GB" dirty="0"/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9E0E7127-32E3-1AC5-21F1-9335F8E24A06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3833870" y="2481235"/>
              <a:ext cx="358727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E9B8032-364A-06EC-7A57-AB5131347ED2}"/>
              </a:ext>
            </a:extLst>
          </p:cNvPr>
          <p:cNvGraphicFramePr/>
          <p:nvPr/>
        </p:nvGraphicFramePr>
        <p:xfrm>
          <a:off x="3526391" y="2794813"/>
          <a:ext cx="970778" cy="1125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B88C7214-4D3A-4B8B-F236-B08DE36752AE}"/>
              </a:ext>
            </a:extLst>
          </p:cNvPr>
          <p:cNvCxnSpPr>
            <a:cxnSpLocks/>
          </p:cNvCxnSpPr>
          <p:nvPr/>
        </p:nvCxnSpPr>
        <p:spPr>
          <a:xfrm flipV="1">
            <a:off x="5484039" y="3093317"/>
            <a:ext cx="584399" cy="50171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36E2E47-90A0-72B4-BCF0-D778A7F05842}"/>
              </a:ext>
            </a:extLst>
          </p:cNvPr>
          <p:cNvGraphicFramePr/>
          <p:nvPr/>
        </p:nvGraphicFramePr>
        <p:xfrm>
          <a:off x="7312704" y="2794812"/>
          <a:ext cx="970778" cy="1125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D54A117-CEEB-03BC-6E6B-64A75E4C4680}"/>
              </a:ext>
            </a:extLst>
          </p:cNvPr>
          <p:cNvSpPr txBox="1"/>
          <p:nvPr/>
        </p:nvSpPr>
        <p:spPr>
          <a:xfrm>
            <a:off x="2684595" y="3050042"/>
            <a:ext cx="46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var</a:t>
            </a:r>
            <a:endParaRPr lang="en-GB" dirty="0"/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2946575-0F60-B5F3-4AB0-B1EB9BA8B304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150976" y="3048750"/>
            <a:ext cx="358727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223E8C7B-D97E-D470-1FEA-8378302A6C72}"/>
              </a:ext>
            </a:extLst>
          </p:cNvPr>
          <p:cNvGraphicFramePr/>
          <p:nvPr/>
        </p:nvGraphicFramePr>
        <p:xfrm>
          <a:off x="4805587" y="2794812"/>
          <a:ext cx="970778" cy="1125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4959543-3C17-E260-AC6E-EDC20F6165C1}"/>
              </a:ext>
            </a:extLst>
          </p:cNvPr>
          <p:cNvGraphicFramePr/>
          <p:nvPr/>
        </p:nvGraphicFramePr>
        <p:xfrm>
          <a:off x="6084783" y="2794811"/>
          <a:ext cx="970778" cy="1125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FC992721-4351-886F-BF83-CDCC54ED04CC}"/>
              </a:ext>
            </a:extLst>
          </p:cNvPr>
          <p:cNvCxnSpPr>
            <a:cxnSpLocks/>
          </p:cNvCxnSpPr>
          <p:nvPr/>
        </p:nvCxnSpPr>
        <p:spPr>
          <a:xfrm flipV="1">
            <a:off x="6728305" y="3093316"/>
            <a:ext cx="584399" cy="50171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E3FAB447-B711-DBAA-000F-1DCC84D3E79D}"/>
              </a:ext>
            </a:extLst>
          </p:cNvPr>
          <p:cNvCxnSpPr>
            <a:cxnSpLocks/>
          </p:cNvCxnSpPr>
          <p:nvPr/>
        </p:nvCxnSpPr>
        <p:spPr>
          <a:xfrm flipV="1">
            <a:off x="4195550" y="3050042"/>
            <a:ext cx="584399" cy="50171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52E2F70A-FB04-9BD3-BBB6-2B17117BE33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295449" y="3274228"/>
            <a:ext cx="517212" cy="45179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16D13B36-5148-6FAC-20C6-0AD14A87C1A8}"/>
              </a:ext>
            </a:extLst>
          </p:cNvPr>
          <p:cNvCxnSpPr>
            <a:cxnSpLocks/>
          </p:cNvCxnSpPr>
          <p:nvPr/>
        </p:nvCxnSpPr>
        <p:spPr>
          <a:xfrm rot="16200000" flipV="1">
            <a:off x="5600281" y="3274228"/>
            <a:ext cx="517212" cy="45179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Arc 46">
            <a:extLst>
              <a:ext uri="{FF2B5EF4-FFF2-40B4-BE49-F238E27FC236}">
                <a16:creationId xmlns:a16="http://schemas.microsoft.com/office/drawing/2014/main" id="{C2F3C3BE-68EF-FC1E-91AD-E27E68EA723C}"/>
              </a:ext>
            </a:extLst>
          </p:cNvPr>
          <p:cNvSpPr/>
          <p:nvPr/>
        </p:nvSpPr>
        <p:spPr>
          <a:xfrm rot="10215175">
            <a:off x="3930161" y="3053353"/>
            <a:ext cx="3889791" cy="1083364"/>
          </a:xfrm>
          <a:prstGeom prst="arc">
            <a:avLst>
              <a:gd name="adj1" fmla="val 10994898"/>
              <a:gd name="adj2" fmla="val 0"/>
            </a:avLst>
          </a:prstGeom>
          <a:ln>
            <a:headEnd type="triangl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1DCB52-3E14-B9E7-ACBC-12B7498C4EDE}"/>
              </a:ext>
            </a:extLst>
          </p:cNvPr>
          <p:cNvSpPr txBox="1"/>
          <p:nvPr/>
        </p:nvSpPr>
        <p:spPr>
          <a:xfrm>
            <a:off x="476843" y="1601184"/>
            <a:ext cx="1574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LinkedList</a:t>
            </a:r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3D2AF3-1F50-B35A-0FDC-1EC3E7FFDC09}"/>
              </a:ext>
            </a:extLst>
          </p:cNvPr>
          <p:cNvSpPr txBox="1"/>
          <p:nvPr/>
        </p:nvSpPr>
        <p:spPr>
          <a:xfrm>
            <a:off x="476843" y="3087628"/>
            <a:ext cx="1574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double </a:t>
            </a:r>
            <a:r>
              <a:rPr lang="de-DE" dirty="0" err="1"/>
              <a:t>LinkedList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082546"/>
      </p:ext>
    </p:extLst>
  </p:cSld>
  <p:clrMapOvr>
    <a:masterClrMapping/>
  </p:clrMapOvr>
  <p:transition spd="slow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0FCABD62-570A-9246-5A00-C1EC59137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2F956EB2-3665-348E-C1A0-870D6D3B28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Verschiede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Typen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von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5AF02DCC-61B7-8B09-A1F3-92CD2A5451F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104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8934E8-7248-7E38-48D6-36AB2104AB85}"/>
              </a:ext>
            </a:extLst>
          </p:cNvPr>
          <p:cNvGrpSpPr/>
          <p:nvPr/>
        </p:nvGrpSpPr>
        <p:grpSpPr>
          <a:xfrm>
            <a:off x="2776394" y="1301496"/>
            <a:ext cx="5598887" cy="963922"/>
            <a:chOff x="3367489" y="2227297"/>
            <a:chExt cx="5598887" cy="963922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5B494AD3-4994-A494-2685-09A0DC42A14D}"/>
                </a:ext>
              </a:extLst>
            </p:cNvPr>
            <p:cNvGraphicFramePr/>
            <p:nvPr/>
          </p:nvGraphicFramePr>
          <p:xfrm>
            <a:off x="5462843" y="2227300"/>
            <a:ext cx="970778" cy="9639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BBAD7C48-4120-67E3-95C5-5998F786927F}"/>
                </a:ext>
              </a:extLst>
            </p:cNvPr>
            <p:cNvGraphicFramePr/>
            <p:nvPr/>
          </p:nvGraphicFramePr>
          <p:xfrm>
            <a:off x="4209285" y="2227298"/>
            <a:ext cx="970778" cy="9639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3632AEE0-BDE4-C8A6-CC61-AA09BE86D8BD}"/>
                </a:ext>
              </a:extLst>
            </p:cNvPr>
            <p:cNvGraphicFramePr/>
            <p:nvPr/>
          </p:nvGraphicFramePr>
          <p:xfrm>
            <a:off x="6729221" y="2227297"/>
            <a:ext cx="970778" cy="9639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6" name="Connector: Curved 5">
              <a:extLst>
                <a:ext uri="{FF2B5EF4-FFF2-40B4-BE49-F238E27FC236}">
                  <a16:creationId xmlns:a16="http://schemas.microsoft.com/office/drawing/2014/main" id="{3B2B2D53-892A-0292-6B86-FDA7A5128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6097" y="2482527"/>
              <a:ext cx="696746" cy="566954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851B0E86-0296-CA8E-7269-FC2BE03835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9656" y="2482527"/>
              <a:ext cx="696746" cy="566954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5F5AA473-F6FD-3BC8-7BA6-A95DFEE7120E}"/>
                </a:ext>
              </a:extLst>
            </p:cNvPr>
            <p:cNvGraphicFramePr/>
            <p:nvPr/>
          </p:nvGraphicFramePr>
          <p:xfrm>
            <a:off x="7995598" y="2227297"/>
            <a:ext cx="970778" cy="9639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21C199F2-DBD8-9A6C-3805-3D47DC3D54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6033" y="2482527"/>
              <a:ext cx="696746" cy="566954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1C1726-ECEE-D396-84BD-08C6B6C7BD88}"/>
                </a:ext>
              </a:extLst>
            </p:cNvPr>
            <p:cNvSpPr txBox="1"/>
            <p:nvPr/>
          </p:nvSpPr>
          <p:spPr>
            <a:xfrm>
              <a:off x="3367489" y="2482527"/>
              <a:ext cx="466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var</a:t>
              </a:r>
              <a:endParaRPr lang="en-GB" dirty="0"/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90AAAF07-3CE0-D776-EF3B-4D79433B801B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3833870" y="2481235"/>
              <a:ext cx="358727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056BD1C-1AAA-D542-68CC-A82E4FC18578}"/>
              </a:ext>
            </a:extLst>
          </p:cNvPr>
          <p:cNvGraphicFramePr/>
          <p:nvPr/>
        </p:nvGraphicFramePr>
        <p:xfrm>
          <a:off x="3807242" y="2571750"/>
          <a:ext cx="970778" cy="1125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125C436-61A0-3B86-6A83-E14867F59B8B}"/>
              </a:ext>
            </a:extLst>
          </p:cNvPr>
          <p:cNvSpPr txBox="1"/>
          <p:nvPr/>
        </p:nvSpPr>
        <p:spPr>
          <a:xfrm>
            <a:off x="2965446" y="2826981"/>
            <a:ext cx="46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var</a:t>
            </a:r>
            <a:endParaRPr lang="en-GB" dirty="0"/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C8EA9567-1745-D70C-EFEA-79B84E54A35B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431827" y="2825689"/>
            <a:ext cx="358727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6A11CDB6-CD7A-BD47-C726-D3C464CC05DB}"/>
              </a:ext>
            </a:extLst>
          </p:cNvPr>
          <p:cNvGraphicFramePr/>
          <p:nvPr/>
        </p:nvGraphicFramePr>
        <p:xfrm>
          <a:off x="5291545" y="3019821"/>
          <a:ext cx="970778" cy="1125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F40D6692-AAB2-BB3F-7118-6757B4B7AB9C}"/>
              </a:ext>
            </a:extLst>
          </p:cNvPr>
          <p:cNvGraphicFramePr/>
          <p:nvPr/>
        </p:nvGraphicFramePr>
        <p:xfrm>
          <a:off x="3735477" y="3811607"/>
          <a:ext cx="970778" cy="1125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04C3E183-2FF7-A980-E9EF-53074E4C8AA3}"/>
              </a:ext>
            </a:extLst>
          </p:cNvPr>
          <p:cNvSpPr txBox="1"/>
          <p:nvPr/>
        </p:nvSpPr>
        <p:spPr>
          <a:xfrm>
            <a:off x="476843" y="1601184"/>
            <a:ext cx="1574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LinkedList</a:t>
            </a:r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E4BC34-69B9-1FBF-9025-732516F78885}"/>
              </a:ext>
            </a:extLst>
          </p:cNvPr>
          <p:cNvSpPr txBox="1"/>
          <p:nvPr/>
        </p:nvSpPr>
        <p:spPr>
          <a:xfrm>
            <a:off x="476843" y="3087628"/>
            <a:ext cx="1574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cycle</a:t>
            </a:r>
            <a:r>
              <a:rPr lang="de-DE" dirty="0"/>
              <a:t> </a:t>
            </a:r>
            <a:r>
              <a:rPr lang="de-DE" dirty="0" err="1"/>
              <a:t>LinkedList</a:t>
            </a:r>
            <a:endParaRPr lang="en-GB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8FF8084-8D41-9326-AED1-F61F8735E3F5}"/>
              </a:ext>
            </a:extLst>
          </p:cNvPr>
          <p:cNvSpPr/>
          <p:nvPr/>
        </p:nvSpPr>
        <p:spPr>
          <a:xfrm>
            <a:off x="3092064" y="2871730"/>
            <a:ext cx="694066" cy="1689253"/>
          </a:xfrm>
          <a:custGeom>
            <a:avLst/>
            <a:gdLst>
              <a:gd name="connsiteX0" fmla="*/ 686722 w 694066"/>
              <a:gd name="connsiteY0" fmla="*/ 1689253 h 1689253"/>
              <a:gd name="connsiteX1" fmla="*/ 3 w 694066"/>
              <a:gd name="connsiteY1" fmla="*/ 998863 h 1689253"/>
              <a:gd name="connsiteX2" fmla="*/ 694066 w 694066"/>
              <a:gd name="connsiteY2" fmla="*/ 0 h 168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066" h="1689253">
                <a:moveTo>
                  <a:pt x="686722" y="1689253"/>
                </a:moveTo>
                <a:cubicBezTo>
                  <a:pt x="342750" y="1484829"/>
                  <a:pt x="-1221" y="1280405"/>
                  <a:pt x="3" y="998863"/>
                </a:cubicBezTo>
                <a:cubicBezTo>
                  <a:pt x="1227" y="717321"/>
                  <a:pt x="474953" y="216665"/>
                  <a:pt x="694066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5CD7A3D-8C03-47DA-D79F-81E3A6A6C9C6}"/>
              </a:ext>
            </a:extLst>
          </p:cNvPr>
          <p:cNvSpPr/>
          <p:nvPr/>
        </p:nvSpPr>
        <p:spPr>
          <a:xfrm>
            <a:off x="4766631" y="3797147"/>
            <a:ext cx="1300880" cy="816123"/>
          </a:xfrm>
          <a:custGeom>
            <a:avLst/>
            <a:gdLst>
              <a:gd name="connsiteX0" fmla="*/ 1127393 w 1300880"/>
              <a:gd name="connsiteY0" fmla="*/ 0 h 816123"/>
              <a:gd name="connsiteX1" fmla="*/ 1208183 w 1300880"/>
              <a:gd name="connsiteY1" fmla="*/ 811576 h 816123"/>
              <a:gd name="connsiteX2" fmla="*/ 0 w 1300880"/>
              <a:gd name="connsiteY2" fmla="*/ 304800 h 81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0880" h="816123">
                <a:moveTo>
                  <a:pt x="1127393" y="0"/>
                </a:moveTo>
                <a:cubicBezTo>
                  <a:pt x="1261737" y="380388"/>
                  <a:pt x="1396082" y="760776"/>
                  <a:pt x="1208183" y="811576"/>
                </a:cubicBezTo>
                <a:cubicBezTo>
                  <a:pt x="1020284" y="862376"/>
                  <a:pt x="126694" y="474337"/>
                  <a:pt x="0" y="30480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443A5BC-85E9-907A-6344-0C43D3F5E414}"/>
              </a:ext>
            </a:extLst>
          </p:cNvPr>
          <p:cNvSpPr/>
          <p:nvPr/>
        </p:nvSpPr>
        <p:spPr>
          <a:xfrm>
            <a:off x="4384713" y="3183874"/>
            <a:ext cx="855644" cy="146891"/>
          </a:xfrm>
          <a:custGeom>
            <a:avLst/>
            <a:gdLst>
              <a:gd name="connsiteX0" fmla="*/ 0 w 1042930"/>
              <a:gd name="connsiteY0" fmla="*/ 344850 h 344850"/>
              <a:gd name="connsiteX1" fmla="*/ 455364 w 1042930"/>
              <a:gd name="connsiteY1" fmla="*/ 36378 h 344850"/>
              <a:gd name="connsiteX2" fmla="*/ 1042930 w 1042930"/>
              <a:gd name="connsiteY2" fmla="*/ 18017 h 34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30" h="344850">
                <a:moveTo>
                  <a:pt x="0" y="344850"/>
                </a:moveTo>
                <a:cubicBezTo>
                  <a:pt x="140771" y="217850"/>
                  <a:pt x="281542" y="90850"/>
                  <a:pt x="455364" y="36378"/>
                </a:cubicBezTo>
                <a:cubicBezTo>
                  <a:pt x="629186" y="-18094"/>
                  <a:pt x="836058" y="-39"/>
                  <a:pt x="1042930" y="18017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5383726-E2B9-3FC6-5527-30803EF71546}"/>
              </a:ext>
            </a:extLst>
          </p:cNvPr>
          <p:cNvSpPr/>
          <p:nvPr/>
        </p:nvSpPr>
        <p:spPr>
          <a:xfrm>
            <a:off x="3392033" y="3540087"/>
            <a:ext cx="408786" cy="481070"/>
          </a:xfrm>
          <a:custGeom>
            <a:avLst/>
            <a:gdLst>
              <a:gd name="connsiteX0" fmla="*/ 408786 w 408786"/>
              <a:gd name="connsiteY0" fmla="*/ 0 h 481070"/>
              <a:gd name="connsiteX1" fmla="*/ 1162 w 408786"/>
              <a:gd name="connsiteY1" fmla="*/ 216665 h 481070"/>
              <a:gd name="connsiteX2" fmla="*/ 309634 w 408786"/>
              <a:gd name="connsiteY2" fmla="*/ 481070 h 4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786" h="481070">
                <a:moveTo>
                  <a:pt x="408786" y="0"/>
                </a:moveTo>
                <a:cubicBezTo>
                  <a:pt x="213236" y="68243"/>
                  <a:pt x="17687" y="136487"/>
                  <a:pt x="1162" y="216665"/>
                </a:cubicBezTo>
                <a:cubicBezTo>
                  <a:pt x="-15363" y="296843"/>
                  <a:pt x="147135" y="388956"/>
                  <a:pt x="309634" y="48107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E85E0DE-F377-C8C4-5D8C-9B3EB9212DC3}"/>
              </a:ext>
            </a:extLst>
          </p:cNvPr>
          <p:cNvSpPr/>
          <p:nvPr/>
        </p:nvSpPr>
        <p:spPr>
          <a:xfrm>
            <a:off x="4862111" y="2606293"/>
            <a:ext cx="1758610" cy="1436897"/>
          </a:xfrm>
          <a:custGeom>
            <a:avLst/>
            <a:gdLst>
              <a:gd name="connsiteX0" fmla="*/ 987846 w 1758610"/>
              <a:gd name="connsiteY0" fmla="*/ 1436897 h 1436897"/>
              <a:gd name="connsiteX1" fmla="*/ 1604790 w 1758610"/>
              <a:gd name="connsiteY1" fmla="*/ 1256955 h 1436897"/>
              <a:gd name="connsiteX2" fmla="*/ 1711287 w 1758610"/>
              <a:gd name="connsiteY2" fmla="*/ 393967 h 1436897"/>
              <a:gd name="connsiteX3" fmla="*/ 958467 w 1758610"/>
              <a:gd name="connsiteY3" fmla="*/ 15721 h 1436897"/>
              <a:gd name="connsiteX4" fmla="*/ 0 w 1758610"/>
              <a:gd name="connsiteY4" fmla="*/ 107529 h 143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610" h="1436897">
                <a:moveTo>
                  <a:pt x="987846" y="1436897"/>
                </a:moveTo>
                <a:cubicBezTo>
                  <a:pt x="1236031" y="1433837"/>
                  <a:pt x="1484217" y="1430777"/>
                  <a:pt x="1604790" y="1256955"/>
                </a:cubicBezTo>
                <a:cubicBezTo>
                  <a:pt x="1725364" y="1083133"/>
                  <a:pt x="1819007" y="600839"/>
                  <a:pt x="1711287" y="393967"/>
                </a:cubicBezTo>
                <a:cubicBezTo>
                  <a:pt x="1603567" y="187095"/>
                  <a:pt x="1243681" y="63461"/>
                  <a:pt x="958467" y="15721"/>
                </a:cubicBezTo>
                <a:cubicBezTo>
                  <a:pt x="673253" y="-32019"/>
                  <a:pt x="336626" y="37755"/>
                  <a:pt x="0" y="107529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85F493D-AB8E-8EBA-8445-1CFEDFCAAF71}"/>
              </a:ext>
            </a:extLst>
          </p:cNvPr>
          <p:cNvSpPr/>
          <p:nvPr/>
        </p:nvSpPr>
        <p:spPr>
          <a:xfrm>
            <a:off x="4344318" y="3260993"/>
            <a:ext cx="2486185" cy="1579361"/>
          </a:xfrm>
          <a:custGeom>
            <a:avLst/>
            <a:gdLst>
              <a:gd name="connsiteX0" fmla="*/ 0 w 2486185"/>
              <a:gd name="connsiteY0" fmla="*/ 1535017 h 1579361"/>
              <a:gd name="connsiteX1" fmla="*/ 1979364 w 2486185"/>
              <a:gd name="connsiteY1" fmla="*/ 1432193 h 1579361"/>
              <a:gd name="connsiteX2" fmla="*/ 2486140 w 2486185"/>
              <a:gd name="connsiteY2" fmla="*/ 319489 h 1579361"/>
              <a:gd name="connsiteX3" fmla="*/ 1964675 w 2486185"/>
              <a:gd name="connsiteY3" fmla="*/ 0 h 157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185" h="1579361">
                <a:moveTo>
                  <a:pt x="0" y="1535017"/>
                </a:moveTo>
                <a:cubicBezTo>
                  <a:pt x="782503" y="1584899"/>
                  <a:pt x="1565007" y="1634781"/>
                  <a:pt x="1979364" y="1432193"/>
                </a:cubicBezTo>
                <a:cubicBezTo>
                  <a:pt x="2393721" y="1229605"/>
                  <a:pt x="2488588" y="558188"/>
                  <a:pt x="2486140" y="319489"/>
                </a:cubicBezTo>
                <a:cubicBezTo>
                  <a:pt x="2483692" y="80790"/>
                  <a:pt x="2224183" y="40395"/>
                  <a:pt x="1964675" y="0"/>
                </a:cubicBezTo>
              </a:path>
            </a:pathLst>
          </a:cu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53962"/>
      </p:ext>
    </p:extLst>
  </p:cSld>
  <p:clrMapOvr>
    <a:masterClrMapping/>
  </p:clrMapOvr>
  <p:transition spd="slow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5B076460-FA95-498C-21A9-CA0762E0F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A71114BC-B282-59A6-A406-89CE9C36FC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bereits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implementiert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7">
            <a:extLst>
              <a:ext uri="{FF2B5EF4-FFF2-40B4-BE49-F238E27FC236}">
                <a16:creationId xmlns:a16="http://schemas.microsoft.com/office/drawing/2014/main" id="{C0506AE0-87A6-A387-559F-18A1AD84EA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355811"/>
            <a:ext cx="8229240" cy="282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/>
          <a:p>
            <a:pPr marL="285840" indent="-285840">
              <a:spcBef>
                <a:spcPts val="600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Implementation ist eine double </a:t>
            </a:r>
            <a:r>
              <a:rPr lang="de-DE" sz="2000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latin typeface="Calibri"/>
                <a:ea typeface="Calibri"/>
                <a:cs typeface="Calibri"/>
                <a:sym typeface="Calibri"/>
              </a:rPr>
              <a:t>list</a:t>
            </a:r>
            <a:endParaRPr lang="de-DE" sz="2000" dirty="0">
              <a:latin typeface="+mn-lt"/>
              <a:ea typeface="Calibri"/>
              <a:cs typeface="Calibri"/>
              <a:sym typeface="Calibri"/>
            </a:endParaRPr>
          </a:p>
          <a:p>
            <a:pPr marL="285840" indent="-285840">
              <a:spcBef>
                <a:spcPts val="600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Import mit </a:t>
            </a:r>
          </a:p>
          <a:p>
            <a:pPr marL="0" indent="0">
              <a:spcBef>
                <a:spcPts val="600"/>
              </a:spcBef>
              <a:buClr>
                <a:srgbClr val="C0504D"/>
              </a:buClr>
              <a:buSzPct val="100000"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import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java.util.LinkedList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;</a:t>
            </a:r>
          </a:p>
          <a:p>
            <a:pPr marL="285840" indent="-285840">
              <a:spcBef>
                <a:spcPts val="600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Initialisierung mit </a:t>
            </a:r>
          </a:p>
          <a:p>
            <a:pPr marL="457200" lvl="1" indent="0">
              <a:spcBef>
                <a:spcPts val="600"/>
              </a:spcBef>
              <a:buClr>
                <a:srgbClr val="C0504D"/>
              </a:buClr>
              <a:buSzPct val="100000"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LinkedList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&lt;</a:t>
            </a:r>
            <a:r>
              <a:rPr lang="de-DE" sz="2000" dirty="0">
                <a:solidFill>
                  <a:srgbClr val="00B0F0"/>
                </a:solidFill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Type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&gt; 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name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 = 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new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LinkedList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&lt;</a:t>
            </a:r>
            <a:r>
              <a:rPr lang="de-DE" sz="2000" dirty="0">
                <a:solidFill>
                  <a:srgbClr val="00B0F0"/>
                </a:solidFill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Type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&gt;();</a:t>
            </a:r>
            <a:endParaRPr lang="de-DE" sz="2000" dirty="0">
              <a:latin typeface="+mn-lt"/>
              <a:ea typeface="Calibri"/>
              <a:cs typeface="Calibri"/>
              <a:sym typeface="Calibri"/>
            </a:endParaRPr>
          </a:p>
          <a:p>
            <a:pPr marL="285840" indent="-285840">
              <a:spcBef>
                <a:spcPts val="600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DE" sz="2000" dirty="0">
              <a:latin typeface="Consolas" panose="020B0609020204030204" pitchFamily="49" charset="0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136D9E76-D37F-5B2D-093C-C5942176E6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105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76002-1850-83FA-AD1D-D7E3DB9CBCED}"/>
              </a:ext>
            </a:extLst>
          </p:cNvPr>
          <p:cNvSpPr txBox="1"/>
          <p:nvPr/>
        </p:nvSpPr>
        <p:spPr>
          <a:xfrm>
            <a:off x="4392386" y="3749040"/>
            <a:ext cx="2677886" cy="30777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„Type” muss ein </a:t>
            </a:r>
            <a:r>
              <a:rPr lang="de-DE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Referenz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 sein</a:t>
            </a:r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DED8493-5620-7B0D-0848-09E35CD53F28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3265714" y="3304105"/>
            <a:ext cx="2465615" cy="4449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0DCAF1-353E-3796-018E-DFAD546A7849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5731329" y="3304105"/>
            <a:ext cx="1168539" cy="4449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571024974"/>
      </p:ext>
    </p:extLst>
  </p:cSld>
  <p:clrMapOvr>
    <a:masterClrMapping/>
  </p:clrMapOvr>
  <p:transition spd="slow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A4159AD9-46D0-AE1B-A58D-B5EAE575F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A7847AD6-C9D6-6FAC-4C26-47F0D8B5AC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bereits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implementiert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7">
            <a:extLst>
              <a:ext uri="{FF2B5EF4-FFF2-40B4-BE49-F238E27FC236}">
                <a16:creationId xmlns:a16="http://schemas.microsoft.com/office/drawing/2014/main" id="{16DAAB9D-BB24-73B9-355C-0A0064C8D4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355811"/>
            <a:ext cx="8229240" cy="282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/>
          <a:p>
            <a:pPr marL="285840" indent="-285840">
              <a:spcBef>
                <a:spcPts val="600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Implementation ist eine double </a:t>
            </a:r>
            <a:r>
              <a:rPr lang="de-DE" sz="2000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latin typeface="Calibri"/>
                <a:ea typeface="Calibri"/>
                <a:cs typeface="Calibri"/>
                <a:sym typeface="Calibri"/>
              </a:rPr>
              <a:t>list</a:t>
            </a:r>
            <a:endParaRPr lang="de-DE" sz="2000" dirty="0">
              <a:latin typeface="+mn-lt"/>
              <a:ea typeface="Calibri"/>
              <a:cs typeface="Calibri"/>
              <a:sym typeface="Calibri"/>
            </a:endParaRPr>
          </a:p>
          <a:p>
            <a:pPr marL="285840" indent="-285840">
              <a:spcBef>
                <a:spcPts val="600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Import mit </a:t>
            </a:r>
          </a:p>
          <a:p>
            <a:pPr marL="0" indent="0">
              <a:spcBef>
                <a:spcPts val="600"/>
              </a:spcBef>
              <a:buClr>
                <a:srgbClr val="C0504D"/>
              </a:buClr>
              <a:buSzPct val="100000"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import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java.util.LinkedList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;</a:t>
            </a:r>
          </a:p>
          <a:p>
            <a:pPr marL="285840" indent="-285840">
              <a:spcBef>
                <a:spcPts val="600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Initialisierung mit </a:t>
            </a:r>
          </a:p>
          <a:p>
            <a:pPr marL="457200" lvl="1" indent="0">
              <a:spcBef>
                <a:spcPts val="600"/>
              </a:spcBef>
              <a:buClr>
                <a:srgbClr val="C0504D"/>
              </a:buClr>
              <a:buSzPct val="100000"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LinkedList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&lt;</a:t>
            </a:r>
            <a:r>
              <a:rPr lang="de-DE" sz="2000" dirty="0">
                <a:solidFill>
                  <a:srgbClr val="00B0F0"/>
                </a:solidFill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Type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&gt; 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name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 = 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new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LinkedList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&lt;</a:t>
            </a:r>
            <a:r>
              <a:rPr lang="de-DE" sz="2000" dirty="0">
                <a:solidFill>
                  <a:srgbClr val="00B0F0"/>
                </a:solidFill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Type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&gt;();</a:t>
            </a:r>
            <a:endParaRPr lang="de-DE" sz="2000" dirty="0">
              <a:latin typeface="+mn-lt"/>
              <a:ea typeface="Calibri"/>
              <a:cs typeface="Calibri"/>
              <a:sym typeface="Calibri"/>
            </a:endParaRPr>
          </a:p>
          <a:p>
            <a:pPr marL="285840" indent="-285840">
              <a:spcBef>
                <a:spcPts val="600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DE" sz="2000" dirty="0">
              <a:latin typeface="Consolas" panose="020B0609020204030204" pitchFamily="49" charset="0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E770CBA5-AA44-6095-866E-E61DBC318D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106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C1C50-0AE0-18A6-DE6C-39FE8051702F}"/>
              </a:ext>
            </a:extLst>
          </p:cNvPr>
          <p:cNvSpPr txBox="1"/>
          <p:nvPr/>
        </p:nvSpPr>
        <p:spPr>
          <a:xfrm>
            <a:off x="4392386" y="3749040"/>
            <a:ext cx="2677886" cy="30777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„Type” muss ein </a:t>
            </a:r>
            <a:r>
              <a:rPr lang="de-DE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Referenz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 sein</a:t>
            </a:r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C60BCB-CD1A-6AAB-F39E-B74DDBA7D38A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3265714" y="3304105"/>
            <a:ext cx="2465615" cy="4449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949351-7CDD-C520-BAE4-75F9182B5D1C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5731329" y="3304105"/>
            <a:ext cx="1168539" cy="4449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8113852-6E3C-21C2-7294-1471E822048B}"/>
              </a:ext>
            </a:extLst>
          </p:cNvPr>
          <p:cNvSpPr txBox="1"/>
          <p:nvPr/>
        </p:nvSpPr>
        <p:spPr>
          <a:xfrm>
            <a:off x="6762753" y="1734094"/>
            <a:ext cx="1436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Diesen Typ kann man auch weglassen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4FAFA7-C9BE-5314-F641-7E6868068722}"/>
              </a:ext>
            </a:extLst>
          </p:cNvPr>
          <p:cNvCxnSpPr/>
          <p:nvPr/>
        </p:nvCxnSpPr>
        <p:spPr>
          <a:xfrm flipH="1">
            <a:off x="7001691" y="2508069"/>
            <a:ext cx="359229" cy="46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09203"/>
      </p:ext>
    </p:extLst>
  </p:cSld>
  <p:clrMapOvr>
    <a:masterClrMapping/>
  </p:clrMapOvr>
  <p:transition spd="slow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AD8637CE-078B-5C54-F47B-3108E0C14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D259FF01-249D-316B-BD9A-609AFA8685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Methoden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C90FA11F-DA43-B31E-857F-5CEA020F01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107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48DF8E-C1CF-FE5B-F5F0-19EF997D1AEA}"/>
              </a:ext>
            </a:extLst>
          </p:cNvPr>
          <p:cNvGraphicFramePr>
            <a:graphicFrameLocks noGrp="1"/>
          </p:cNvGraphicFramePr>
          <p:nvPr/>
        </p:nvGraphicFramePr>
        <p:xfrm>
          <a:off x="1523820" y="971555"/>
          <a:ext cx="6096000" cy="348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5629691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62297648"/>
                    </a:ext>
                  </a:extLst>
                </a:gridCol>
              </a:tblGrid>
              <a:tr h="262885">
                <a:tc>
                  <a:txBody>
                    <a:bodyPr/>
                    <a:lstStyle/>
                    <a:p>
                      <a:r>
                        <a:rPr lang="de-DE" sz="1200" b="1" dirty="0"/>
                        <a:t>Methode (</a:t>
                      </a:r>
                      <a:r>
                        <a:rPr lang="de-DE" sz="1200" b="1" dirty="0" err="1"/>
                        <a:t>LinkedList</a:t>
                      </a:r>
                      <a:r>
                        <a:rPr lang="de-DE" sz="1200" b="1" dirty="0"/>
                        <a:t>&lt;String&gt;)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/>
                        <a:t>Bedeutung</a:t>
                      </a:r>
                      <a:endParaRPr lang="en-GB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 err="1">
                          <a:latin typeface="Consolas" panose="020B0609020204030204" pitchFamily="49" charset="0"/>
                        </a:rPr>
                        <a:t>list.addFirst</a:t>
                      </a:r>
                      <a:r>
                        <a:rPr lang="en-GB" sz="1200" dirty="0">
                          <a:latin typeface="Consolas" panose="020B0609020204030204" pitchFamily="49" charset="0"/>
                        </a:rPr>
                        <a:t>("C");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200" dirty="0" err="1">
                          <a:latin typeface="Consolas" panose="020B0609020204030204" pitchFamily="49" charset="0"/>
                        </a:rPr>
                        <a:t>list.add</a:t>
                      </a:r>
                      <a:r>
                        <a:rPr lang="de-DE" sz="1200" dirty="0">
                          <a:latin typeface="Consolas" panose="020B0609020204030204" pitchFamily="49" charset="0"/>
                        </a:rPr>
                        <a:t>(1, “B“);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200" dirty="0" err="1">
                          <a:latin typeface="Consolas" panose="020B0609020204030204" pitchFamily="49" charset="0"/>
                        </a:rPr>
                        <a:t>list.add</a:t>
                      </a:r>
                      <a:r>
                        <a:rPr lang="de-DE" sz="1200" dirty="0">
                          <a:latin typeface="Consolas" panose="020B0609020204030204" pitchFamily="49" charset="0"/>
                        </a:rPr>
                        <a:t>(“A“);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Hinzufügen eines Elements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200" dirty="0"/>
                        <a:t>am Anfang</a:t>
                      </a:r>
                      <a:endParaRPr lang="en-GB" sz="12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200" dirty="0"/>
                        <a:t>an einer bestimmten Position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/>
                        <a:t>am Ende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2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 err="1">
                          <a:latin typeface="Consolas" panose="020B0609020204030204" pitchFamily="49" charset="0"/>
                        </a:rPr>
                        <a:t>list.removeFirst</a:t>
                      </a:r>
                      <a:r>
                        <a:rPr lang="en-GB" sz="1200" dirty="0">
                          <a:latin typeface="Consolas" panose="020B0609020204030204" pitchFamily="49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 err="1">
                          <a:latin typeface="Consolas" panose="020B0609020204030204" pitchFamily="49" charset="0"/>
                        </a:rPr>
                        <a:t>list.remove</a:t>
                      </a:r>
                      <a:r>
                        <a:rPr lang="en-GB" sz="1200" dirty="0">
                          <a:latin typeface="Consolas" panose="020B0609020204030204" pitchFamily="49" charset="0"/>
                        </a:rPr>
                        <a:t>(1);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dirty="0" err="1">
                          <a:latin typeface="Consolas" panose="020B0609020204030204" pitchFamily="49" charset="0"/>
                        </a:rPr>
                        <a:t>list.removeLast</a:t>
                      </a:r>
                      <a:r>
                        <a:rPr lang="en-GB" sz="1200" dirty="0">
                          <a:latin typeface="Consolas" panose="020B0609020204030204" pitchFamily="49" charset="0"/>
                        </a:rPr>
                        <a:t>();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Entfernen eines Elementes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/>
                        <a:t>am Anfang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200" dirty="0"/>
                        <a:t>an einer bestimmten Position</a:t>
                      </a:r>
                      <a:endParaRPr lang="en-GB" sz="12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/>
                        <a:t>am Ende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nsolas" panose="020B0609020204030204" pitchFamily="49" charset="0"/>
                        </a:rPr>
                        <a:t>String element = </a:t>
                      </a:r>
                      <a:r>
                        <a:rPr lang="en-GB" sz="1200" dirty="0" err="1">
                          <a:latin typeface="Consolas" panose="020B0609020204030204" pitchFamily="49" charset="0"/>
                        </a:rPr>
                        <a:t>list.get</a:t>
                      </a:r>
                      <a:r>
                        <a:rPr lang="en-GB" sz="1200" dirty="0">
                          <a:latin typeface="Consolas" panose="020B0609020204030204" pitchFamily="49" charset="0"/>
                        </a:rPr>
                        <a:t>(0);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Lesen eines Elementes an einer bestimmten Position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37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nsolas" panose="020B0609020204030204" pitchFamily="49" charset="0"/>
                        </a:rPr>
                        <a:t>int size = </a:t>
                      </a:r>
                      <a:r>
                        <a:rPr lang="en-GB" sz="1200" dirty="0" err="1">
                          <a:latin typeface="Consolas" panose="020B0609020204030204" pitchFamily="49" charset="0"/>
                        </a:rPr>
                        <a:t>list.size</a:t>
                      </a:r>
                      <a:r>
                        <a:rPr lang="en-GB" sz="1200" dirty="0">
                          <a:latin typeface="Consolas" panose="020B0609020204030204" pitchFamily="49" charset="0"/>
                        </a:rPr>
                        <a:t>();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Länge der Liste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35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err="1">
                          <a:latin typeface="Consolas" panose="020B0609020204030204" pitchFamily="49" charset="0"/>
                        </a:rPr>
                        <a:t>list.contains</a:t>
                      </a:r>
                      <a:r>
                        <a:rPr lang="en-GB" sz="1200" dirty="0">
                          <a:latin typeface="Consolas" panose="020B0609020204030204" pitchFamily="49" charset="0"/>
                        </a:rPr>
                        <a:t>("A");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Überprüfen, ob ein Element enthalten ist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39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err="1">
                          <a:latin typeface="Consolas" panose="020B0609020204030204" pitchFamily="49" charset="0"/>
                        </a:rPr>
                        <a:t>list.clear</a:t>
                      </a:r>
                      <a:r>
                        <a:rPr lang="en-GB" sz="1200" dirty="0">
                          <a:latin typeface="Consolas" panose="020B0609020204030204" pitchFamily="49" charset="0"/>
                        </a:rPr>
                        <a:t>();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Liste leeren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7545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5C9F4E-C754-0313-8D1D-96A015ADC67A}"/>
              </a:ext>
            </a:extLst>
          </p:cNvPr>
          <p:cNvSpPr txBox="1"/>
          <p:nvPr/>
        </p:nvSpPr>
        <p:spPr>
          <a:xfrm>
            <a:off x="1250769" y="4565469"/>
            <a:ext cx="7272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alle Methoden siehe </a:t>
            </a:r>
            <a:r>
              <a:rPr lang="de-DE" sz="1100" dirty="0">
                <a:hlinkClick r:id="rId3"/>
              </a:rPr>
              <a:t>https://docs.oracle.com/en/java/javase/21/docs/api/java.base/java/util/LinkedList.html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94359393"/>
      </p:ext>
    </p:extLst>
  </p:cSld>
  <p:clrMapOvr>
    <a:masterClrMapping/>
  </p:clrMapOvr>
  <p:transition spd="slow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>
          <a:extLst>
            <a:ext uri="{FF2B5EF4-FFF2-40B4-BE49-F238E27FC236}">
              <a16:creationId xmlns:a16="http://schemas.microsoft.com/office/drawing/2014/main" id="{DDA3C547-8B03-7850-811C-230F0F3AC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>
            <a:extLst>
              <a:ext uri="{FF2B5EF4-FFF2-40B4-BE49-F238E27FC236}">
                <a16:creationId xmlns:a16="http://schemas.microsoft.com/office/drawing/2014/main" id="{55474E85-2E61-9583-2B66-CAEC95898E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941289"/>
      </p:ext>
    </p:extLst>
  </p:cSld>
  <p:clrMapOvr>
    <a:masterClrMapping/>
  </p:clrMapOvr>
  <p:transition spd="slow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D8E09563-79A9-2538-2336-552D0E895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9687C4E2-EA6B-7365-F364-DB30C8F04D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14E468C6-EC07-556F-10C9-DD88378B79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109</a:t>
            </a:fld>
            <a:endParaRPr/>
          </a:p>
        </p:txBody>
      </p:sp>
      <p:sp>
        <p:nvSpPr>
          <p:cNvPr id="12" name="Google Shape;447;p67">
            <a:extLst>
              <a:ext uri="{FF2B5EF4-FFF2-40B4-BE49-F238E27FC236}">
                <a16:creationId xmlns:a16="http://schemas.microsoft.com/office/drawing/2014/main" id="{219EF96C-F0E2-DC29-B089-C14C214A0605}"/>
              </a:ext>
            </a:extLst>
          </p:cNvPr>
          <p:cNvSpPr txBox="1">
            <a:spLocks/>
          </p:cNvSpPr>
          <p:nvPr/>
        </p:nvSpPr>
        <p:spPr>
          <a:xfrm>
            <a:off x="457200" y="1355811"/>
            <a:ext cx="8229240" cy="282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840" indent="-285840">
              <a:spcBef>
                <a:spcPts val="600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Implementation via Arrays</a:t>
            </a:r>
            <a:endParaRPr lang="de-DE" sz="2000" dirty="0">
              <a:latin typeface="+mn-lt"/>
              <a:ea typeface="Calibri"/>
              <a:cs typeface="Calibri"/>
              <a:sym typeface="Calibri"/>
            </a:endParaRPr>
          </a:p>
          <a:p>
            <a:pPr marL="285840" indent="-285840">
              <a:spcBef>
                <a:spcPts val="600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Import mit </a:t>
            </a:r>
          </a:p>
          <a:p>
            <a:pPr marL="0" indent="0">
              <a:spcBef>
                <a:spcPts val="600"/>
              </a:spcBef>
              <a:buClr>
                <a:srgbClr val="C0504D"/>
              </a:buClr>
              <a:buSzPct val="100000"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import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java.util.ArrayList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;</a:t>
            </a:r>
          </a:p>
          <a:p>
            <a:pPr marL="285840" indent="-285840">
              <a:spcBef>
                <a:spcPts val="600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Initialisierung mit </a:t>
            </a:r>
          </a:p>
          <a:p>
            <a:pPr marL="457200" lvl="1" indent="0">
              <a:spcBef>
                <a:spcPts val="600"/>
              </a:spcBef>
              <a:buClr>
                <a:srgbClr val="C0504D"/>
              </a:buClr>
              <a:buSzPct val="100000"/>
            </a:pPr>
            <a:r>
              <a:rPr lang="de-DE" sz="20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ArrayList&lt;</a:t>
            </a:r>
            <a:r>
              <a:rPr lang="de-DE" sz="2000" dirty="0">
                <a:solidFill>
                  <a:srgbClr val="00B0F0"/>
                </a:solidFill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Type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&gt; 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name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 = </a:t>
            </a:r>
            <a:r>
              <a:rPr lang="de-DE" sz="2000" dirty="0" err="1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new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 ArrayList&lt;</a:t>
            </a:r>
            <a:r>
              <a:rPr lang="de-DE" sz="2000" dirty="0">
                <a:solidFill>
                  <a:srgbClr val="00B0F0"/>
                </a:solidFill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Type</a:t>
            </a:r>
            <a:r>
              <a:rPr lang="de-DE" sz="2000" dirty="0">
                <a:latin typeface="Consolas" panose="020B0609020204030204" pitchFamily="49" charset="0"/>
                <a:ea typeface="Calibri"/>
                <a:cs typeface="Calibri"/>
                <a:sym typeface="Calibri"/>
              </a:rPr>
              <a:t>&gt;();</a:t>
            </a:r>
            <a:endParaRPr lang="de-DE" sz="2000" dirty="0">
              <a:latin typeface="+mn-lt"/>
              <a:ea typeface="Calibri"/>
              <a:cs typeface="Calibri"/>
              <a:sym typeface="Calibri"/>
            </a:endParaRPr>
          </a:p>
          <a:p>
            <a:pPr marL="285840" indent="-285840">
              <a:spcBef>
                <a:spcPts val="600"/>
              </a:spcBef>
              <a:buClr>
                <a:srgbClr val="C0504D"/>
              </a:buClr>
              <a:buSzPct val="100000"/>
              <a:buFont typeface="Noto Sans Symbols"/>
              <a:buChar char="▪"/>
            </a:pPr>
            <a:endParaRPr lang="de-DE" sz="2000" dirty="0">
              <a:latin typeface="Consolas" panose="020B0609020204030204" pitchFamily="49" charset="0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0C83F3-7400-47EC-B356-8B14D0558CBC}"/>
              </a:ext>
            </a:extLst>
          </p:cNvPr>
          <p:cNvSpPr txBox="1"/>
          <p:nvPr/>
        </p:nvSpPr>
        <p:spPr>
          <a:xfrm>
            <a:off x="4392386" y="3749040"/>
            <a:ext cx="2677886" cy="30777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„Type” muss ein </a:t>
            </a:r>
            <a:r>
              <a:rPr lang="de-DE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Referenz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 sein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0A28C5-E90F-12AD-B1AE-89B6AAF3EF60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265714" y="3304105"/>
            <a:ext cx="2465615" cy="4449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D2ECA5-B273-C9D6-8FBF-477C4787F599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5731329" y="3304105"/>
            <a:ext cx="1168539" cy="44493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5FBFD1-9D61-5D77-4DCF-A75DA2000491}"/>
              </a:ext>
            </a:extLst>
          </p:cNvPr>
          <p:cNvSpPr txBox="1"/>
          <p:nvPr/>
        </p:nvSpPr>
        <p:spPr>
          <a:xfrm>
            <a:off x="6762753" y="1734094"/>
            <a:ext cx="1436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Diesen Typ kann man auch weglassen</a:t>
            </a:r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5D46C51-5EC7-8F90-BF66-EAA0DF91831F}"/>
              </a:ext>
            </a:extLst>
          </p:cNvPr>
          <p:cNvCxnSpPr/>
          <p:nvPr/>
        </p:nvCxnSpPr>
        <p:spPr>
          <a:xfrm flipH="1">
            <a:off x="6743700" y="2488474"/>
            <a:ext cx="359229" cy="46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8028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66AE9F41-1393-BB9D-D5C0-3E3CD6018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072962C2-765B-B9F5-3453-601BFAD06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9F7A709D-6D44-BF18-4B23-F2233F9D3B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C02DDCC2-E61D-3087-3E13-162205CE7F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11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9EC94C-99A2-A58E-B387-1EE1A2EDD489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46281-3CFF-5390-6D64-F712E4E41E9A}"/>
              </a:ext>
            </a:extLst>
          </p:cNvPr>
          <p:cNvSpPr txBox="1"/>
          <p:nvPr/>
        </p:nvSpPr>
        <p:spPr>
          <a:xfrm>
            <a:off x="4402634" y="2725791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952380-C7F4-5F67-C40D-CEEBDB5CFD21}"/>
              </a:ext>
            </a:extLst>
          </p:cNvPr>
          <p:cNvGrpSpPr/>
          <p:nvPr/>
        </p:nvGrpSpPr>
        <p:grpSpPr>
          <a:xfrm>
            <a:off x="4302000" y="2361225"/>
            <a:ext cx="540000" cy="540000"/>
            <a:chOff x="1027149" y="2766073"/>
            <a:chExt cx="540000" cy="54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43C936A-68A2-4B0B-65AA-D6E5E10E4D1C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4597B8-7173-FDB6-6055-AE41406D51F4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82390A1-47DD-152A-ED7E-6EE5ED2354BF}"/>
              </a:ext>
            </a:extLst>
          </p:cNvPr>
          <p:cNvSpPr/>
          <p:nvPr/>
        </p:nvSpPr>
        <p:spPr>
          <a:xfrm>
            <a:off x="4828250" y="3296417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717052-2A3B-0EBB-D85A-D17453FBBF0C}"/>
              </a:ext>
            </a:extLst>
          </p:cNvPr>
          <p:cNvSpPr/>
          <p:nvPr/>
        </p:nvSpPr>
        <p:spPr>
          <a:xfrm>
            <a:off x="525687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327AD-4916-37A5-3932-150F361B0F7E}"/>
              </a:ext>
            </a:extLst>
          </p:cNvPr>
          <p:cNvSpPr/>
          <p:nvPr/>
        </p:nvSpPr>
        <p:spPr>
          <a:xfrm>
            <a:off x="3527125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6447EC-68AA-3BCB-91D4-29374C7019ED}"/>
              </a:ext>
            </a:extLst>
          </p:cNvPr>
          <p:cNvSpPr/>
          <p:nvPr/>
        </p:nvSpPr>
        <p:spPr>
          <a:xfrm>
            <a:off x="4388884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6FE423-69B6-6641-71B5-E09561130650}"/>
              </a:ext>
            </a:extLst>
          </p:cNvPr>
          <p:cNvGrpSpPr/>
          <p:nvPr/>
        </p:nvGrpSpPr>
        <p:grpSpPr>
          <a:xfrm>
            <a:off x="3862634" y="3141042"/>
            <a:ext cx="540000" cy="540000"/>
            <a:chOff x="1027149" y="2766073"/>
            <a:chExt cx="540000" cy="5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E62DCF0-07A0-8831-52B4-A50F4D5C0AE9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DE8D6B-4009-F0F8-1C70-2BE4BE7ED109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D859871-CD28-342A-9C90-FBD39F58344B}"/>
              </a:ext>
            </a:extLst>
          </p:cNvPr>
          <p:cNvSpPr/>
          <p:nvPr/>
        </p:nvSpPr>
        <p:spPr>
          <a:xfrm>
            <a:off x="4302898" y="1514083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07DE51-13E1-1E97-4C99-38FCD5DCF7CA}"/>
              </a:ext>
            </a:extLst>
          </p:cNvPr>
          <p:cNvSpPr txBox="1"/>
          <p:nvPr/>
        </p:nvSpPr>
        <p:spPr>
          <a:xfrm>
            <a:off x="4319072" y="1650201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2127C4-6BD8-D092-1837-7AE19E51AB75}"/>
              </a:ext>
            </a:extLst>
          </p:cNvPr>
          <p:cNvCxnSpPr>
            <a:stCxn id="22" idx="4"/>
            <a:endCxn id="4" idx="0"/>
          </p:cNvCxnSpPr>
          <p:nvPr/>
        </p:nvCxnSpPr>
        <p:spPr>
          <a:xfrm flipH="1">
            <a:off x="4572000" y="2054083"/>
            <a:ext cx="898" cy="307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090B61-049E-DD54-AC46-1AC3ACE78FCD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3707125" y="1975002"/>
            <a:ext cx="674854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9EB6EC-8099-37F6-AFF9-4A82C9F1749B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4763817" y="1975002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FFB324-007C-8C4E-69B8-5332B24D0996}"/>
              </a:ext>
            </a:extLst>
          </p:cNvPr>
          <p:cNvCxnSpPr>
            <a:stCxn id="4" idx="3"/>
            <a:endCxn id="18" idx="0"/>
          </p:cNvCxnSpPr>
          <p:nvPr/>
        </p:nvCxnSpPr>
        <p:spPr>
          <a:xfrm flipH="1">
            <a:off x="4132634" y="2822144"/>
            <a:ext cx="248447" cy="3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6F35B0F-6E78-91FA-C34C-697F82FFE559}"/>
              </a:ext>
            </a:extLst>
          </p:cNvPr>
          <p:cNvCxnSpPr>
            <a:cxnSpLocks/>
            <a:stCxn id="4" idx="5"/>
            <a:endCxn id="11" idx="0"/>
          </p:cNvCxnSpPr>
          <p:nvPr/>
        </p:nvCxnSpPr>
        <p:spPr>
          <a:xfrm>
            <a:off x="4762919" y="2822144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0F3DDE-547A-A012-6888-33E16739AD77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3707125" y="3601961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459F007-E8B2-65B2-BBA7-888B85DC0125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4323553" y="3601961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04847D9-9024-8F7F-40CD-839D6415D9DA}"/>
              </a:ext>
            </a:extLst>
          </p:cNvPr>
          <p:cNvCxnSpPr/>
          <p:nvPr/>
        </p:nvCxnSpPr>
        <p:spPr>
          <a:xfrm flipH="1">
            <a:off x="4964545" y="1650201"/>
            <a:ext cx="1122219" cy="67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D6AA6AC-1B34-BA9D-D55C-D2900CEF04BF}"/>
              </a:ext>
            </a:extLst>
          </p:cNvPr>
          <p:cNvSpPr txBox="1"/>
          <p:nvPr/>
        </p:nvSpPr>
        <p:spPr>
          <a:xfrm>
            <a:off x="6040582" y="1476306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beginnen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hier</a:t>
            </a:r>
            <a:r>
              <a:rPr lang="en-GB" dirty="0">
                <a:solidFill>
                  <a:srgbClr val="FF0000"/>
                </a:solidFill>
              </a:rPr>
              <a:t>.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F3B0B3-2C2B-D824-92A0-3FB6E7043E98}"/>
              </a:ext>
            </a:extLst>
          </p:cNvPr>
          <p:cNvSpPr txBox="1"/>
          <p:nvPr/>
        </p:nvSpPr>
        <p:spPr>
          <a:xfrm>
            <a:off x="4228085" y="121797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(1,2)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273535-FACE-0CE3-E8A2-5434DD23A311}"/>
              </a:ext>
            </a:extLst>
          </p:cNvPr>
          <p:cNvSpPr txBox="1"/>
          <p:nvPr/>
        </p:nvSpPr>
        <p:spPr>
          <a:xfrm>
            <a:off x="3163192" y="1215742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Startzustand</a:t>
            </a:r>
            <a:r>
              <a:rPr lang="en-GB" dirty="0"/>
              <a:t>: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269571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67349E12-02A7-7C92-7FE6-C15E760AB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E2C610E1-907B-CCF7-668D-D991566D13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ArrayLists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Methoden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37F5DF4B-E99F-0630-4957-EFC655EC7D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110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D08E4-92BA-518F-82D9-837351AD4C10}"/>
              </a:ext>
            </a:extLst>
          </p:cNvPr>
          <p:cNvSpPr txBox="1"/>
          <p:nvPr/>
        </p:nvSpPr>
        <p:spPr>
          <a:xfrm>
            <a:off x="751114" y="1296489"/>
            <a:ext cx="4382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Die meisten Methoden sind absolut gleich!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6971D-9168-A1A6-EEAC-CAC73C579C4E}"/>
              </a:ext>
            </a:extLst>
          </p:cNvPr>
          <p:cNvSpPr txBox="1"/>
          <p:nvPr/>
        </p:nvSpPr>
        <p:spPr>
          <a:xfrm>
            <a:off x="1306012" y="4462056"/>
            <a:ext cx="7272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alle Methoden siehe </a:t>
            </a:r>
            <a:r>
              <a:rPr lang="de-DE" sz="1100" dirty="0">
                <a:hlinkClick r:id="rId3"/>
              </a:rPr>
              <a:t>https://docs.oracle.com/en/java/javase/21/docs/api/java.base/java/util/ArrayList.html</a:t>
            </a:r>
            <a:r>
              <a:rPr lang="de-DE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335290"/>
      </p:ext>
    </p:extLst>
  </p:cSld>
  <p:clrMapOvr>
    <a:masterClrMapping/>
  </p:clrMapOvr>
  <p:transition spd="slow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255563B9-527A-4D48-770C-F880D9AF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C7F40BF0-28C0-288F-9A28-90B69043AB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ArrayLists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Methoden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9C2A59CC-921C-2AF8-FB88-28031755A9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111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AE122-1092-9DF2-04B3-E8DF0E702E8C}"/>
              </a:ext>
            </a:extLst>
          </p:cNvPr>
          <p:cNvSpPr txBox="1"/>
          <p:nvPr/>
        </p:nvSpPr>
        <p:spPr>
          <a:xfrm>
            <a:off x="1240598" y="4408507"/>
            <a:ext cx="7272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alle Methoden siehe </a:t>
            </a:r>
            <a:r>
              <a:rPr lang="de-DE" sz="1100" dirty="0">
                <a:hlinkClick r:id="rId3"/>
              </a:rPr>
              <a:t>https://docs.oracle.com/en/java/javase/21/docs/api/java.base/java/util/ArrayList.html</a:t>
            </a:r>
            <a:r>
              <a:rPr lang="de-DE" sz="1100" dirty="0"/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01744F-A441-6DF0-D10F-1138BD724C7D}"/>
              </a:ext>
            </a:extLst>
          </p:cNvPr>
          <p:cNvGraphicFramePr>
            <a:graphicFrameLocks noGrp="1"/>
          </p:cNvGraphicFramePr>
          <p:nvPr/>
        </p:nvGraphicFramePr>
        <p:xfrm>
          <a:off x="407852" y="1106967"/>
          <a:ext cx="8422111" cy="32045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9644">
                  <a:extLst>
                    <a:ext uri="{9D8B030D-6E8A-4147-A177-3AD203B41FA5}">
                      <a16:colId xmlns:a16="http://schemas.microsoft.com/office/drawing/2014/main" val="2902778172"/>
                    </a:ext>
                  </a:extLst>
                </a:gridCol>
                <a:gridCol w="2584153">
                  <a:extLst>
                    <a:ext uri="{9D8B030D-6E8A-4147-A177-3AD203B41FA5}">
                      <a16:colId xmlns:a16="http://schemas.microsoft.com/office/drawing/2014/main" val="463742283"/>
                    </a:ext>
                  </a:extLst>
                </a:gridCol>
                <a:gridCol w="4448314">
                  <a:extLst>
                    <a:ext uri="{9D8B030D-6E8A-4147-A177-3AD203B41FA5}">
                      <a16:colId xmlns:a16="http://schemas.microsoft.com/office/drawing/2014/main" val="961069047"/>
                    </a:ext>
                  </a:extLst>
                </a:gridCol>
              </a:tblGrid>
              <a:tr h="268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de-DE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400" b="1" dirty="0">
                          <a:effectLst/>
                        </a:rPr>
                        <a:t>Array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400" b="1" dirty="0" err="1">
                          <a:effectLst/>
                        </a:rPr>
                        <a:t>ArrayList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874316"/>
                  </a:ext>
                </a:extLst>
              </a:tr>
              <a:tr h="268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rösse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300" dirty="0">
                          <a:effectLst/>
                        </a:rPr>
                        <a:t>fixe </a:t>
                      </a:r>
                      <a:r>
                        <a:rPr lang="en-GB" sz="1300" dirty="0" err="1">
                          <a:effectLst/>
                        </a:rPr>
                        <a:t>Grösse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300" dirty="0" err="1">
                          <a:effectLst/>
                        </a:rPr>
                        <a:t>dynamische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Grösse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extLst>
                  <a:ext uri="{0D108BD9-81ED-4DB2-BD59-A6C34878D82A}">
                    <a16:rowId xmlns:a16="http://schemas.microsoft.com/office/drawing/2014/main" val="772869775"/>
                  </a:ext>
                </a:extLst>
              </a:tr>
              <a:tr h="3359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speichert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300" dirty="0">
                          <a:effectLst/>
                        </a:rPr>
                        <a:t>primitive </a:t>
                      </a:r>
                      <a:r>
                        <a:rPr lang="en-GB" sz="1300" dirty="0" err="1">
                          <a:effectLst/>
                        </a:rPr>
                        <a:t>Datentypen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oder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Objekte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300" dirty="0" err="1">
                          <a:effectLst/>
                        </a:rPr>
                        <a:t>nur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Objekte</a:t>
                      </a:r>
                      <a:r>
                        <a:rPr lang="en-GB" sz="1300" dirty="0">
                          <a:effectLst/>
                        </a:rPr>
                        <a:t> (</a:t>
                      </a:r>
                      <a:r>
                        <a:rPr lang="en-GB" sz="1300" dirty="0" err="1">
                          <a:effectLst/>
                        </a:rPr>
                        <a:t>unterstützt</a:t>
                      </a:r>
                      <a:r>
                        <a:rPr lang="en-GB" sz="1300" dirty="0">
                          <a:effectLst/>
                        </a:rPr>
                        <a:t> Wrapper-Klassen)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extLst>
                  <a:ext uri="{0D108BD9-81ED-4DB2-BD59-A6C34878D82A}">
                    <a16:rowId xmlns:a16="http://schemas.microsoft.com/office/drawing/2014/main" val="1116104823"/>
                  </a:ext>
                </a:extLst>
              </a:tr>
              <a:tr h="268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Deklaration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int[] </a:t>
                      </a: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myArray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 = new int[3];</a:t>
                      </a:r>
                      <a:endParaRPr lang="en-GB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&lt;Integer&gt; </a:t>
                      </a: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myArrayList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 = new </a:t>
                      </a: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&lt;&gt;();</a:t>
                      </a:r>
                      <a:endParaRPr lang="en-GB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extLst>
                  <a:ext uri="{0D108BD9-81ED-4DB2-BD59-A6C34878D82A}">
                    <a16:rowId xmlns:a16="http://schemas.microsoft.com/office/drawing/2014/main" val="2182433836"/>
                  </a:ext>
                </a:extLst>
              </a:tr>
              <a:tr h="268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Lesen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int x = </a:t>
                      </a: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myArray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[0];</a:t>
                      </a:r>
                      <a:endParaRPr lang="en-GB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myArrayList.get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(0);</a:t>
                      </a:r>
                      <a:endParaRPr lang="en-GB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extLst>
                  <a:ext uri="{0D108BD9-81ED-4DB2-BD59-A6C34878D82A}">
                    <a16:rowId xmlns:a16="http://schemas.microsoft.com/office/drawing/2014/main" val="1745440250"/>
                  </a:ext>
                </a:extLst>
              </a:tr>
              <a:tr h="268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chreiben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myArray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[0] = 3;</a:t>
                      </a:r>
                      <a:endParaRPr lang="en-GB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myArrayList.set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(0, 3); </a:t>
                      </a:r>
                      <a:r>
                        <a:rPr lang="en-GB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// 3 at index 0</a:t>
                      </a:r>
                      <a:endParaRPr lang="en-GB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extLst>
                  <a:ext uri="{0D108BD9-81ED-4DB2-BD59-A6C34878D82A}">
                    <a16:rowId xmlns:a16="http://schemas.microsoft.com/office/drawing/2014/main" val="677622135"/>
                  </a:ext>
                </a:extLst>
              </a:tr>
              <a:tr h="268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Länge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myArray.length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; </a:t>
                      </a:r>
                      <a:r>
                        <a:rPr lang="en-GB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// field</a:t>
                      </a:r>
                      <a:endParaRPr lang="en-GB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myArrayList.size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(); </a:t>
                      </a:r>
                      <a:r>
                        <a:rPr lang="en-GB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// method</a:t>
                      </a:r>
                      <a:endParaRPr lang="en-GB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extLst>
                  <a:ext uri="{0D108BD9-81ED-4DB2-BD59-A6C34878D82A}">
                    <a16:rowId xmlns:a16="http://schemas.microsoft.com/office/drawing/2014/main" val="3124146440"/>
                  </a:ext>
                </a:extLst>
              </a:tr>
              <a:tr h="498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Element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hinzufügen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66470" algn="l"/>
                        </a:tabLst>
                      </a:pP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myArrayList.add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(35); </a:t>
                      </a:r>
                      <a:r>
                        <a:rPr lang="en-GB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// 35 at the end</a:t>
                      </a:r>
                      <a:endParaRPr lang="en-GB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onsolas" panose="020B0609020204030204" pitchFamily="49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66470" algn="l"/>
                        </a:tabLst>
                      </a:pP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myArrayList.add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(1, 35);</a:t>
                      </a:r>
                      <a:r>
                        <a:rPr lang="en-GB" sz="1400" dirty="0">
                          <a:effectLst/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GB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// 35 at index 1</a:t>
                      </a:r>
                      <a:endParaRPr lang="en-GB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extLst>
                  <a:ext uri="{0D108BD9-81ED-4DB2-BD59-A6C34878D82A}">
                    <a16:rowId xmlns:a16="http://schemas.microsoft.com/office/drawing/2014/main" val="2749979227"/>
                  </a:ext>
                </a:extLst>
              </a:tr>
              <a:tr h="475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Element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entfernen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de-DE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myArrayList.remove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(1);  </a:t>
                      </a:r>
                      <a:r>
                        <a:rPr lang="en-GB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// per index or </a:t>
                      </a: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myArrayList.remove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(e); </a:t>
                      </a:r>
                      <a:r>
                        <a:rPr lang="en-GB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// per object e</a:t>
                      </a:r>
                      <a:endParaRPr lang="en-GB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extLst>
                  <a:ext uri="{0D108BD9-81ED-4DB2-BD59-A6C34878D82A}">
                    <a16:rowId xmlns:a16="http://schemas.microsoft.com/office/drawing/2014/main" val="2128152362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print</a:t>
                      </a: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Arrays.toString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myArray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);</a:t>
                      </a:r>
                      <a:endParaRPr lang="en-GB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966470" algn="l"/>
                        </a:tabLst>
                      </a:pPr>
                      <a:r>
                        <a:rPr lang="en-GB" sz="1200" dirty="0" err="1">
                          <a:effectLst/>
                          <a:latin typeface="Consolas" panose="020B0609020204030204" pitchFamily="49" charset="0"/>
                        </a:rPr>
                        <a:t>myArrayList.toString</a:t>
                      </a:r>
                      <a:r>
                        <a:rPr lang="en-GB" sz="1200" dirty="0">
                          <a:effectLst/>
                          <a:latin typeface="Consolas" panose="020B0609020204030204" pitchFamily="49" charset="0"/>
                        </a:rPr>
                        <a:t>();</a:t>
                      </a:r>
                      <a:endParaRPr lang="en-GB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8" marR="37048" marT="0" marB="0"/>
                </a:tc>
                <a:extLst>
                  <a:ext uri="{0D108BD9-81ED-4DB2-BD59-A6C34878D82A}">
                    <a16:rowId xmlns:a16="http://schemas.microsoft.com/office/drawing/2014/main" val="2874160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575088"/>
      </p:ext>
    </p:extLst>
  </p:cSld>
  <p:clrMapOvr>
    <a:masterClrMapping/>
  </p:clrMapOvr>
  <p:transition spd="slow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>
          <a:extLst>
            <a:ext uri="{FF2B5EF4-FFF2-40B4-BE49-F238E27FC236}">
              <a16:creationId xmlns:a16="http://schemas.microsoft.com/office/drawing/2014/main" id="{5A68D564-3B9E-6473-5B4F-71396B71A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>
            <a:extLst>
              <a:ext uri="{FF2B5EF4-FFF2-40B4-BE49-F238E27FC236}">
                <a16:creationId xmlns:a16="http://schemas.microsoft.com/office/drawing/2014/main" id="{31F62846-3ACC-C28A-E9D5-D83CDEF76D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LinkedList vs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268014"/>
      </p:ext>
    </p:extLst>
  </p:cSld>
  <p:clrMapOvr>
    <a:masterClrMapping/>
  </p:clrMapOvr>
  <p:transition spd="slow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2D1022FD-A497-FAD6-BF95-3BA9B3DE2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4D6CEE93-F40C-39EA-8379-5AFD3BDA0C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LinkedList vs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6457BFC8-939E-C878-AFD2-C397DA40F5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113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F2DC1F-E9FE-8F24-60A4-7E499442199D}"/>
              </a:ext>
            </a:extLst>
          </p:cNvPr>
          <p:cNvGraphicFramePr>
            <a:graphicFrameLocks noGrp="1"/>
          </p:cNvGraphicFramePr>
          <p:nvPr/>
        </p:nvGraphicFramePr>
        <p:xfrm>
          <a:off x="868940" y="1114972"/>
          <a:ext cx="7576197" cy="3352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399">
                  <a:extLst>
                    <a:ext uri="{9D8B030D-6E8A-4147-A177-3AD203B41FA5}">
                      <a16:colId xmlns:a16="http://schemas.microsoft.com/office/drawing/2014/main" val="502640549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1411008052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3805402521"/>
                    </a:ext>
                  </a:extLst>
                </a:gridCol>
              </a:tblGrid>
              <a:tr h="304530">
                <a:tc>
                  <a:txBody>
                    <a:bodyPr/>
                    <a:lstStyle/>
                    <a:p>
                      <a:r>
                        <a:rPr lang="de-DE" b="1" dirty="0"/>
                        <a:t>Eigenschaft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LinkedList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ArrayList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294536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Im Speicher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Doppelt verkettete Liste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Array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1022"/>
                  </a:ext>
                </a:extLst>
              </a:tr>
              <a:tr h="584288">
                <a:tc>
                  <a:txBody>
                    <a:bodyPr/>
                    <a:lstStyle/>
                    <a:p>
                      <a:r>
                        <a:rPr lang="de-DE" dirty="0"/>
                        <a:t>Hinzufügen eines Elements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O(n), aber nie Kopieren aller Daten notwendig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O(1), manchmal O(n) durch Kopieren der aller Daten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21543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Zugriffszeit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85862"/>
                  </a:ext>
                </a:extLst>
              </a:tr>
              <a:tr h="517702">
                <a:tc>
                  <a:txBody>
                    <a:bodyPr/>
                    <a:lstStyle/>
                    <a:p>
                      <a:r>
                        <a:rPr lang="de-DE" dirty="0"/>
                        <a:t>Einfügen an einer beliebigen Position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 wegen Verschiebung der Elemente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447342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Einfügen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29251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41733"/>
                  </a:ext>
                </a:extLst>
              </a:tr>
              <a:tr h="317638">
                <a:tc>
                  <a:txBody>
                    <a:bodyPr/>
                    <a:lstStyle/>
                    <a:p>
                      <a:r>
                        <a:rPr lang="de-DE" dirty="0"/>
                        <a:t>Einfügen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O(1), falls Array </a:t>
                      </a:r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gross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 genug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1385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23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956983"/>
      </p:ext>
    </p:extLst>
  </p:cSld>
  <p:clrMapOvr>
    <a:masterClrMapping/>
  </p:clrMapOvr>
  <p:transition spd="slow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5054E8DB-02B8-B536-8BB2-725B58558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D6866E08-FA52-2105-588D-59F06C8ECB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LinkedList vs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36E6A9D3-13BD-7B46-0A01-587700C44D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114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7B225B-0FF2-3998-D256-F6BF773A73D9}"/>
              </a:ext>
            </a:extLst>
          </p:cNvPr>
          <p:cNvGraphicFramePr>
            <a:graphicFrameLocks noGrp="1"/>
          </p:cNvGraphicFramePr>
          <p:nvPr/>
        </p:nvGraphicFramePr>
        <p:xfrm>
          <a:off x="868940" y="1114972"/>
          <a:ext cx="7576197" cy="3352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399">
                  <a:extLst>
                    <a:ext uri="{9D8B030D-6E8A-4147-A177-3AD203B41FA5}">
                      <a16:colId xmlns:a16="http://schemas.microsoft.com/office/drawing/2014/main" val="502640549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1411008052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3805402521"/>
                    </a:ext>
                  </a:extLst>
                </a:gridCol>
              </a:tblGrid>
              <a:tr h="304530">
                <a:tc>
                  <a:txBody>
                    <a:bodyPr/>
                    <a:lstStyle/>
                    <a:p>
                      <a:r>
                        <a:rPr lang="de-DE" b="1" dirty="0"/>
                        <a:t>Eigenschaft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LinkedList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ArrayList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294536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Im Speicher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Doppelt verkettete Liste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Array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1022"/>
                  </a:ext>
                </a:extLst>
              </a:tr>
              <a:tr h="584288">
                <a:tc>
                  <a:txBody>
                    <a:bodyPr/>
                    <a:lstStyle/>
                    <a:p>
                      <a:r>
                        <a:rPr lang="de-DE" dirty="0"/>
                        <a:t>Hinzufügen eines Elements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O(n), aber nie Kopieren aller Daten notwendig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O(1), manchmal O(n) durch Kopieren der aller Daten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21543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Zugriffszeit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85862"/>
                  </a:ext>
                </a:extLst>
              </a:tr>
              <a:tr h="517702">
                <a:tc>
                  <a:txBody>
                    <a:bodyPr/>
                    <a:lstStyle/>
                    <a:p>
                      <a:r>
                        <a:rPr lang="de-DE" dirty="0"/>
                        <a:t>Einfügen an einer beliebigen Position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 wegen Verschiebung der Elemente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447342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Einfügen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29251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41733"/>
                  </a:ext>
                </a:extLst>
              </a:tr>
              <a:tr h="317638">
                <a:tc>
                  <a:txBody>
                    <a:bodyPr/>
                    <a:lstStyle/>
                    <a:p>
                      <a:r>
                        <a:rPr lang="de-DE" dirty="0"/>
                        <a:t>Einfügen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O(1), falls Array </a:t>
                      </a:r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gross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 genug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1385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23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310652"/>
      </p:ext>
    </p:extLst>
  </p:cSld>
  <p:clrMapOvr>
    <a:masterClrMapping/>
  </p:clrMapOvr>
  <p:transition spd="slow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2FA0DAB8-0DC9-91D0-6701-7C545DA37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EB373186-ECDB-3213-C6C2-6164A9E234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LinkedList vs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90E6EC59-5AA6-2D56-A596-390466085B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115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AF1DFA-9246-D9D6-CE6B-71DB22DE8668}"/>
              </a:ext>
            </a:extLst>
          </p:cNvPr>
          <p:cNvGraphicFramePr>
            <a:graphicFrameLocks noGrp="1"/>
          </p:cNvGraphicFramePr>
          <p:nvPr/>
        </p:nvGraphicFramePr>
        <p:xfrm>
          <a:off x="868940" y="1114972"/>
          <a:ext cx="7576197" cy="3352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399">
                  <a:extLst>
                    <a:ext uri="{9D8B030D-6E8A-4147-A177-3AD203B41FA5}">
                      <a16:colId xmlns:a16="http://schemas.microsoft.com/office/drawing/2014/main" val="502640549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1411008052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3805402521"/>
                    </a:ext>
                  </a:extLst>
                </a:gridCol>
              </a:tblGrid>
              <a:tr h="304530">
                <a:tc>
                  <a:txBody>
                    <a:bodyPr/>
                    <a:lstStyle/>
                    <a:p>
                      <a:r>
                        <a:rPr lang="de-DE" b="1" dirty="0"/>
                        <a:t>Eigenschaft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LinkedList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ArrayList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294536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Im Speicher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Doppelt verkettete Liste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Array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1022"/>
                  </a:ext>
                </a:extLst>
              </a:tr>
              <a:tr h="584288">
                <a:tc>
                  <a:txBody>
                    <a:bodyPr/>
                    <a:lstStyle/>
                    <a:p>
                      <a:r>
                        <a:rPr lang="de-DE" dirty="0"/>
                        <a:t>Hinzufügen eines Elements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O(n), aber nie Kopieren aller Daten notwendig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O(1), manchmal O(n) durch Kopieren aller Daten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21543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Zugriffszeit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85862"/>
                  </a:ext>
                </a:extLst>
              </a:tr>
              <a:tr h="517702">
                <a:tc>
                  <a:txBody>
                    <a:bodyPr/>
                    <a:lstStyle/>
                    <a:p>
                      <a:r>
                        <a:rPr lang="de-DE" dirty="0"/>
                        <a:t>Einfügen an einer beliebigen Position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 wegen Verschiebung der Elemente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447342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Einfügen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29251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41733"/>
                  </a:ext>
                </a:extLst>
              </a:tr>
              <a:tr h="317638">
                <a:tc>
                  <a:txBody>
                    <a:bodyPr/>
                    <a:lstStyle/>
                    <a:p>
                      <a:r>
                        <a:rPr lang="de-DE" dirty="0"/>
                        <a:t>Einfügen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O(1), falls Array </a:t>
                      </a:r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gross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 genug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1385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23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680015"/>
      </p:ext>
    </p:extLst>
  </p:cSld>
  <p:clrMapOvr>
    <a:masterClrMapping/>
  </p:clrMapOvr>
  <p:transition spd="slow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FA4FF79B-F6A6-0BC1-01AD-E67E0C05D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9D3669D0-1706-ADC0-224E-B3E9594DBB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LinkedList vs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2556371B-6825-5A50-012B-00EFADBC469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116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840509-A14D-52F8-3297-80C5B108AA8C}"/>
              </a:ext>
            </a:extLst>
          </p:cNvPr>
          <p:cNvGraphicFramePr>
            <a:graphicFrameLocks noGrp="1"/>
          </p:cNvGraphicFramePr>
          <p:nvPr/>
        </p:nvGraphicFramePr>
        <p:xfrm>
          <a:off x="868940" y="1114972"/>
          <a:ext cx="7576197" cy="3352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399">
                  <a:extLst>
                    <a:ext uri="{9D8B030D-6E8A-4147-A177-3AD203B41FA5}">
                      <a16:colId xmlns:a16="http://schemas.microsoft.com/office/drawing/2014/main" val="502640549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1411008052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3805402521"/>
                    </a:ext>
                  </a:extLst>
                </a:gridCol>
              </a:tblGrid>
              <a:tr h="304530">
                <a:tc>
                  <a:txBody>
                    <a:bodyPr/>
                    <a:lstStyle/>
                    <a:p>
                      <a:r>
                        <a:rPr lang="de-DE" b="1" dirty="0"/>
                        <a:t>Eigenschaft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LinkedList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ArrayList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294536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Im Speicher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Doppelt verkettete Liste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Array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1022"/>
                  </a:ext>
                </a:extLst>
              </a:tr>
              <a:tr h="584288">
                <a:tc>
                  <a:txBody>
                    <a:bodyPr/>
                    <a:lstStyle/>
                    <a:p>
                      <a:r>
                        <a:rPr lang="de-DE" dirty="0"/>
                        <a:t>Hinzufügen eines Elements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O(n), aber nie Kopieren aller Daten notwendig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O(1), manchmal O(n) durch Kopieren aller Daten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21543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Zugriffszeit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85862"/>
                  </a:ext>
                </a:extLst>
              </a:tr>
              <a:tr h="517702">
                <a:tc>
                  <a:txBody>
                    <a:bodyPr/>
                    <a:lstStyle/>
                    <a:p>
                      <a:r>
                        <a:rPr lang="de-DE" dirty="0"/>
                        <a:t>Einfügen an einer beliebigen Position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 wegen Verschiebung der Elemente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447342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Einfügen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29251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41733"/>
                  </a:ext>
                </a:extLst>
              </a:tr>
              <a:tr h="317638">
                <a:tc>
                  <a:txBody>
                    <a:bodyPr/>
                    <a:lstStyle/>
                    <a:p>
                      <a:r>
                        <a:rPr lang="de-DE" dirty="0"/>
                        <a:t>Einfügen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O(1), falls Array </a:t>
                      </a:r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gross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 genug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1385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23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238206"/>
      </p:ext>
    </p:extLst>
  </p:cSld>
  <p:clrMapOvr>
    <a:masterClrMapping/>
  </p:clrMapOvr>
  <p:transition spd="slow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34E3996D-3C2B-63CC-FBEA-BC9F85DEA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AD22BD6E-CED5-CDA4-CC53-D711A2DBCE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LinkedList vs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01D31E7B-81D9-3C94-7703-856863107B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117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ACCB65-FA83-F8CB-B367-A8F68B3A5DF2}"/>
              </a:ext>
            </a:extLst>
          </p:cNvPr>
          <p:cNvGraphicFramePr>
            <a:graphicFrameLocks noGrp="1"/>
          </p:cNvGraphicFramePr>
          <p:nvPr/>
        </p:nvGraphicFramePr>
        <p:xfrm>
          <a:off x="868940" y="1114972"/>
          <a:ext cx="7576197" cy="3352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399">
                  <a:extLst>
                    <a:ext uri="{9D8B030D-6E8A-4147-A177-3AD203B41FA5}">
                      <a16:colId xmlns:a16="http://schemas.microsoft.com/office/drawing/2014/main" val="502640549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1411008052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3805402521"/>
                    </a:ext>
                  </a:extLst>
                </a:gridCol>
              </a:tblGrid>
              <a:tr h="304530">
                <a:tc>
                  <a:txBody>
                    <a:bodyPr/>
                    <a:lstStyle/>
                    <a:p>
                      <a:r>
                        <a:rPr lang="de-DE" b="1" dirty="0"/>
                        <a:t>Eigenschaft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LinkedList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ArrayList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294536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Im Speicher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Doppelt verkettete Liste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Array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1022"/>
                  </a:ext>
                </a:extLst>
              </a:tr>
              <a:tr h="584288">
                <a:tc>
                  <a:txBody>
                    <a:bodyPr/>
                    <a:lstStyle/>
                    <a:p>
                      <a:r>
                        <a:rPr lang="de-DE" dirty="0"/>
                        <a:t>Hinzufügen eines Elements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O(n), aber nie Kopieren aller Daten notwendig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O(1), manchmal O(n) durch Kopieren aller Daten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21543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Zugriffszeit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85862"/>
                  </a:ext>
                </a:extLst>
              </a:tr>
              <a:tr h="517702">
                <a:tc>
                  <a:txBody>
                    <a:bodyPr/>
                    <a:lstStyle/>
                    <a:p>
                      <a:r>
                        <a:rPr lang="de-DE" dirty="0"/>
                        <a:t>Einfügen an einer beliebigen Position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 wegen Verschiebung der Elemente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447342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Einfügen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29251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41733"/>
                  </a:ext>
                </a:extLst>
              </a:tr>
              <a:tr h="317638">
                <a:tc>
                  <a:txBody>
                    <a:bodyPr/>
                    <a:lstStyle/>
                    <a:p>
                      <a:r>
                        <a:rPr lang="de-DE" dirty="0"/>
                        <a:t>Einfügen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O(1), falls Array </a:t>
                      </a:r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gross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 genug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1385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23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265291"/>
      </p:ext>
    </p:extLst>
  </p:cSld>
  <p:clrMapOvr>
    <a:masterClrMapping/>
  </p:clrMapOvr>
  <p:transition spd="slow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FE6D0464-22C1-644E-0A26-E81C4B380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5D4A7A55-2D85-4B8A-8401-A6A51E4378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LinkedList vs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59EF1062-263B-FFB5-0811-016F84ED91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118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1CEFCD-3D0E-AD37-1025-D5AA828EA137}"/>
              </a:ext>
            </a:extLst>
          </p:cNvPr>
          <p:cNvGraphicFramePr>
            <a:graphicFrameLocks noGrp="1"/>
          </p:cNvGraphicFramePr>
          <p:nvPr/>
        </p:nvGraphicFramePr>
        <p:xfrm>
          <a:off x="868940" y="1114972"/>
          <a:ext cx="7576197" cy="3352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399">
                  <a:extLst>
                    <a:ext uri="{9D8B030D-6E8A-4147-A177-3AD203B41FA5}">
                      <a16:colId xmlns:a16="http://schemas.microsoft.com/office/drawing/2014/main" val="502640549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1411008052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3805402521"/>
                    </a:ext>
                  </a:extLst>
                </a:gridCol>
              </a:tblGrid>
              <a:tr h="304530">
                <a:tc>
                  <a:txBody>
                    <a:bodyPr/>
                    <a:lstStyle/>
                    <a:p>
                      <a:r>
                        <a:rPr lang="de-DE" b="1" dirty="0"/>
                        <a:t>Eigenschaft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LinkedList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ArrayList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294536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Im Speicher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Doppelt verkettete Liste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Array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1022"/>
                  </a:ext>
                </a:extLst>
              </a:tr>
              <a:tr h="584288">
                <a:tc>
                  <a:txBody>
                    <a:bodyPr/>
                    <a:lstStyle/>
                    <a:p>
                      <a:r>
                        <a:rPr lang="de-DE" dirty="0"/>
                        <a:t>Hinzufügen eines Elements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O(n), aber nie Kopieren aller Daten notwendig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O(1), manchmal O(n) durch Kopieren aller Daten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21543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Zugriffszeit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85862"/>
                  </a:ext>
                </a:extLst>
              </a:tr>
              <a:tr h="517702">
                <a:tc>
                  <a:txBody>
                    <a:bodyPr/>
                    <a:lstStyle/>
                    <a:p>
                      <a:r>
                        <a:rPr lang="de-DE" dirty="0"/>
                        <a:t>Einfügen an einer beliebigen Position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 wegen Verschiebung der Elemente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447342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Einfügen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29251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O(n)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41733"/>
                  </a:ext>
                </a:extLst>
              </a:tr>
              <a:tr h="317638">
                <a:tc>
                  <a:txBody>
                    <a:bodyPr/>
                    <a:lstStyle/>
                    <a:p>
                      <a:r>
                        <a:rPr lang="de-DE" dirty="0"/>
                        <a:t>Einfügen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O(1), falls Array </a:t>
                      </a:r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gross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 genug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1385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23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544991"/>
      </p:ext>
    </p:extLst>
  </p:cSld>
  <p:clrMapOvr>
    <a:masterClrMapping/>
  </p:clrMapOvr>
  <p:transition spd="slow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FF8A71F4-C005-5B43-5AB8-DF9BB8976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CB89FB69-81FF-9ABC-9812-90920E0FD0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LinkedList vs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ACAD769E-63A9-E51D-8FC0-4041C22683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119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ACCBA5-95F1-E88C-2DBE-914529E4B483}"/>
              </a:ext>
            </a:extLst>
          </p:cNvPr>
          <p:cNvGraphicFramePr>
            <a:graphicFrameLocks noGrp="1"/>
          </p:cNvGraphicFramePr>
          <p:nvPr/>
        </p:nvGraphicFramePr>
        <p:xfrm>
          <a:off x="868940" y="1114972"/>
          <a:ext cx="7576197" cy="3352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399">
                  <a:extLst>
                    <a:ext uri="{9D8B030D-6E8A-4147-A177-3AD203B41FA5}">
                      <a16:colId xmlns:a16="http://schemas.microsoft.com/office/drawing/2014/main" val="502640549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1411008052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3805402521"/>
                    </a:ext>
                  </a:extLst>
                </a:gridCol>
              </a:tblGrid>
              <a:tr h="304530">
                <a:tc>
                  <a:txBody>
                    <a:bodyPr/>
                    <a:lstStyle/>
                    <a:p>
                      <a:r>
                        <a:rPr lang="de-DE" b="1" dirty="0"/>
                        <a:t>Eigenschaft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LinkedList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ArrayList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294536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Im Speicher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Doppelt verkettete Liste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Array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1022"/>
                  </a:ext>
                </a:extLst>
              </a:tr>
              <a:tr h="584288">
                <a:tc>
                  <a:txBody>
                    <a:bodyPr/>
                    <a:lstStyle/>
                    <a:p>
                      <a:r>
                        <a:rPr lang="de-DE" dirty="0"/>
                        <a:t>Hinzufügen eines Elements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O(n), aber nie Kopieren aller Daten notwendig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O(1), manchmal O(n) durch Kopieren aller Daten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21543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Zugriffszeit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85862"/>
                  </a:ext>
                </a:extLst>
              </a:tr>
              <a:tr h="517702">
                <a:tc>
                  <a:txBody>
                    <a:bodyPr/>
                    <a:lstStyle/>
                    <a:p>
                      <a:r>
                        <a:rPr lang="de-DE" dirty="0"/>
                        <a:t>Einfügen an einer beliebigen Position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 wegen Verschiebung der Elemente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447342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Einfügen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29251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41733"/>
                  </a:ext>
                </a:extLst>
              </a:tr>
              <a:tr h="317638">
                <a:tc>
                  <a:txBody>
                    <a:bodyPr/>
                    <a:lstStyle/>
                    <a:p>
                      <a:r>
                        <a:rPr lang="de-DE" dirty="0"/>
                        <a:t>Einfügen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O(1), falls Array </a:t>
                      </a:r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gross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 genug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1385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23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4554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3D210473-E943-B5DE-8309-0CA1BD5CE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DDF4D934-E1DE-7A90-CF8A-6BB4EE1D6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C7CE0876-F592-6546-1E53-1137F14D5B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E440D8CF-C721-F645-A3C5-1C9527A537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12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D09A92-7368-CB83-9808-8EB714A2E6FE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7FEDE-46D4-F7D7-5FE7-CE08914AF264}"/>
              </a:ext>
            </a:extLst>
          </p:cNvPr>
          <p:cNvSpPr txBox="1"/>
          <p:nvPr/>
        </p:nvSpPr>
        <p:spPr>
          <a:xfrm>
            <a:off x="4402634" y="2725791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349A2F-A685-528C-0545-9E5E41C7D782}"/>
              </a:ext>
            </a:extLst>
          </p:cNvPr>
          <p:cNvGrpSpPr/>
          <p:nvPr/>
        </p:nvGrpSpPr>
        <p:grpSpPr>
          <a:xfrm>
            <a:off x="4302000" y="2361225"/>
            <a:ext cx="540000" cy="540000"/>
            <a:chOff x="1027149" y="2766073"/>
            <a:chExt cx="540000" cy="54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5D1E1A0-C334-F63A-C481-BA55279FF224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581411-A234-4C8D-2BAF-A03D2BEC1785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DE84E93-8BE0-3980-943B-B7FCFE19DBFC}"/>
              </a:ext>
            </a:extLst>
          </p:cNvPr>
          <p:cNvSpPr/>
          <p:nvPr/>
        </p:nvSpPr>
        <p:spPr>
          <a:xfrm>
            <a:off x="4828250" y="3296417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E580A9-9787-095E-8A1E-9E05853CE4EC}"/>
              </a:ext>
            </a:extLst>
          </p:cNvPr>
          <p:cNvSpPr/>
          <p:nvPr/>
        </p:nvSpPr>
        <p:spPr>
          <a:xfrm>
            <a:off x="525687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691F1-0D1E-AFA0-7AB6-95D8F8A08F25}"/>
              </a:ext>
            </a:extLst>
          </p:cNvPr>
          <p:cNvSpPr/>
          <p:nvPr/>
        </p:nvSpPr>
        <p:spPr>
          <a:xfrm>
            <a:off x="3527125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64AA46-1FB3-8B3C-3A3D-57F86C1E4771}"/>
              </a:ext>
            </a:extLst>
          </p:cNvPr>
          <p:cNvSpPr/>
          <p:nvPr/>
        </p:nvSpPr>
        <p:spPr>
          <a:xfrm>
            <a:off x="4388884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A59229-9019-2706-79EC-33631F5CDE1B}"/>
              </a:ext>
            </a:extLst>
          </p:cNvPr>
          <p:cNvGrpSpPr/>
          <p:nvPr/>
        </p:nvGrpSpPr>
        <p:grpSpPr>
          <a:xfrm>
            <a:off x="3862634" y="3141042"/>
            <a:ext cx="540000" cy="540000"/>
            <a:chOff x="1027149" y="2766073"/>
            <a:chExt cx="540000" cy="5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64E3989-A033-8515-1052-180EF037940F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637FD7-3449-5CD7-6B37-DA23E75318F8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1B44C7-B1C3-5C27-94C0-124F10B5462A}"/>
              </a:ext>
            </a:extLst>
          </p:cNvPr>
          <p:cNvGrpSpPr/>
          <p:nvPr/>
        </p:nvGrpSpPr>
        <p:grpSpPr>
          <a:xfrm>
            <a:off x="4302898" y="1514083"/>
            <a:ext cx="540000" cy="540000"/>
            <a:chOff x="1027149" y="2766073"/>
            <a:chExt cx="540000" cy="54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D099A1A-7DE5-1C10-7D45-DCD3138C229A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9DDBA5-AC66-DA58-A154-AC36F1F37F54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5826A5-1E7A-31EE-7839-AFB2038FA6DA}"/>
              </a:ext>
            </a:extLst>
          </p:cNvPr>
          <p:cNvCxnSpPr>
            <a:stCxn id="22" idx="4"/>
            <a:endCxn id="4" idx="0"/>
          </p:cNvCxnSpPr>
          <p:nvPr/>
        </p:nvCxnSpPr>
        <p:spPr>
          <a:xfrm flipH="1">
            <a:off x="4572000" y="2054083"/>
            <a:ext cx="898" cy="307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43AB2EF-891B-9216-D6CC-44E388AFBED8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3707125" y="1975002"/>
            <a:ext cx="674854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C52704-F34F-E24B-F8E2-0F53EC8ECF95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4763817" y="1975002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6E8230-FEF7-88DE-625D-08D3999EB884}"/>
              </a:ext>
            </a:extLst>
          </p:cNvPr>
          <p:cNvCxnSpPr>
            <a:stCxn id="4" idx="3"/>
            <a:endCxn id="18" idx="0"/>
          </p:cNvCxnSpPr>
          <p:nvPr/>
        </p:nvCxnSpPr>
        <p:spPr>
          <a:xfrm flipH="1">
            <a:off x="4132634" y="2822144"/>
            <a:ext cx="248447" cy="3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CC88E39-AB4A-A736-F660-074DD19A5D7A}"/>
              </a:ext>
            </a:extLst>
          </p:cNvPr>
          <p:cNvCxnSpPr>
            <a:cxnSpLocks/>
            <a:stCxn id="4" idx="5"/>
            <a:endCxn id="11" idx="0"/>
          </p:cNvCxnSpPr>
          <p:nvPr/>
        </p:nvCxnSpPr>
        <p:spPr>
          <a:xfrm>
            <a:off x="4762919" y="2822144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C53572E-6A8C-201A-5921-5C5E4BF19461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3707125" y="3601961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8D1D5CD-B97D-1EC4-8C1B-684D39741467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4323553" y="3601961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7554545-39D4-937E-EB54-E8D20BEA2C8A}"/>
              </a:ext>
            </a:extLst>
          </p:cNvPr>
          <p:cNvSpPr txBox="1"/>
          <p:nvPr/>
        </p:nvSpPr>
        <p:spPr>
          <a:xfrm>
            <a:off x="4228085" y="121797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(1,2)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45E62DA-545D-B7DD-181C-43FFFE3D0790}"/>
              </a:ext>
            </a:extLst>
          </p:cNvPr>
          <p:cNvSpPr txBox="1"/>
          <p:nvPr/>
        </p:nvSpPr>
        <p:spPr>
          <a:xfrm>
            <a:off x="2728090" y="247733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(1,2)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67B6E65-C43E-1183-BB3E-0C21C3E41F62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639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17E5BC77-FEF8-651B-350C-8EBA2E6FA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EB8259BF-11DF-3992-97C0-F3656F6DC6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LinkedList vs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076F717D-B2B4-2EC5-418E-771AE9365C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120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6F16CC-2913-1911-CF96-CA699C9163B2}"/>
              </a:ext>
            </a:extLst>
          </p:cNvPr>
          <p:cNvGraphicFramePr>
            <a:graphicFrameLocks noGrp="1"/>
          </p:cNvGraphicFramePr>
          <p:nvPr/>
        </p:nvGraphicFramePr>
        <p:xfrm>
          <a:off x="868940" y="1114972"/>
          <a:ext cx="7576197" cy="3352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399">
                  <a:extLst>
                    <a:ext uri="{9D8B030D-6E8A-4147-A177-3AD203B41FA5}">
                      <a16:colId xmlns:a16="http://schemas.microsoft.com/office/drawing/2014/main" val="502640549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1411008052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3805402521"/>
                    </a:ext>
                  </a:extLst>
                </a:gridCol>
              </a:tblGrid>
              <a:tr h="304530">
                <a:tc>
                  <a:txBody>
                    <a:bodyPr/>
                    <a:lstStyle/>
                    <a:p>
                      <a:r>
                        <a:rPr lang="de-DE" b="1" dirty="0"/>
                        <a:t>Eigenschaft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LinkedList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ArrayList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294536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Im Speicher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Doppelt verkettete Liste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Array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1022"/>
                  </a:ext>
                </a:extLst>
              </a:tr>
              <a:tr h="584288">
                <a:tc>
                  <a:txBody>
                    <a:bodyPr/>
                    <a:lstStyle/>
                    <a:p>
                      <a:r>
                        <a:rPr lang="de-DE" dirty="0"/>
                        <a:t>Hinzufügen eines Elements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O(n), aber nie Kopieren aller Daten notwendig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O(1), manchmal O(n) durch Kopieren aller Daten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21543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Zugriffszeit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85862"/>
                  </a:ext>
                </a:extLst>
              </a:tr>
              <a:tr h="517702">
                <a:tc>
                  <a:txBody>
                    <a:bodyPr/>
                    <a:lstStyle/>
                    <a:p>
                      <a:r>
                        <a:rPr lang="de-DE" dirty="0"/>
                        <a:t>Einfügen an einer beliebigen Position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 wegen Verschiebung der Elemente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447342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Einfügen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29251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41733"/>
                  </a:ext>
                </a:extLst>
              </a:tr>
              <a:tr h="317638">
                <a:tc>
                  <a:txBody>
                    <a:bodyPr/>
                    <a:lstStyle/>
                    <a:p>
                      <a:r>
                        <a:rPr lang="de-DE" dirty="0"/>
                        <a:t>Einfügen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O(1), falls Array </a:t>
                      </a:r>
                      <a:r>
                        <a:rPr lang="de-DE" dirty="0" err="1"/>
                        <a:t>gross</a:t>
                      </a:r>
                      <a:r>
                        <a:rPr lang="de-DE" dirty="0"/>
                        <a:t> genug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1385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O(1)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23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819703"/>
      </p:ext>
    </p:extLst>
  </p:cSld>
  <p:clrMapOvr>
    <a:masterClrMapping/>
  </p:clrMapOvr>
  <p:transition spd="slow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C7BBFC22-802A-C031-D654-DA9401860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0A837B1B-C131-C3F3-4CAD-8F97592648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LinkedList vs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BF9D2766-5D06-3D62-57E8-50FE13BF39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121</a:t>
            </a:fld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8FDE19-8303-B5F9-C165-F7B6C5006442}"/>
              </a:ext>
            </a:extLst>
          </p:cNvPr>
          <p:cNvGraphicFramePr>
            <a:graphicFrameLocks noGrp="1"/>
          </p:cNvGraphicFramePr>
          <p:nvPr/>
        </p:nvGraphicFramePr>
        <p:xfrm>
          <a:off x="868940" y="1114972"/>
          <a:ext cx="7576197" cy="3352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399">
                  <a:extLst>
                    <a:ext uri="{9D8B030D-6E8A-4147-A177-3AD203B41FA5}">
                      <a16:colId xmlns:a16="http://schemas.microsoft.com/office/drawing/2014/main" val="502640549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1411008052"/>
                    </a:ext>
                  </a:extLst>
                </a:gridCol>
                <a:gridCol w="2525399">
                  <a:extLst>
                    <a:ext uri="{9D8B030D-6E8A-4147-A177-3AD203B41FA5}">
                      <a16:colId xmlns:a16="http://schemas.microsoft.com/office/drawing/2014/main" val="3805402521"/>
                    </a:ext>
                  </a:extLst>
                </a:gridCol>
              </a:tblGrid>
              <a:tr h="304530">
                <a:tc>
                  <a:txBody>
                    <a:bodyPr/>
                    <a:lstStyle/>
                    <a:p>
                      <a:r>
                        <a:rPr lang="de-DE" b="1" dirty="0"/>
                        <a:t>Eigenschaft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LinkedList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ArrayList</a:t>
                      </a:r>
                      <a:endParaRPr lang="en-GB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294536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Im Speicher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Doppelt verkettete Liste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Array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1022"/>
                  </a:ext>
                </a:extLst>
              </a:tr>
              <a:tr h="584288">
                <a:tc>
                  <a:txBody>
                    <a:bodyPr/>
                    <a:lstStyle/>
                    <a:p>
                      <a:r>
                        <a:rPr lang="de-DE" dirty="0"/>
                        <a:t>Hinzufügen eines Elements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O(n), aber nie Kopieren aller Daten notwendig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O(1), manchmal O(n) durch Kopieren aller Daten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21543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r>
                        <a:rPr lang="de-DE" dirty="0"/>
                        <a:t>Zugriffszeit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85862"/>
                  </a:ext>
                </a:extLst>
              </a:tr>
              <a:tr h="517702">
                <a:tc>
                  <a:txBody>
                    <a:bodyPr/>
                    <a:lstStyle/>
                    <a:p>
                      <a:r>
                        <a:rPr lang="de-DE" dirty="0"/>
                        <a:t>Einfügen an einer beliebigen Position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 wegen Verschiebung der Elemente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447342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Einfügen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29251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Anfang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O(n)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41733"/>
                  </a:ext>
                </a:extLst>
              </a:tr>
              <a:tr h="317638">
                <a:tc>
                  <a:txBody>
                    <a:bodyPr/>
                    <a:lstStyle/>
                    <a:p>
                      <a:r>
                        <a:rPr lang="de-DE" dirty="0"/>
                        <a:t>Einfügen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O(1), falls Array </a:t>
                      </a:r>
                      <a:r>
                        <a:rPr lang="de-DE" dirty="0" err="1"/>
                        <a:t>gross</a:t>
                      </a:r>
                      <a:r>
                        <a:rPr lang="de-DE" dirty="0"/>
                        <a:t> genug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313858"/>
                  </a:ext>
                </a:extLst>
              </a:tr>
              <a:tr h="339224">
                <a:tc>
                  <a:txBody>
                    <a:bodyPr/>
                    <a:lstStyle/>
                    <a:p>
                      <a:r>
                        <a:rPr lang="de-DE" dirty="0"/>
                        <a:t>Löschen am Ende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O(1)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23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790924"/>
      </p:ext>
    </p:extLst>
  </p:cSld>
  <p:clrMapOvr>
    <a:masterClrMapping/>
  </p:clrMapOvr>
  <p:transition spd="slow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0C9669C4-E202-A9FD-42BE-D611A3A45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44A1478B-B6FA-14B6-A67B-EC776CB409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LinkedList vs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8F520E7A-2195-DC18-EE85-F1F7591A4F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122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D12D9-B347-4922-C57A-61147ABC2F48}"/>
              </a:ext>
            </a:extLst>
          </p:cNvPr>
          <p:cNvSpPr txBox="1"/>
          <p:nvPr/>
        </p:nvSpPr>
        <p:spPr>
          <a:xfrm>
            <a:off x="541928" y="1080155"/>
            <a:ext cx="8014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Für die Implementierung von </a:t>
            </a:r>
            <a:r>
              <a:rPr lang="de-DE" sz="1800" b="1" dirty="0"/>
              <a:t>Stacks</a:t>
            </a:r>
            <a:r>
              <a:rPr lang="de-DE" sz="1800" dirty="0"/>
              <a:t> eignet sich eine _________, da Einfügen und Entfernen am Anfang/Ende O(1) sind. </a:t>
            </a:r>
          </a:p>
          <a:p>
            <a:endParaRPr lang="de-DE" sz="1800" dirty="0"/>
          </a:p>
          <a:p>
            <a:r>
              <a:rPr lang="de-DE" sz="1800" dirty="0"/>
              <a:t>Für </a:t>
            </a:r>
            <a:r>
              <a:rPr lang="de-DE" sz="1800" b="1" dirty="0"/>
              <a:t>Queues</a:t>
            </a:r>
            <a:r>
              <a:rPr lang="de-DE" sz="1800" dirty="0"/>
              <a:t> ist eine _________ besser geeignet, da sie effizient Einfügen am Ende und Entfernen am Anfang unterstützt, ohne Elemente zu verschieben.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10844086"/>
      </p:ext>
    </p:extLst>
  </p:cSld>
  <p:clrMapOvr>
    <a:masterClrMapping/>
  </p:clrMapOvr>
  <p:transition spd="slow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ACEA14BB-697E-757D-85AE-E6FF586DE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312AA376-AE7D-C2B1-F849-27A57B4D5A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LinkedList vs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4D49DA8A-C35E-E58C-58D4-83DD95B13F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09834" y="4427486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123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5BF15-95F4-2A65-AA75-E6547E8B44CE}"/>
              </a:ext>
            </a:extLst>
          </p:cNvPr>
          <p:cNvSpPr txBox="1"/>
          <p:nvPr/>
        </p:nvSpPr>
        <p:spPr>
          <a:xfrm>
            <a:off x="541928" y="1080155"/>
            <a:ext cx="8014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Für die Implementierung von </a:t>
            </a:r>
            <a:r>
              <a:rPr lang="de-DE" sz="1800" b="1" dirty="0"/>
              <a:t>Stacks</a:t>
            </a:r>
            <a:r>
              <a:rPr lang="de-DE" sz="1800" dirty="0"/>
              <a:t> eignet sich eine </a:t>
            </a:r>
            <a:r>
              <a:rPr lang="de-DE" sz="1800" b="1" dirty="0" err="1"/>
              <a:t>LinkedList</a:t>
            </a:r>
            <a:r>
              <a:rPr lang="de-DE" sz="1800" dirty="0"/>
              <a:t>, da Einfügen und Entfernen am Anfang/Ende O(1) sind. </a:t>
            </a:r>
          </a:p>
          <a:p>
            <a:endParaRPr lang="de-DE" sz="1800" dirty="0"/>
          </a:p>
          <a:p>
            <a:r>
              <a:rPr lang="de-DE" sz="1800" dirty="0"/>
              <a:t>Für </a:t>
            </a:r>
            <a:r>
              <a:rPr lang="de-DE" sz="1800" b="1" dirty="0"/>
              <a:t>Queues</a:t>
            </a:r>
            <a:r>
              <a:rPr lang="de-DE" sz="1800" dirty="0"/>
              <a:t> ist eine _________ besser geeignet, da sie effizient Einfügen am Ende und Entfernen am Anfang unterstützt, ohne Elemente zu verschieben.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41626866"/>
      </p:ext>
    </p:extLst>
  </p:cSld>
  <p:clrMapOvr>
    <a:masterClrMapping/>
  </p:clrMapOvr>
  <p:transition spd="slow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C414CE1F-A3FB-B72F-3195-12848C06F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EBAD2D18-A5A3-6B22-F636-309BA3968C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LinkedList vs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9214CD0F-5D8B-11E5-F434-7085E8D844F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09834" y="4427486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124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A7541-B51E-81D8-936E-1ACC6B8AC9A5}"/>
              </a:ext>
            </a:extLst>
          </p:cNvPr>
          <p:cNvSpPr txBox="1"/>
          <p:nvPr/>
        </p:nvSpPr>
        <p:spPr>
          <a:xfrm>
            <a:off x="541928" y="1080155"/>
            <a:ext cx="8014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Für die Implementierung von </a:t>
            </a:r>
            <a:r>
              <a:rPr lang="de-DE" sz="1800" b="1" dirty="0"/>
              <a:t>Stacks</a:t>
            </a:r>
            <a:r>
              <a:rPr lang="de-DE" sz="1800" dirty="0"/>
              <a:t> eignet sich eine </a:t>
            </a:r>
            <a:r>
              <a:rPr lang="de-DE" sz="1800" b="1" dirty="0" err="1"/>
              <a:t>LinkedList</a:t>
            </a:r>
            <a:r>
              <a:rPr lang="de-DE" sz="1800" dirty="0"/>
              <a:t>, da Einfügen und Entfernen am Anfang/Ende O(1) sind. </a:t>
            </a:r>
          </a:p>
          <a:p>
            <a:endParaRPr lang="de-DE" sz="1800" dirty="0"/>
          </a:p>
          <a:p>
            <a:r>
              <a:rPr lang="de-DE" sz="1800" dirty="0"/>
              <a:t>Für </a:t>
            </a:r>
            <a:r>
              <a:rPr lang="de-DE" sz="1800" b="1" dirty="0"/>
              <a:t>Queues</a:t>
            </a:r>
            <a:r>
              <a:rPr lang="de-DE" sz="1800" dirty="0"/>
              <a:t> ist eine </a:t>
            </a:r>
            <a:r>
              <a:rPr lang="de-DE" sz="1800" b="1" dirty="0" err="1"/>
              <a:t>LinkedList</a:t>
            </a:r>
            <a:r>
              <a:rPr lang="de-DE" sz="1800" dirty="0"/>
              <a:t> besser geeignet, da sie effizient Einfügen am Ende und Entfernen am Anfang unterstützt, ohne Elemente zu verschieben.</a:t>
            </a:r>
            <a:endParaRPr lang="en-GB" sz="1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FFAB28-B598-079E-4735-BC48D16D273D}"/>
              </a:ext>
            </a:extLst>
          </p:cNvPr>
          <p:cNvGraphicFramePr>
            <a:graphicFrameLocks noGrp="1"/>
          </p:cNvGraphicFramePr>
          <p:nvPr/>
        </p:nvGraphicFramePr>
        <p:xfrm>
          <a:off x="923656" y="2894509"/>
          <a:ext cx="7175316" cy="1754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8810">
                  <a:extLst>
                    <a:ext uri="{9D8B030D-6E8A-4147-A177-3AD203B41FA5}">
                      <a16:colId xmlns:a16="http://schemas.microsoft.com/office/drawing/2014/main" val="3243572783"/>
                    </a:ext>
                  </a:extLst>
                </a:gridCol>
                <a:gridCol w="1673183">
                  <a:extLst>
                    <a:ext uri="{9D8B030D-6E8A-4147-A177-3AD203B41FA5}">
                      <a16:colId xmlns:a16="http://schemas.microsoft.com/office/drawing/2014/main" val="2479641664"/>
                    </a:ext>
                  </a:extLst>
                </a:gridCol>
                <a:gridCol w="2093323">
                  <a:extLst>
                    <a:ext uri="{9D8B030D-6E8A-4147-A177-3AD203B41FA5}">
                      <a16:colId xmlns:a16="http://schemas.microsoft.com/office/drawing/2014/main" val="4195616367"/>
                    </a:ext>
                  </a:extLst>
                </a:gridCol>
              </a:tblGrid>
              <a:tr h="330270">
                <a:tc>
                  <a:txBody>
                    <a:bodyPr/>
                    <a:lstStyle/>
                    <a:p>
                      <a:r>
                        <a:rPr lang="en-GB" b="1" dirty="0"/>
                        <a:t>Operation</a:t>
                      </a:r>
                      <a:endParaRPr lang="en-CH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LinkedList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list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LinkedList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list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024718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r>
                        <a:rPr lang="en-GB" b="0" dirty="0" err="1"/>
                        <a:t>Liste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als</a:t>
                      </a:r>
                      <a:r>
                        <a:rPr lang="en-GB" b="0" dirty="0"/>
                        <a:t> Stack (Element </a:t>
                      </a:r>
                      <a:r>
                        <a:rPr lang="en-GB" b="0" dirty="0" err="1"/>
                        <a:t>entfernen</a:t>
                      </a:r>
                      <a:r>
                        <a:rPr lang="en-GB" b="0" dirty="0"/>
                        <a:t>)</a:t>
                      </a:r>
                      <a:endParaRPr lang="en-CH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list.pop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list.removeFirst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18712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r>
                        <a:rPr lang="en-GB" b="0" dirty="0" err="1"/>
                        <a:t>Liste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als</a:t>
                      </a:r>
                      <a:r>
                        <a:rPr lang="en-GB" b="0" dirty="0"/>
                        <a:t> Stack (Element </a:t>
                      </a:r>
                      <a:r>
                        <a:rPr lang="en-GB" b="0" dirty="0">
                          <a:latin typeface="Consolas" panose="020B0609020204030204" pitchFamily="49" charset="0"/>
                        </a:rPr>
                        <a:t>e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hinzufügen</a:t>
                      </a:r>
                      <a:r>
                        <a:rPr lang="en-GB" b="0" dirty="0"/>
                        <a:t>)</a:t>
                      </a:r>
                      <a:endParaRPr lang="en-CH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list.push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(e)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list.addFirst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(e)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1033"/>
                  </a:ext>
                </a:extLst>
              </a:tr>
              <a:tr h="364595">
                <a:tc>
                  <a:txBody>
                    <a:bodyPr/>
                    <a:lstStyle/>
                    <a:p>
                      <a:r>
                        <a:rPr lang="en-GB" b="0" dirty="0" err="1"/>
                        <a:t>Liste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als</a:t>
                      </a:r>
                      <a:r>
                        <a:rPr lang="en-GB" b="0" dirty="0"/>
                        <a:t> Queue (Element </a:t>
                      </a:r>
                      <a:r>
                        <a:rPr lang="en-GB" b="0" dirty="0" err="1"/>
                        <a:t>entfernen</a:t>
                      </a:r>
                      <a:r>
                        <a:rPr lang="en-GB" b="0" dirty="0"/>
                        <a:t>)</a:t>
                      </a:r>
                      <a:endParaRPr lang="en-CH" b="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list.poll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list.removeFirst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856211"/>
                  </a:ext>
                </a:extLst>
              </a:tr>
              <a:tr h="330270">
                <a:tc>
                  <a:txBody>
                    <a:bodyPr/>
                    <a:lstStyle/>
                    <a:p>
                      <a:r>
                        <a:rPr lang="en-GB" b="0" dirty="0" err="1"/>
                        <a:t>Liste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als</a:t>
                      </a:r>
                      <a:r>
                        <a:rPr lang="en-GB" b="0" dirty="0"/>
                        <a:t> Queue (Element </a:t>
                      </a:r>
                      <a:r>
                        <a:rPr lang="en-GB" b="0" dirty="0">
                          <a:latin typeface="Consolas" panose="020B0609020204030204" pitchFamily="49" charset="0"/>
                        </a:rPr>
                        <a:t>e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hinzufügen</a:t>
                      </a:r>
                      <a:r>
                        <a:rPr lang="en-GB" b="0" dirty="0"/>
                        <a:t>)</a:t>
                      </a:r>
                      <a:endParaRPr lang="en-C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list.add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(e)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list.add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(e)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8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427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>
          <a:extLst>
            <a:ext uri="{FF2B5EF4-FFF2-40B4-BE49-F238E27FC236}">
              <a16:creationId xmlns:a16="http://schemas.microsoft.com/office/drawing/2014/main" id="{5A68D564-3B9E-6473-5B4F-71396B71A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>
            <a:extLst>
              <a:ext uri="{FF2B5EF4-FFF2-40B4-BE49-F238E27FC236}">
                <a16:creationId xmlns:a16="http://schemas.microsoft.com/office/drawing/2014/main" id="{31F62846-3ACC-C28A-E9D5-D83CDEF76D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Teaser: LinkedList vs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ArrayList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94523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EB9AE7E2-AE74-778F-192D-57FCAB687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9D097C96-1C46-80E7-8EFC-2D085D5711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ArrayList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ACD79448-4DF2-B07A-B3CC-CD7D08B0F8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126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02803-CEDA-73CE-8D22-6D1625238E1A}"/>
              </a:ext>
            </a:extLst>
          </p:cNvPr>
          <p:cNvSpPr txBox="1"/>
          <p:nvPr/>
        </p:nvSpPr>
        <p:spPr>
          <a:xfrm>
            <a:off x="516673" y="1342709"/>
            <a:ext cx="8110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benutzen</a:t>
            </a:r>
            <a:r>
              <a:rPr lang="en-GB" sz="1600" dirty="0"/>
              <a:t> die </a:t>
            </a:r>
            <a:r>
              <a:rPr lang="en-GB" sz="1600" dirty="0" err="1">
                <a:latin typeface="Consolas" panose="020B0609020204030204" pitchFamily="49" charset="0"/>
              </a:rPr>
              <a:t>ArrayList</a:t>
            </a:r>
            <a:r>
              <a:rPr lang="en-GB" sz="1600" dirty="0"/>
              <a:t> </a:t>
            </a:r>
            <a:r>
              <a:rPr lang="en-GB" sz="1600" dirty="0" err="1"/>
              <a:t>als</a:t>
            </a:r>
            <a:r>
              <a:rPr lang="en-GB" sz="1600" dirty="0"/>
              <a:t> </a:t>
            </a:r>
            <a:r>
              <a:rPr lang="en-GB" sz="1600" dirty="0" err="1"/>
              <a:t>ein</a:t>
            </a:r>
            <a:r>
              <a:rPr lang="en-GB" sz="1600" dirty="0"/>
              <a:t> Array </a:t>
            </a:r>
            <a:r>
              <a:rPr lang="en-GB" sz="1600" dirty="0" err="1"/>
              <a:t>ohne</a:t>
            </a:r>
            <a:r>
              <a:rPr lang="en-GB" sz="1600" dirty="0"/>
              <a:t> fixe </a:t>
            </a:r>
            <a:r>
              <a:rPr lang="en-GB" sz="1600" dirty="0" err="1"/>
              <a:t>Länge</a:t>
            </a:r>
            <a:r>
              <a:rPr lang="en-GB" sz="1600" dirty="0"/>
              <a:t>. </a:t>
            </a:r>
            <a:r>
              <a:rPr lang="en-GB" sz="1600" dirty="0" err="1"/>
              <a:t>Statt</a:t>
            </a:r>
            <a:r>
              <a:rPr lang="en-GB" sz="1600" dirty="0"/>
              <a:t> </a:t>
            </a:r>
            <a:r>
              <a:rPr lang="en-GB" sz="1600" dirty="0">
                <a:latin typeface="Consolas" panose="020B0609020204030204" pitchFamily="49" charset="0"/>
              </a:rPr>
              <a:t>int</a:t>
            </a:r>
            <a:r>
              <a:rPr lang="en-GB" sz="1600" dirty="0"/>
              <a:t>, </a:t>
            </a:r>
            <a:r>
              <a:rPr lang="en-GB" sz="1600" dirty="0" err="1">
                <a:latin typeface="Consolas" panose="020B0609020204030204" pitchFamily="49" charset="0"/>
              </a:rPr>
              <a:t>boolean</a:t>
            </a:r>
            <a:r>
              <a:rPr lang="en-GB" sz="1600" dirty="0"/>
              <a:t>, </a:t>
            </a:r>
            <a:r>
              <a:rPr lang="en-GB" sz="1600" dirty="0">
                <a:latin typeface="Consolas" panose="020B0609020204030204" pitchFamily="49" charset="0"/>
              </a:rPr>
              <a:t>double</a:t>
            </a:r>
            <a:r>
              <a:rPr lang="en-GB" sz="1600" dirty="0"/>
              <a:t> </a:t>
            </a:r>
            <a:r>
              <a:rPr lang="en-GB" sz="1600" dirty="0" err="1"/>
              <a:t>benutzen</a:t>
            </a:r>
            <a:r>
              <a:rPr lang="en-GB" sz="1600" dirty="0"/>
              <a:t> </a:t>
            </a:r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>
                <a:latin typeface="Consolas" panose="020B0609020204030204" pitchFamily="49" charset="0"/>
              </a:rPr>
              <a:t>Integer</a:t>
            </a:r>
            <a:r>
              <a:rPr lang="en-GB" sz="1600" dirty="0"/>
              <a:t>, </a:t>
            </a:r>
            <a:r>
              <a:rPr lang="en-GB" sz="1600" dirty="0">
                <a:latin typeface="Consolas" panose="020B0609020204030204" pitchFamily="49" charset="0"/>
              </a:rPr>
              <a:t>Boolean</a:t>
            </a:r>
            <a:r>
              <a:rPr lang="en-GB" sz="1600" dirty="0"/>
              <a:t>, </a:t>
            </a:r>
            <a:r>
              <a:rPr lang="en-GB" sz="1600" dirty="0">
                <a:latin typeface="Consolas" panose="020B0609020204030204" pitchFamily="49" charset="0"/>
              </a:rPr>
              <a:t>Double</a:t>
            </a:r>
            <a:r>
              <a:rPr lang="en-GB" sz="1600" dirty="0"/>
              <a:t> (die Wrapper-</a:t>
            </a:r>
            <a:r>
              <a:rPr lang="en-GB" sz="1600" dirty="0" err="1"/>
              <a:t>Typen</a:t>
            </a:r>
            <a:r>
              <a:rPr lang="en-GB" sz="1600" dirty="0"/>
              <a:t>).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246A39-45D3-E6B6-3B8F-E70028A1C059}"/>
              </a:ext>
            </a:extLst>
          </p:cNvPr>
          <p:cNvGraphicFramePr>
            <a:graphicFrameLocks noGrp="1"/>
          </p:cNvGraphicFramePr>
          <p:nvPr/>
        </p:nvGraphicFramePr>
        <p:xfrm>
          <a:off x="240145" y="2282326"/>
          <a:ext cx="8663709" cy="1630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7903">
                  <a:extLst>
                    <a:ext uri="{9D8B030D-6E8A-4147-A177-3AD203B41FA5}">
                      <a16:colId xmlns:a16="http://schemas.microsoft.com/office/drawing/2014/main" val="3243572783"/>
                    </a:ext>
                  </a:extLst>
                </a:gridCol>
                <a:gridCol w="2887903">
                  <a:extLst>
                    <a:ext uri="{9D8B030D-6E8A-4147-A177-3AD203B41FA5}">
                      <a16:colId xmlns:a16="http://schemas.microsoft.com/office/drawing/2014/main" val="2620115912"/>
                    </a:ext>
                  </a:extLst>
                </a:gridCol>
                <a:gridCol w="2887903">
                  <a:extLst>
                    <a:ext uri="{9D8B030D-6E8A-4147-A177-3AD203B41FA5}">
                      <a16:colId xmlns:a16="http://schemas.microsoft.com/office/drawing/2014/main" val="2479641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Array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ArrayList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2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Initialisieren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mit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Typ</a:t>
                      </a:r>
                      <a:r>
                        <a:rPr lang="en-GB" b="1" dirty="0"/>
                        <a:t>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int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= new int[5];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>
                          <a:latin typeface="Consolas" panose="020B0609020204030204" pitchFamily="49" charset="0"/>
                        </a:rPr>
                        <a:t>= new </a:t>
                      </a:r>
                      <a:r>
                        <a:rPr lang="en-GB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&lt;Integer&gt;();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18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Initialisieren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mit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Typ</a:t>
                      </a:r>
                      <a:r>
                        <a:rPr lang="en-GB" b="1" dirty="0"/>
                        <a:t>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double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= new double[5];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= new </a:t>
                      </a:r>
                      <a:r>
                        <a:rPr lang="en-GB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&lt;Double&gt;();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Initialisieren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mit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Typ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>
                          <a:latin typeface="Consolas" panose="020B0609020204030204" pitchFamily="49" charset="0"/>
                        </a:rPr>
                        <a:t>boolean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= new </a:t>
                      </a:r>
                      <a:r>
                        <a:rPr lang="en-GB" dirty="0" err="1">
                          <a:latin typeface="Consolas" panose="020B0609020204030204" pitchFamily="49" charset="0"/>
                        </a:rPr>
                        <a:t>boolean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[5];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= new </a:t>
                      </a:r>
                      <a:r>
                        <a:rPr lang="en-GB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&lt;Boolean&gt;();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856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32729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D9C159D7-6BE3-64FB-3B38-8C63E112E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14578B83-E6A9-253B-D20A-A93A72287E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ArrayList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1122E526-CCD0-ED0B-6E16-CBCFF84917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127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55258-875D-7506-A1B2-4BF34CAABCFD}"/>
              </a:ext>
            </a:extLst>
          </p:cNvPr>
          <p:cNvSpPr txBox="1"/>
          <p:nvPr/>
        </p:nvSpPr>
        <p:spPr>
          <a:xfrm>
            <a:off x="516673" y="1342709"/>
            <a:ext cx="8110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benutzen</a:t>
            </a:r>
            <a:r>
              <a:rPr lang="en-GB" sz="1600" dirty="0"/>
              <a:t> die </a:t>
            </a:r>
            <a:r>
              <a:rPr lang="en-GB" sz="1600" dirty="0" err="1">
                <a:latin typeface="Consolas" panose="020B0609020204030204" pitchFamily="49" charset="0"/>
              </a:rPr>
              <a:t>ArrayList</a:t>
            </a:r>
            <a:r>
              <a:rPr lang="en-GB" sz="1600" dirty="0"/>
              <a:t> </a:t>
            </a:r>
            <a:r>
              <a:rPr lang="en-GB" sz="1600" dirty="0" err="1"/>
              <a:t>als</a:t>
            </a:r>
            <a:r>
              <a:rPr lang="en-GB" sz="1600" dirty="0"/>
              <a:t> </a:t>
            </a:r>
            <a:r>
              <a:rPr lang="en-GB" sz="1600" dirty="0" err="1"/>
              <a:t>ein</a:t>
            </a:r>
            <a:r>
              <a:rPr lang="en-GB" sz="1600" dirty="0"/>
              <a:t> Array </a:t>
            </a:r>
            <a:r>
              <a:rPr lang="en-GB" sz="1600" dirty="0" err="1"/>
              <a:t>ohne</a:t>
            </a:r>
            <a:r>
              <a:rPr lang="en-GB" sz="1600" dirty="0"/>
              <a:t> fixe </a:t>
            </a:r>
            <a:r>
              <a:rPr lang="en-GB" sz="1600" dirty="0" err="1"/>
              <a:t>Länge</a:t>
            </a:r>
            <a:r>
              <a:rPr lang="en-GB" sz="1600" dirty="0"/>
              <a:t>. </a:t>
            </a:r>
            <a:r>
              <a:rPr lang="en-GB" sz="1600" dirty="0" err="1"/>
              <a:t>Statt</a:t>
            </a:r>
            <a:r>
              <a:rPr lang="en-GB" sz="1600" dirty="0"/>
              <a:t> </a:t>
            </a:r>
            <a:r>
              <a:rPr lang="en-GB" sz="1600" dirty="0">
                <a:latin typeface="Consolas" panose="020B0609020204030204" pitchFamily="49" charset="0"/>
              </a:rPr>
              <a:t>int</a:t>
            </a:r>
            <a:r>
              <a:rPr lang="en-GB" sz="1600" dirty="0"/>
              <a:t>, </a:t>
            </a:r>
            <a:r>
              <a:rPr lang="en-GB" sz="1600" dirty="0" err="1">
                <a:latin typeface="Consolas" panose="020B0609020204030204" pitchFamily="49" charset="0"/>
              </a:rPr>
              <a:t>boolean</a:t>
            </a:r>
            <a:r>
              <a:rPr lang="en-GB" sz="1600" dirty="0"/>
              <a:t>, </a:t>
            </a:r>
            <a:r>
              <a:rPr lang="en-GB" sz="1600" dirty="0">
                <a:latin typeface="Consolas" panose="020B0609020204030204" pitchFamily="49" charset="0"/>
              </a:rPr>
              <a:t>double</a:t>
            </a:r>
            <a:r>
              <a:rPr lang="en-GB" sz="1600" dirty="0"/>
              <a:t> </a:t>
            </a:r>
            <a:r>
              <a:rPr lang="en-GB" sz="1600" dirty="0" err="1"/>
              <a:t>benutzen</a:t>
            </a:r>
            <a:r>
              <a:rPr lang="en-GB" sz="1600" dirty="0"/>
              <a:t> </a:t>
            </a:r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>
                <a:latin typeface="Consolas" panose="020B0609020204030204" pitchFamily="49" charset="0"/>
              </a:rPr>
              <a:t>Integer</a:t>
            </a:r>
            <a:r>
              <a:rPr lang="en-GB" sz="1600" dirty="0"/>
              <a:t>, </a:t>
            </a:r>
            <a:r>
              <a:rPr lang="en-GB" sz="1600" dirty="0">
                <a:latin typeface="Consolas" panose="020B0609020204030204" pitchFamily="49" charset="0"/>
              </a:rPr>
              <a:t>Boolean</a:t>
            </a:r>
            <a:r>
              <a:rPr lang="en-GB" sz="1600" dirty="0"/>
              <a:t>, </a:t>
            </a:r>
            <a:r>
              <a:rPr lang="en-GB" sz="1600" dirty="0">
                <a:latin typeface="Consolas" panose="020B0609020204030204" pitchFamily="49" charset="0"/>
              </a:rPr>
              <a:t>Double</a:t>
            </a:r>
            <a:r>
              <a:rPr lang="en-GB" sz="1600" dirty="0"/>
              <a:t> (die Wrapper-</a:t>
            </a:r>
            <a:r>
              <a:rPr lang="en-GB" sz="1600" dirty="0" err="1"/>
              <a:t>Typen</a:t>
            </a:r>
            <a:r>
              <a:rPr lang="en-GB" sz="1600" dirty="0"/>
              <a:t>).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09FB8F-8E5C-0184-75B9-A74EDB01B88B}"/>
              </a:ext>
            </a:extLst>
          </p:cNvPr>
          <p:cNvGraphicFramePr>
            <a:graphicFrameLocks noGrp="1"/>
          </p:cNvGraphicFramePr>
          <p:nvPr/>
        </p:nvGraphicFramePr>
        <p:xfrm>
          <a:off x="240145" y="2228966"/>
          <a:ext cx="8663709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7903">
                  <a:extLst>
                    <a:ext uri="{9D8B030D-6E8A-4147-A177-3AD203B41FA5}">
                      <a16:colId xmlns:a16="http://schemas.microsoft.com/office/drawing/2014/main" val="3243572783"/>
                    </a:ext>
                  </a:extLst>
                </a:gridCol>
                <a:gridCol w="2887903">
                  <a:extLst>
                    <a:ext uri="{9D8B030D-6E8A-4147-A177-3AD203B41FA5}">
                      <a16:colId xmlns:a16="http://schemas.microsoft.com/office/drawing/2014/main" val="2620115912"/>
                    </a:ext>
                  </a:extLst>
                </a:gridCol>
                <a:gridCol w="2887903">
                  <a:extLst>
                    <a:ext uri="{9D8B030D-6E8A-4147-A177-3AD203B41FA5}">
                      <a16:colId xmlns:a16="http://schemas.microsoft.com/office/drawing/2014/main" val="2479641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Array </a:t>
                      </a:r>
                      <a:r>
                        <a:rPr lang="en-GB" dirty="0" err="1">
                          <a:latin typeface="Consolas" panose="020B0609020204030204" pitchFamily="49" charset="0"/>
                        </a:rPr>
                        <a:t>arr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ArrayList</a:t>
                      </a:r>
                      <a:r>
                        <a:rPr lang="en-GB" dirty="0"/>
                        <a:t> </a:t>
                      </a:r>
                      <a:r>
                        <a:rPr lang="en-GB" dirty="0" err="1">
                          <a:latin typeface="Consolas" panose="020B0609020204030204" pitchFamily="49" charset="0"/>
                        </a:rPr>
                        <a:t>arrList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2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Lese Element an Index </a:t>
                      </a:r>
                      <a:r>
                        <a:rPr lang="en-GB" b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 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[</a:t>
                      </a:r>
                      <a:r>
                        <a:rPr lang="en-GB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]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arrList.get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18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Element an Index </a:t>
                      </a:r>
                      <a:r>
                        <a:rPr lang="en-GB" b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GB" b="1" dirty="0"/>
                        <a:t> auf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setzen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[</a:t>
                      </a:r>
                      <a:r>
                        <a:rPr lang="en-GB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] = e;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arrList.set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, e);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Erstes</a:t>
                      </a:r>
                      <a:r>
                        <a:rPr lang="en-GB" b="1" dirty="0"/>
                        <a:t> Element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[0]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arrList.getFirst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85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Letztes</a:t>
                      </a:r>
                      <a:r>
                        <a:rPr lang="en-GB" b="1" dirty="0"/>
                        <a:t> Element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[</a:t>
                      </a:r>
                      <a:r>
                        <a:rPr lang="en-GB" dirty="0" err="1">
                          <a:latin typeface="Consolas" panose="020B0609020204030204" pitchFamily="49" charset="0"/>
                        </a:rPr>
                        <a:t>arr.length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 – 1]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arrList.getLast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1" dirty="0" err="1"/>
                        <a:t>Länge</a:t>
                      </a:r>
                      <a:r>
                        <a:rPr lang="en-GB" b="1" dirty="0"/>
                        <a:t> 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arr.length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arrList.size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()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959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2253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FC11F71F-04E5-5712-620B-C4A6B42C7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A96FD66C-B2EB-D061-7B43-334B5E9CA8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ArrayList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E2F532F6-E9D3-C62F-CCBD-979C631448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128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E698BB-1A14-A592-FBB1-AC4C0686AB8A}"/>
              </a:ext>
            </a:extLst>
          </p:cNvPr>
          <p:cNvSpPr txBox="1"/>
          <p:nvPr/>
        </p:nvSpPr>
        <p:spPr>
          <a:xfrm>
            <a:off x="516673" y="1342709"/>
            <a:ext cx="8110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benutzen</a:t>
            </a:r>
            <a:r>
              <a:rPr lang="en-GB" sz="1600" dirty="0"/>
              <a:t> die </a:t>
            </a:r>
            <a:r>
              <a:rPr lang="en-GB" sz="1600" dirty="0" err="1">
                <a:latin typeface="Consolas" panose="020B0609020204030204" pitchFamily="49" charset="0"/>
              </a:rPr>
              <a:t>ArrayList</a:t>
            </a:r>
            <a:r>
              <a:rPr lang="en-GB" sz="1600" dirty="0"/>
              <a:t> </a:t>
            </a:r>
            <a:r>
              <a:rPr lang="en-GB" sz="1600" dirty="0" err="1"/>
              <a:t>als</a:t>
            </a:r>
            <a:r>
              <a:rPr lang="en-GB" sz="1600" dirty="0"/>
              <a:t> </a:t>
            </a:r>
            <a:r>
              <a:rPr lang="en-GB" sz="1600" dirty="0" err="1"/>
              <a:t>ein</a:t>
            </a:r>
            <a:r>
              <a:rPr lang="en-GB" sz="1600" dirty="0"/>
              <a:t> Array </a:t>
            </a:r>
            <a:r>
              <a:rPr lang="en-GB" sz="1600" dirty="0" err="1"/>
              <a:t>ohne</a:t>
            </a:r>
            <a:r>
              <a:rPr lang="en-GB" sz="1600" dirty="0"/>
              <a:t> fixe </a:t>
            </a:r>
            <a:r>
              <a:rPr lang="en-GB" sz="1600" dirty="0" err="1"/>
              <a:t>Länge</a:t>
            </a:r>
            <a:r>
              <a:rPr lang="en-GB" sz="1600" dirty="0"/>
              <a:t>. </a:t>
            </a:r>
            <a:r>
              <a:rPr lang="en-GB" sz="1600" dirty="0" err="1"/>
              <a:t>Statt</a:t>
            </a:r>
            <a:r>
              <a:rPr lang="en-GB" sz="1600" dirty="0"/>
              <a:t> </a:t>
            </a:r>
            <a:r>
              <a:rPr lang="en-GB" sz="1600" dirty="0">
                <a:latin typeface="Consolas" panose="020B0609020204030204" pitchFamily="49" charset="0"/>
              </a:rPr>
              <a:t>int</a:t>
            </a:r>
            <a:r>
              <a:rPr lang="en-GB" sz="1600" dirty="0"/>
              <a:t>, </a:t>
            </a:r>
            <a:r>
              <a:rPr lang="en-GB" sz="1600" dirty="0" err="1">
                <a:latin typeface="Consolas" panose="020B0609020204030204" pitchFamily="49" charset="0"/>
              </a:rPr>
              <a:t>boolean</a:t>
            </a:r>
            <a:r>
              <a:rPr lang="en-GB" sz="1600" dirty="0"/>
              <a:t>, </a:t>
            </a:r>
            <a:r>
              <a:rPr lang="en-GB" sz="1600" dirty="0">
                <a:latin typeface="Consolas" panose="020B0609020204030204" pitchFamily="49" charset="0"/>
              </a:rPr>
              <a:t>double</a:t>
            </a:r>
            <a:r>
              <a:rPr lang="en-GB" sz="1600" dirty="0"/>
              <a:t> </a:t>
            </a:r>
            <a:r>
              <a:rPr lang="en-GB" sz="1600" dirty="0" err="1"/>
              <a:t>benutzen</a:t>
            </a:r>
            <a:r>
              <a:rPr lang="en-GB" sz="1600" dirty="0"/>
              <a:t> </a:t>
            </a:r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>
                <a:latin typeface="Consolas" panose="020B0609020204030204" pitchFamily="49" charset="0"/>
              </a:rPr>
              <a:t>Integer</a:t>
            </a:r>
            <a:r>
              <a:rPr lang="en-GB" sz="1600" dirty="0"/>
              <a:t>, </a:t>
            </a:r>
            <a:r>
              <a:rPr lang="en-GB" sz="1600" dirty="0">
                <a:latin typeface="Consolas" panose="020B0609020204030204" pitchFamily="49" charset="0"/>
              </a:rPr>
              <a:t>Boolean</a:t>
            </a:r>
            <a:r>
              <a:rPr lang="en-GB" sz="1600" dirty="0"/>
              <a:t>, </a:t>
            </a:r>
            <a:r>
              <a:rPr lang="en-GB" sz="1600" dirty="0">
                <a:latin typeface="Consolas" panose="020B0609020204030204" pitchFamily="49" charset="0"/>
              </a:rPr>
              <a:t>Double</a:t>
            </a:r>
            <a:r>
              <a:rPr lang="en-GB" sz="1600" dirty="0"/>
              <a:t> (die Wrapper-</a:t>
            </a:r>
            <a:r>
              <a:rPr lang="en-GB" sz="1600" dirty="0" err="1"/>
              <a:t>Typen</a:t>
            </a:r>
            <a:r>
              <a:rPr lang="en-GB" sz="1600" dirty="0"/>
              <a:t>).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AB973E-E850-03E3-2D3D-25B428A0ED50}"/>
              </a:ext>
            </a:extLst>
          </p:cNvPr>
          <p:cNvGraphicFramePr>
            <a:graphicFrameLocks noGrp="1"/>
          </p:cNvGraphicFramePr>
          <p:nvPr/>
        </p:nvGraphicFramePr>
        <p:xfrm>
          <a:off x="240144" y="2433320"/>
          <a:ext cx="8585448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92724">
                  <a:extLst>
                    <a:ext uri="{9D8B030D-6E8A-4147-A177-3AD203B41FA5}">
                      <a16:colId xmlns:a16="http://schemas.microsoft.com/office/drawing/2014/main" val="3243572783"/>
                    </a:ext>
                  </a:extLst>
                </a:gridCol>
                <a:gridCol w="4292724">
                  <a:extLst>
                    <a:ext uri="{9D8B030D-6E8A-4147-A177-3AD203B41FA5}">
                      <a16:colId xmlns:a16="http://schemas.microsoft.com/office/drawing/2014/main" val="2479641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ArrayList</a:t>
                      </a:r>
                      <a:r>
                        <a:rPr lang="en-GB" dirty="0"/>
                        <a:t> </a:t>
                      </a:r>
                      <a:r>
                        <a:rPr lang="en-GB" dirty="0" err="1">
                          <a:latin typeface="Consolas" panose="020B0609020204030204" pitchFamily="49" charset="0"/>
                        </a:rPr>
                        <a:t>arrList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2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Füge</a:t>
                      </a:r>
                      <a:r>
                        <a:rPr lang="en-GB" b="1" dirty="0"/>
                        <a:t> Element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e</a:t>
                      </a:r>
                      <a:r>
                        <a:rPr lang="en-GB" b="1" dirty="0"/>
                        <a:t> an Index </a:t>
                      </a:r>
                      <a:r>
                        <a:rPr lang="en-GB" b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GB" b="1" dirty="0">
                          <a:latin typeface="+mj-lt"/>
                        </a:rPr>
                        <a:t> </a:t>
                      </a:r>
                      <a:r>
                        <a:rPr lang="en-GB" b="1" dirty="0" err="1"/>
                        <a:t>hinzu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arrList.add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GB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, e)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18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Füge</a:t>
                      </a:r>
                      <a:r>
                        <a:rPr lang="en-GB" b="1" dirty="0"/>
                        <a:t> Element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e</a:t>
                      </a:r>
                      <a:r>
                        <a:rPr lang="en-GB" b="1" dirty="0"/>
                        <a:t> am Anfang der </a:t>
                      </a:r>
                      <a:r>
                        <a:rPr lang="en-GB" b="1" dirty="0" err="1"/>
                        <a:t>Liste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hinzu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arrList.addFirst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(e);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Füge</a:t>
                      </a:r>
                      <a:r>
                        <a:rPr lang="en-GB" b="1" dirty="0"/>
                        <a:t> Element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e</a:t>
                      </a:r>
                      <a:r>
                        <a:rPr lang="en-GB" b="1" dirty="0"/>
                        <a:t> am Ende der </a:t>
                      </a:r>
                      <a:r>
                        <a:rPr lang="en-GB" b="1" dirty="0" err="1"/>
                        <a:t>Liste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hinzu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arrList.addLast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(e)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85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Prüfe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ob</a:t>
                      </a:r>
                      <a:r>
                        <a:rPr lang="en-GB" b="1" dirty="0"/>
                        <a:t> Element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enthalten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ist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arrList.contains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(e)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1" dirty="0"/>
                        <a:t>In Array </a:t>
                      </a:r>
                      <a:r>
                        <a:rPr lang="en-GB" b="1" dirty="0" err="1"/>
                        <a:t>umwandeln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arrList.toArray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()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959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5697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24BA6F11-5404-29BD-84EE-A757C8EF5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B6A55341-E678-D90F-5E74-4354C6E689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LinkedList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CBB08F17-A4F5-6FA0-DC6C-D1B13F64E9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129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7C4301-9A2A-CE12-F606-07EED7E21BBE}"/>
              </a:ext>
            </a:extLst>
          </p:cNvPr>
          <p:cNvSpPr txBox="1"/>
          <p:nvPr/>
        </p:nvSpPr>
        <p:spPr>
          <a:xfrm>
            <a:off x="516673" y="1342709"/>
            <a:ext cx="811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benutzen</a:t>
            </a:r>
            <a:r>
              <a:rPr lang="en-GB" sz="1600" dirty="0"/>
              <a:t> die </a:t>
            </a:r>
            <a:r>
              <a:rPr lang="en-GB" sz="1600" dirty="0">
                <a:latin typeface="Consolas" panose="020B0609020204030204" pitchFamily="49" charset="0"/>
              </a:rPr>
              <a:t>LinkedList</a:t>
            </a:r>
            <a:r>
              <a:rPr lang="en-GB" sz="1600" dirty="0"/>
              <a:t> </a:t>
            </a:r>
            <a:r>
              <a:rPr lang="en-GB" sz="1600" dirty="0" err="1"/>
              <a:t>wie</a:t>
            </a:r>
            <a:r>
              <a:rPr lang="en-GB" sz="1600" dirty="0"/>
              <a:t> die </a:t>
            </a:r>
            <a:r>
              <a:rPr lang="en-GB" sz="1600" dirty="0" err="1"/>
              <a:t>Liste</a:t>
            </a:r>
            <a:r>
              <a:rPr lang="en-GB" sz="1600" dirty="0"/>
              <a:t>, </a:t>
            </a:r>
            <a:r>
              <a:rPr lang="en-GB" sz="1600" dirty="0" err="1"/>
              <a:t>welche</a:t>
            </a:r>
            <a:r>
              <a:rPr lang="en-GB" sz="1600" dirty="0"/>
              <a:t> in der </a:t>
            </a:r>
            <a:r>
              <a:rPr lang="en-GB" sz="1600" dirty="0" err="1"/>
              <a:t>Vorlesung</a:t>
            </a:r>
            <a:r>
              <a:rPr lang="en-GB" sz="1600" dirty="0"/>
              <a:t> </a:t>
            </a:r>
            <a:r>
              <a:rPr lang="en-GB" sz="1600" dirty="0" err="1"/>
              <a:t>konstruiert</a:t>
            </a:r>
            <a:r>
              <a:rPr lang="en-GB" sz="1600" dirty="0"/>
              <a:t> </a:t>
            </a:r>
            <a:r>
              <a:rPr lang="en-GB" sz="1600" dirty="0" err="1"/>
              <a:t>wurde</a:t>
            </a:r>
            <a:r>
              <a:rPr lang="en-GB" sz="1600" dirty="0"/>
              <a:t>. Sie </a:t>
            </a:r>
            <a:r>
              <a:rPr lang="en-GB" sz="1600" dirty="0" err="1"/>
              <a:t>erlaubt</a:t>
            </a:r>
            <a:r>
              <a:rPr lang="en-GB" sz="1600" dirty="0"/>
              <a:t> </a:t>
            </a:r>
            <a:r>
              <a:rPr lang="en-GB" sz="1600" dirty="0" err="1"/>
              <a:t>effizientes</a:t>
            </a:r>
            <a:r>
              <a:rPr lang="en-GB" sz="1600" dirty="0"/>
              <a:t> </a:t>
            </a:r>
            <a:r>
              <a:rPr lang="en-GB" sz="1600" dirty="0" err="1"/>
              <a:t>entfernen</a:t>
            </a:r>
            <a:r>
              <a:rPr lang="en-GB" sz="1600" dirty="0"/>
              <a:t> / </a:t>
            </a:r>
            <a:r>
              <a:rPr lang="en-GB" sz="1600" dirty="0" err="1"/>
              <a:t>hinzufügen</a:t>
            </a:r>
            <a:r>
              <a:rPr lang="en-GB" sz="1600" dirty="0"/>
              <a:t> von </a:t>
            </a:r>
            <a:r>
              <a:rPr lang="en-GB" sz="1600" dirty="0" err="1"/>
              <a:t>Elementen</a:t>
            </a:r>
            <a:r>
              <a:rPr lang="en-GB" sz="1600" dirty="0"/>
              <a:t> und </a:t>
            </a:r>
            <a:r>
              <a:rPr lang="en-GB" sz="1600" dirty="0" err="1"/>
              <a:t>eignet</a:t>
            </a:r>
            <a:r>
              <a:rPr lang="en-GB" sz="1600" dirty="0"/>
              <a:t> </a:t>
            </a:r>
            <a:r>
              <a:rPr lang="en-GB" sz="1600" dirty="0" err="1"/>
              <a:t>sich</a:t>
            </a:r>
            <a:r>
              <a:rPr lang="en-GB" sz="1600" dirty="0"/>
              <a:t> </a:t>
            </a:r>
            <a:r>
              <a:rPr lang="en-GB" sz="1600" dirty="0" err="1"/>
              <a:t>deshalb</a:t>
            </a:r>
            <a:r>
              <a:rPr lang="en-GB" sz="1600" dirty="0"/>
              <a:t> </a:t>
            </a:r>
            <a:r>
              <a:rPr lang="en-GB" sz="1600" dirty="0" err="1"/>
              <a:t>sehr</a:t>
            </a:r>
            <a:r>
              <a:rPr lang="en-GB" sz="1600" dirty="0"/>
              <a:t> gut </a:t>
            </a:r>
            <a:r>
              <a:rPr lang="en-GB" sz="1600" dirty="0" err="1"/>
              <a:t>als</a:t>
            </a:r>
            <a:r>
              <a:rPr lang="en-GB" sz="1600" dirty="0"/>
              <a:t> Queue / Stack.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1B6F42-A84C-863A-74AC-5FB55CE7DAB9}"/>
              </a:ext>
            </a:extLst>
          </p:cNvPr>
          <p:cNvGraphicFramePr>
            <a:graphicFrameLocks noGrp="1"/>
          </p:cNvGraphicFramePr>
          <p:nvPr/>
        </p:nvGraphicFramePr>
        <p:xfrm>
          <a:off x="120072" y="2475188"/>
          <a:ext cx="8903856" cy="1630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67952">
                  <a:extLst>
                    <a:ext uri="{9D8B030D-6E8A-4147-A177-3AD203B41FA5}">
                      <a16:colId xmlns:a16="http://schemas.microsoft.com/office/drawing/2014/main" val="3243572783"/>
                    </a:ext>
                  </a:extLst>
                </a:gridCol>
                <a:gridCol w="2967952">
                  <a:extLst>
                    <a:ext uri="{9D8B030D-6E8A-4147-A177-3AD203B41FA5}">
                      <a16:colId xmlns:a16="http://schemas.microsoft.com/office/drawing/2014/main" val="2620115912"/>
                    </a:ext>
                  </a:extLst>
                </a:gridCol>
                <a:gridCol w="2967952">
                  <a:extLst>
                    <a:ext uri="{9D8B030D-6E8A-4147-A177-3AD203B41FA5}">
                      <a16:colId xmlns:a16="http://schemas.microsoft.com/office/drawing/2014/main" val="2479641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Array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LinkedList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2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Initialisieren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mit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Typ</a:t>
                      </a:r>
                      <a:r>
                        <a:rPr lang="en-GB" b="1" dirty="0"/>
                        <a:t>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int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= new int[5];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>
                          <a:latin typeface="Consolas" panose="020B0609020204030204" pitchFamily="49" charset="0"/>
                        </a:rPr>
                        <a:t>= new LinkedList&lt;Integer&gt;();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  <a:p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18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Initialisieren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mit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Typ</a:t>
                      </a:r>
                      <a:r>
                        <a:rPr lang="en-GB" b="1" dirty="0"/>
                        <a:t>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double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= new double[5];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= new LinkedList&lt;Double&gt;();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Initialisieren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mit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Typ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>
                          <a:latin typeface="Consolas" panose="020B0609020204030204" pitchFamily="49" charset="0"/>
                        </a:rPr>
                        <a:t>boolean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= new </a:t>
                      </a:r>
                      <a:r>
                        <a:rPr lang="en-GB" dirty="0" err="1">
                          <a:latin typeface="Consolas" panose="020B0609020204030204" pitchFamily="49" charset="0"/>
                        </a:rPr>
                        <a:t>boolean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[5];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nsolas" panose="020B0609020204030204" pitchFamily="49" charset="0"/>
                        </a:rPr>
                        <a:t>= new LinkedList&lt;Boolean&gt;();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8562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DB37607-8BA0-341D-ED7D-0FFED9C1E39D}"/>
              </a:ext>
            </a:extLst>
          </p:cNvPr>
          <p:cNvSpPr txBox="1"/>
          <p:nvPr/>
        </p:nvSpPr>
        <p:spPr>
          <a:xfrm>
            <a:off x="803783" y="4214722"/>
            <a:ext cx="763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Ebenfalls</a:t>
            </a:r>
            <a:r>
              <a:rPr lang="en-GB" b="1" dirty="0"/>
              <a:t> </a:t>
            </a:r>
            <a:r>
              <a:rPr lang="en-GB" b="1" dirty="0" err="1"/>
              <a:t>funktionieren</a:t>
            </a:r>
            <a:r>
              <a:rPr lang="en-GB" b="1" dirty="0"/>
              <a:t> alle </a:t>
            </a:r>
            <a:r>
              <a:rPr lang="en-GB" b="1" dirty="0" err="1"/>
              <a:t>vorherigen</a:t>
            </a:r>
            <a:r>
              <a:rPr lang="en-GB" b="1" dirty="0"/>
              <a:t> </a:t>
            </a:r>
            <a:r>
              <a:rPr lang="en-GB" b="1" dirty="0" err="1"/>
              <a:t>Methoden</a:t>
            </a:r>
            <a:r>
              <a:rPr lang="en-GB" b="1" dirty="0"/>
              <a:t> von </a:t>
            </a:r>
            <a:r>
              <a:rPr lang="en-GB" b="1" dirty="0" err="1"/>
              <a:t>ArrayList</a:t>
            </a:r>
            <a:r>
              <a:rPr lang="en-GB" b="1" dirty="0"/>
              <a:t> </a:t>
            </a:r>
            <a:r>
              <a:rPr lang="en-GB" b="1" dirty="0" err="1"/>
              <a:t>auch</a:t>
            </a:r>
            <a:r>
              <a:rPr lang="en-GB" b="1" dirty="0"/>
              <a:t> für die LinkedList.</a:t>
            </a:r>
            <a:endParaRPr lang="en-CH" b="1" dirty="0"/>
          </a:p>
        </p:txBody>
      </p:sp>
    </p:spTree>
    <p:extLst>
      <p:ext uri="{BB962C8B-B14F-4D97-AF65-F5344CB8AC3E}">
        <p14:creationId xmlns:p14="http://schemas.microsoft.com/office/powerpoint/2010/main" val="2444208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5C0F02C2-5A5B-683E-DBE5-D7CB4A7C0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38732F92-75A4-0B73-1B97-7143A6B87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6321F867-4E41-9455-AE46-367A192F8B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27970505-C6DC-855E-00BD-67813B42BE0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13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35986D-6341-2BD9-5969-DCDC3BE1A340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2AA53-630D-3E30-0227-B36DF34E8792}"/>
              </a:ext>
            </a:extLst>
          </p:cNvPr>
          <p:cNvSpPr txBox="1"/>
          <p:nvPr/>
        </p:nvSpPr>
        <p:spPr>
          <a:xfrm>
            <a:off x="4402634" y="2725791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A1197B-B6E2-674B-F603-E3412740DD07}"/>
              </a:ext>
            </a:extLst>
          </p:cNvPr>
          <p:cNvGrpSpPr/>
          <p:nvPr/>
        </p:nvGrpSpPr>
        <p:grpSpPr>
          <a:xfrm>
            <a:off x="4302000" y="2361225"/>
            <a:ext cx="540000" cy="540000"/>
            <a:chOff x="1027149" y="2766073"/>
            <a:chExt cx="540000" cy="54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AA2ACF3-BF41-E6D5-0345-7C0FB5914B72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CAA698-D8C6-26F5-EE1D-5B06173E1276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1B317-2D42-8CCB-05F8-01672AAB1891}"/>
              </a:ext>
            </a:extLst>
          </p:cNvPr>
          <p:cNvSpPr/>
          <p:nvPr/>
        </p:nvSpPr>
        <p:spPr>
          <a:xfrm>
            <a:off x="4828250" y="3296417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7B8CC-43AE-0BBD-C1B9-A1E7EEED737A}"/>
              </a:ext>
            </a:extLst>
          </p:cNvPr>
          <p:cNvSpPr/>
          <p:nvPr/>
        </p:nvSpPr>
        <p:spPr>
          <a:xfrm>
            <a:off x="525687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795281-02F0-688C-6E3E-7454E3C306A4}"/>
              </a:ext>
            </a:extLst>
          </p:cNvPr>
          <p:cNvSpPr/>
          <p:nvPr/>
        </p:nvSpPr>
        <p:spPr>
          <a:xfrm>
            <a:off x="3527125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955AA2-A4E2-CB9E-287C-3736A2E6A332}"/>
              </a:ext>
            </a:extLst>
          </p:cNvPr>
          <p:cNvSpPr/>
          <p:nvPr/>
        </p:nvSpPr>
        <p:spPr>
          <a:xfrm>
            <a:off x="4388884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6175FC-30BC-D4F9-BB6D-C82BFD694ED6}"/>
              </a:ext>
            </a:extLst>
          </p:cNvPr>
          <p:cNvGrpSpPr/>
          <p:nvPr/>
        </p:nvGrpSpPr>
        <p:grpSpPr>
          <a:xfrm>
            <a:off x="3862634" y="3141042"/>
            <a:ext cx="540000" cy="540000"/>
            <a:chOff x="1027149" y="2766073"/>
            <a:chExt cx="540000" cy="5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7F3E03-8C04-2F58-248F-324AB0B04C62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B40CCC-6FB6-13F7-950F-A7CF7856DF00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59CAA8-485D-2C93-3852-B4011DF0822D}"/>
              </a:ext>
            </a:extLst>
          </p:cNvPr>
          <p:cNvGrpSpPr/>
          <p:nvPr/>
        </p:nvGrpSpPr>
        <p:grpSpPr>
          <a:xfrm>
            <a:off x="4302898" y="1514083"/>
            <a:ext cx="540000" cy="540000"/>
            <a:chOff x="1027149" y="2766073"/>
            <a:chExt cx="540000" cy="54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E130895-1A3D-C81A-E84E-916346583C39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95F44B-75BA-CC9B-96DE-A9FB819A65E1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1B5B0A9-A578-E937-FFC8-26B88AF32184}"/>
              </a:ext>
            </a:extLst>
          </p:cNvPr>
          <p:cNvCxnSpPr>
            <a:stCxn id="22" idx="4"/>
            <a:endCxn id="4" idx="0"/>
          </p:cNvCxnSpPr>
          <p:nvPr/>
        </p:nvCxnSpPr>
        <p:spPr>
          <a:xfrm flipH="1">
            <a:off x="4572000" y="2054083"/>
            <a:ext cx="898" cy="307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77DDF4-9C8E-567F-AE4F-69396B44BEA8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3707125" y="1975002"/>
            <a:ext cx="674854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827F49-7A54-7F12-A27F-D43F9D94AC94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4763817" y="1975002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69F4B2-8604-5B11-02C0-DCF4DBB91F6D}"/>
              </a:ext>
            </a:extLst>
          </p:cNvPr>
          <p:cNvCxnSpPr>
            <a:stCxn id="4" idx="3"/>
            <a:endCxn id="18" idx="0"/>
          </p:cNvCxnSpPr>
          <p:nvPr/>
        </p:nvCxnSpPr>
        <p:spPr>
          <a:xfrm flipH="1">
            <a:off x="4132634" y="2822144"/>
            <a:ext cx="248447" cy="3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DD38840-0700-254E-4879-9AD83FBFC02B}"/>
              </a:ext>
            </a:extLst>
          </p:cNvPr>
          <p:cNvCxnSpPr>
            <a:cxnSpLocks/>
            <a:stCxn id="4" idx="5"/>
            <a:endCxn id="11" idx="0"/>
          </p:cNvCxnSpPr>
          <p:nvPr/>
        </p:nvCxnSpPr>
        <p:spPr>
          <a:xfrm>
            <a:off x="4762919" y="2822144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491053F-647A-BA2B-1040-F2B2ABC13327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3707125" y="3601961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E7019C-93C2-30FD-2E04-160C9DE38795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4323553" y="3601961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624F72E-EF9C-D632-0AEB-BB766D5E1920}"/>
              </a:ext>
            </a:extLst>
          </p:cNvPr>
          <p:cNvSpPr txBox="1"/>
          <p:nvPr/>
        </p:nvSpPr>
        <p:spPr>
          <a:xfrm>
            <a:off x="4228085" y="121797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(1,2)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795546-4329-1F1F-FDBD-499AB65EC8E8}"/>
              </a:ext>
            </a:extLst>
          </p:cNvPr>
          <p:cNvSpPr txBox="1"/>
          <p:nvPr/>
        </p:nvSpPr>
        <p:spPr>
          <a:xfrm>
            <a:off x="2508238" y="247733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(1+1,2+1)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F1FE846-8F93-9893-E93F-C7448B43A78D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0782153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6FD32FCD-847E-D92B-B148-C855CF713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A50EAA53-043D-76FE-E0B6-CD915A642B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LinkedList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1E2D6685-A577-AD69-DE04-097F9ABB96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130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3A2C33-2BD6-2968-09D5-027643497C3B}"/>
              </a:ext>
            </a:extLst>
          </p:cNvPr>
          <p:cNvGraphicFramePr>
            <a:graphicFrameLocks noGrp="1"/>
          </p:cNvGraphicFramePr>
          <p:nvPr/>
        </p:nvGraphicFramePr>
        <p:xfrm>
          <a:off x="240144" y="2433320"/>
          <a:ext cx="8585448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92724">
                  <a:extLst>
                    <a:ext uri="{9D8B030D-6E8A-4147-A177-3AD203B41FA5}">
                      <a16:colId xmlns:a16="http://schemas.microsoft.com/office/drawing/2014/main" val="3243572783"/>
                    </a:ext>
                  </a:extLst>
                </a:gridCol>
                <a:gridCol w="4292724">
                  <a:extLst>
                    <a:ext uri="{9D8B030D-6E8A-4147-A177-3AD203B41FA5}">
                      <a16:colId xmlns:a16="http://schemas.microsoft.com/office/drawing/2014/main" val="2479641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LinkedList 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list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2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Liste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als</a:t>
                      </a:r>
                      <a:r>
                        <a:rPr lang="en-GB" b="1" dirty="0"/>
                        <a:t> Stack (Element </a:t>
                      </a:r>
                      <a:r>
                        <a:rPr lang="en-GB" b="1" dirty="0" err="1"/>
                        <a:t>entfernen</a:t>
                      </a:r>
                      <a:r>
                        <a:rPr lang="en-GB" b="1" dirty="0"/>
                        <a:t>)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list.pop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18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Liste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als</a:t>
                      </a:r>
                      <a:r>
                        <a:rPr lang="en-GB" b="1" dirty="0"/>
                        <a:t> Stack (Element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hinzufügen</a:t>
                      </a:r>
                      <a:r>
                        <a:rPr lang="en-GB" b="1" dirty="0"/>
                        <a:t>)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list.push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(e)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Liste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als</a:t>
                      </a:r>
                      <a:r>
                        <a:rPr lang="en-GB" b="1" dirty="0"/>
                        <a:t> Queue (Element </a:t>
                      </a:r>
                      <a:r>
                        <a:rPr lang="en-GB" b="1" dirty="0" err="1"/>
                        <a:t>entfernen</a:t>
                      </a:r>
                      <a:r>
                        <a:rPr lang="en-GB" b="1" dirty="0"/>
                        <a:t>)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list.poll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85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Liste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als</a:t>
                      </a:r>
                      <a:r>
                        <a:rPr lang="en-GB" b="1" dirty="0"/>
                        <a:t> Queue (Element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hinzufügen</a:t>
                      </a:r>
                      <a:r>
                        <a:rPr lang="en-GB" b="1" dirty="0"/>
                        <a:t>)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list.add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(e)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872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C7BE3B1-11F4-333B-3349-CC0D9E0AFD7E}"/>
              </a:ext>
            </a:extLst>
          </p:cNvPr>
          <p:cNvSpPr txBox="1"/>
          <p:nvPr/>
        </p:nvSpPr>
        <p:spPr>
          <a:xfrm>
            <a:off x="516673" y="1342709"/>
            <a:ext cx="811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benutzen</a:t>
            </a:r>
            <a:r>
              <a:rPr lang="en-GB" sz="1600" dirty="0"/>
              <a:t> die </a:t>
            </a:r>
            <a:r>
              <a:rPr lang="en-GB" sz="1600" dirty="0">
                <a:latin typeface="Consolas" panose="020B0609020204030204" pitchFamily="49" charset="0"/>
              </a:rPr>
              <a:t>LinkedList</a:t>
            </a:r>
            <a:r>
              <a:rPr lang="en-GB" sz="1600" dirty="0"/>
              <a:t> </a:t>
            </a:r>
            <a:r>
              <a:rPr lang="en-GB" sz="1600" dirty="0" err="1"/>
              <a:t>wie</a:t>
            </a:r>
            <a:r>
              <a:rPr lang="en-GB" sz="1600" dirty="0"/>
              <a:t> die </a:t>
            </a:r>
            <a:r>
              <a:rPr lang="en-GB" sz="1600" dirty="0" err="1"/>
              <a:t>Liste</a:t>
            </a:r>
            <a:r>
              <a:rPr lang="en-GB" sz="1600" dirty="0"/>
              <a:t>, </a:t>
            </a:r>
            <a:r>
              <a:rPr lang="en-GB" sz="1600" dirty="0" err="1"/>
              <a:t>welche</a:t>
            </a:r>
            <a:r>
              <a:rPr lang="en-GB" sz="1600" dirty="0"/>
              <a:t> in der </a:t>
            </a:r>
            <a:r>
              <a:rPr lang="en-GB" sz="1600" dirty="0" err="1"/>
              <a:t>Vorlesung</a:t>
            </a:r>
            <a:r>
              <a:rPr lang="en-GB" sz="1600" dirty="0"/>
              <a:t> </a:t>
            </a:r>
            <a:r>
              <a:rPr lang="en-GB" sz="1600" dirty="0" err="1"/>
              <a:t>konstruiert</a:t>
            </a:r>
            <a:r>
              <a:rPr lang="en-GB" sz="1600" dirty="0"/>
              <a:t> </a:t>
            </a:r>
            <a:r>
              <a:rPr lang="en-GB" sz="1600" dirty="0" err="1"/>
              <a:t>wurde</a:t>
            </a:r>
            <a:r>
              <a:rPr lang="en-GB" sz="1600" dirty="0"/>
              <a:t>. Sie </a:t>
            </a:r>
            <a:r>
              <a:rPr lang="en-GB" sz="1600" dirty="0" err="1"/>
              <a:t>erlaubt</a:t>
            </a:r>
            <a:r>
              <a:rPr lang="en-GB" sz="1600" dirty="0"/>
              <a:t> </a:t>
            </a:r>
            <a:r>
              <a:rPr lang="en-GB" sz="1600" dirty="0" err="1"/>
              <a:t>effizientes</a:t>
            </a:r>
            <a:r>
              <a:rPr lang="en-GB" sz="1600" dirty="0"/>
              <a:t> </a:t>
            </a:r>
            <a:r>
              <a:rPr lang="en-GB" sz="1600" dirty="0" err="1"/>
              <a:t>entfernen</a:t>
            </a:r>
            <a:r>
              <a:rPr lang="en-GB" sz="1600" dirty="0"/>
              <a:t> / </a:t>
            </a:r>
            <a:r>
              <a:rPr lang="en-GB" sz="1600" dirty="0" err="1"/>
              <a:t>hinzufügen</a:t>
            </a:r>
            <a:r>
              <a:rPr lang="en-GB" sz="1600" dirty="0"/>
              <a:t> von </a:t>
            </a:r>
            <a:r>
              <a:rPr lang="en-GB" sz="1600" dirty="0" err="1"/>
              <a:t>Elementen</a:t>
            </a:r>
            <a:r>
              <a:rPr lang="en-GB" sz="1600" dirty="0"/>
              <a:t> und </a:t>
            </a:r>
            <a:r>
              <a:rPr lang="en-GB" sz="1600" dirty="0" err="1"/>
              <a:t>eignet</a:t>
            </a:r>
            <a:r>
              <a:rPr lang="en-GB" sz="1600" dirty="0"/>
              <a:t> </a:t>
            </a:r>
            <a:r>
              <a:rPr lang="en-GB" sz="1600" dirty="0" err="1"/>
              <a:t>sich</a:t>
            </a:r>
            <a:r>
              <a:rPr lang="en-GB" sz="1600" dirty="0"/>
              <a:t> </a:t>
            </a:r>
            <a:r>
              <a:rPr lang="en-GB" sz="1600" dirty="0" err="1"/>
              <a:t>deshalb</a:t>
            </a:r>
            <a:r>
              <a:rPr lang="en-GB" sz="1600" dirty="0"/>
              <a:t> </a:t>
            </a:r>
            <a:r>
              <a:rPr lang="en-GB" sz="1600" dirty="0" err="1"/>
              <a:t>sehr</a:t>
            </a:r>
            <a:r>
              <a:rPr lang="en-GB" sz="1600" dirty="0"/>
              <a:t> gut </a:t>
            </a:r>
            <a:r>
              <a:rPr lang="en-GB" sz="1600" dirty="0" err="1"/>
              <a:t>als</a:t>
            </a:r>
            <a:r>
              <a:rPr lang="en-GB" sz="1600" dirty="0"/>
              <a:t> Queue / Stack.</a:t>
            </a:r>
          </a:p>
        </p:txBody>
      </p:sp>
    </p:spTree>
    <p:extLst>
      <p:ext uri="{BB962C8B-B14F-4D97-AF65-F5344CB8AC3E}">
        <p14:creationId xmlns:p14="http://schemas.microsoft.com/office/powerpoint/2010/main" val="149362298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664CD9AE-D1BA-9E3A-F61A-DB84DD120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ED8C85BE-6C00-FD1A-C4B0-2637A6816B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LinkedList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EED810FE-9CE6-8C4E-BF99-6A85A03939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131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E79426-8AE0-8192-A424-1CB4D374A947}"/>
              </a:ext>
            </a:extLst>
          </p:cNvPr>
          <p:cNvGraphicFramePr>
            <a:graphicFrameLocks noGrp="1"/>
          </p:cNvGraphicFramePr>
          <p:nvPr/>
        </p:nvGraphicFramePr>
        <p:xfrm>
          <a:off x="240144" y="2433320"/>
          <a:ext cx="8585448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92724">
                  <a:extLst>
                    <a:ext uri="{9D8B030D-6E8A-4147-A177-3AD203B41FA5}">
                      <a16:colId xmlns:a16="http://schemas.microsoft.com/office/drawing/2014/main" val="3243572783"/>
                    </a:ext>
                  </a:extLst>
                </a:gridCol>
                <a:gridCol w="4292724">
                  <a:extLst>
                    <a:ext uri="{9D8B030D-6E8A-4147-A177-3AD203B41FA5}">
                      <a16:colId xmlns:a16="http://schemas.microsoft.com/office/drawing/2014/main" val="2479641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LinkedList 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list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2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Liste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als</a:t>
                      </a:r>
                      <a:r>
                        <a:rPr lang="en-GB" b="1" dirty="0"/>
                        <a:t> Stack (Element </a:t>
                      </a:r>
                      <a:r>
                        <a:rPr lang="en-GB" b="1" dirty="0" err="1"/>
                        <a:t>entfernen</a:t>
                      </a:r>
                      <a:r>
                        <a:rPr lang="en-GB" b="1" dirty="0"/>
                        <a:t>)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list.pop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18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Liste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als</a:t>
                      </a:r>
                      <a:r>
                        <a:rPr lang="en-GB" b="1" dirty="0"/>
                        <a:t> Stack (Element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hinzufügen</a:t>
                      </a:r>
                      <a:r>
                        <a:rPr lang="en-GB" b="1" dirty="0"/>
                        <a:t>)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list.push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(e)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Liste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als</a:t>
                      </a:r>
                      <a:r>
                        <a:rPr lang="en-GB" b="1" dirty="0"/>
                        <a:t> Queue (Element </a:t>
                      </a:r>
                      <a:r>
                        <a:rPr lang="en-GB" b="1" dirty="0" err="1"/>
                        <a:t>entfernen</a:t>
                      </a:r>
                      <a:r>
                        <a:rPr lang="en-GB" b="1" dirty="0"/>
                        <a:t>)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list.poll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85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Liste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als</a:t>
                      </a:r>
                      <a:r>
                        <a:rPr lang="en-GB" b="1" dirty="0"/>
                        <a:t> Queue (Element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hinzufügen</a:t>
                      </a:r>
                      <a:r>
                        <a:rPr lang="en-GB" b="1" dirty="0"/>
                        <a:t>)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list.add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(e)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872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B366E7-4DA3-6F54-A979-A1D0F48175E3}"/>
              </a:ext>
            </a:extLst>
          </p:cNvPr>
          <p:cNvSpPr txBox="1"/>
          <p:nvPr/>
        </p:nvSpPr>
        <p:spPr>
          <a:xfrm>
            <a:off x="516673" y="1342709"/>
            <a:ext cx="811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benutzen</a:t>
            </a:r>
            <a:r>
              <a:rPr lang="en-GB" sz="1600" dirty="0"/>
              <a:t> die </a:t>
            </a:r>
            <a:r>
              <a:rPr lang="en-GB" sz="1600" dirty="0">
                <a:latin typeface="Consolas" panose="020B0609020204030204" pitchFamily="49" charset="0"/>
              </a:rPr>
              <a:t>LinkedList</a:t>
            </a:r>
            <a:r>
              <a:rPr lang="en-GB" sz="1600" dirty="0"/>
              <a:t> </a:t>
            </a:r>
            <a:r>
              <a:rPr lang="en-GB" sz="1600" dirty="0" err="1"/>
              <a:t>wie</a:t>
            </a:r>
            <a:r>
              <a:rPr lang="en-GB" sz="1600" dirty="0"/>
              <a:t> die </a:t>
            </a:r>
            <a:r>
              <a:rPr lang="en-GB" sz="1600" dirty="0" err="1"/>
              <a:t>Liste</a:t>
            </a:r>
            <a:r>
              <a:rPr lang="en-GB" sz="1600" dirty="0"/>
              <a:t>, </a:t>
            </a:r>
            <a:r>
              <a:rPr lang="en-GB" sz="1600" dirty="0" err="1"/>
              <a:t>welche</a:t>
            </a:r>
            <a:r>
              <a:rPr lang="en-GB" sz="1600" dirty="0"/>
              <a:t> in der </a:t>
            </a:r>
            <a:r>
              <a:rPr lang="en-GB" sz="1600" dirty="0" err="1"/>
              <a:t>Vorlesung</a:t>
            </a:r>
            <a:r>
              <a:rPr lang="en-GB" sz="1600" dirty="0"/>
              <a:t> </a:t>
            </a:r>
            <a:r>
              <a:rPr lang="en-GB" sz="1600" dirty="0" err="1"/>
              <a:t>konstruiert</a:t>
            </a:r>
            <a:r>
              <a:rPr lang="en-GB" sz="1600" dirty="0"/>
              <a:t> </a:t>
            </a:r>
            <a:r>
              <a:rPr lang="en-GB" sz="1600" dirty="0" err="1"/>
              <a:t>wurde</a:t>
            </a:r>
            <a:r>
              <a:rPr lang="en-GB" sz="1600" dirty="0"/>
              <a:t>. Sie </a:t>
            </a:r>
            <a:r>
              <a:rPr lang="en-GB" sz="1600" dirty="0" err="1"/>
              <a:t>erlaubt</a:t>
            </a:r>
            <a:r>
              <a:rPr lang="en-GB" sz="1600" dirty="0"/>
              <a:t> </a:t>
            </a:r>
            <a:r>
              <a:rPr lang="en-GB" sz="1600" dirty="0" err="1"/>
              <a:t>effizientes</a:t>
            </a:r>
            <a:r>
              <a:rPr lang="en-GB" sz="1600" dirty="0"/>
              <a:t> </a:t>
            </a:r>
            <a:r>
              <a:rPr lang="en-GB" sz="1600" dirty="0" err="1"/>
              <a:t>entfernen</a:t>
            </a:r>
            <a:r>
              <a:rPr lang="en-GB" sz="1600" dirty="0"/>
              <a:t> / </a:t>
            </a:r>
            <a:r>
              <a:rPr lang="en-GB" sz="1600" dirty="0" err="1"/>
              <a:t>hinzufügen</a:t>
            </a:r>
            <a:r>
              <a:rPr lang="en-GB" sz="1600" dirty="0"/>
              <a:t> von </a:t>
            </a:r>
            <a:r>
              <a:rPr lang="en-GB" sz="1600" dirty="0" err="1"/>
              <a:t>Elementen</a:t>
            </a:r>
            <a:r>
              <a:rPr lang="en-GB" sz="1600" dirty="0"/>
              <a:t> und </a:t>
            </a:r>
            <a:r>
              <a:rPr lang="en-GB" sz="1600" dirty="0" err="1"/>
              <a:t>eignet</a:t>
            </a:r>
            <a:r>
              <a:rPr lang="en-GB" sz="1600" dirty="0"/>
              <a:t> </a:t>
            </a:r>
            <a:r>
              <a:rPr lang="en-GB" sz="1600" dirty="0" err="1"/>
              <a:t>sich</a:t>
            </a:r>
            <a:r>
              <a:rPr lang="en-GB" sz="1600" dirty="0"/>
              <a:t> </a:t>
            </a:r>
            <a:r>
              <a:rPr lang="en-GB" sz="1600" dirty="0" err="1"/>
              <a:t>deshalb</a:t>
            </a:r>
            <a:r>
              <a:rPr lang="en-GB" sz="1600" dirty="0"/>
              <a:t> </a:t>
            </a:r>
            <a:r>
              <a:rPr lang="en-GB" sz="1600" dirty="0" err="1"/>
              <a:t>sehr</a:t>
            </a:r>
            <a:r>
              <a:rPr lang="en-GB" sz="1600" dirty="0"/>
              <a:t> gut </a:t>
            </a:r>
            <a:r>
              <a:rPr lang="en-GB" sz="1600" dirty="0" err="1"/>
              <a:t>als</a:t>
            </a:r>
            <a:r>
              <a:rPr lang="en-GB" sz="1600" dirty="0"/>
              <a:t> Queue / Stack.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38CD6-D92A-8F20-2E37-647413416B70}"/>
              </a:ext>
            </a:extLst>
          </p:cNvPr>
          <p:cNvSpPr txBox="1"/>
          <p:nvPr/>
        </p:nvSpPr>
        <p:spPr>
          <a:xfrm rot="20167051">
            <a:off x="276964" y="2114839"/>
            <a:ext cx="8350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400" b="1" dirty="0" err="1">
                <a:solidFill>
                  <a:srgbClr val="FF0000"/>
                </a:solidFill>
              </a:rPr>
              <a:t>Schwierig</a:t>
            </a:r>
            <a:r>
              <a:rPr lang="en-GB" sz="6400" b="1" dirty="0">
                <a:solidFill>
                  <a:srgbClr val="FF0000"/>
                </a:solidFill>
              </a:rPr>
              <a:t> </a:t>
            </a:r>
            <a:r>
              <a:rPr lang="en-GB" sz="6400" b="1" dirty="0" err="1">
                <a:solidFill>
                  <a:srgbClr val="FF0000"/>
                </a:solidFill>
              </a:rPr>
              <a:t>zu</a:t>
            </a:r>
            <a:r>
              <a:rPr lang="en-GB" sz="6400" b="1" dirty="0">
                <a:solidFill>
                  <a:srgbClr val="FF0000"/>
                </a:solidFill>
              </a:rPr>
              <a:t> </a:t>
            </a:r>
            <a:r>
              <a:rPr lang="en-GB" sz="6400" b="1" dirty="0" err="1">
                <a:solidFill>
                  <a:srgbClr val="FF0000"/>
                </a:solidFill>
              </a:rPr>
              <a:t>merken</a:t>
            </a:r>
            <a:endParaRPr lang="en-CH" sz="6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2578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0C67E507-B615-FE63-00C0-1D0AE9903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6224E8EC-E4A1-13AF-01F0-228D783CFD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LinkedList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B7813561-C6CF-8D68-43DA-FCF77FEBEC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132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42BA00C-82FD-57EE-B419-BBCCEE71BC98}"/>
              </a:ext>
            </a:extLst>
          </p:cNvPr>
          <p:cNvGraphicFramePr>
            <a:graphicFrameLocks noGrp="1"/>
          </p:cNvGraphicFramePr>
          <p:nvPr/>
        </p:nvGraphicFramePr>
        <p:xfrm>
          <a:off x="240144" y="2433320"/>
          <a:ext cx="8585448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92724">
                  <a:extLst>
                    <a:ext uri="{9D8B030D-6E8A-4147-A177-3AD203B41FA5}">
                      <a16:colId xmlns:a16="http://schemas.microsoft.com/office/drawing/2014/main" val="3243572783"/>
                    </a:ext>
                  </a:extLst>
                </a:gridCol>
                <a:gridCol w="4292724">
                  <a:extLst>
                    <a:ext uri="{9D8B030D-6E8A-4147-A177-3AD203B41FA5}">
                      <a16:colId xmlns:a16="http://schemas.microsoft.com/office/drawing/2014/main" val="2479641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Operation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LinkedList 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list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2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Liste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als</a:t>
                      </a:r>
                      <a:r>
                        <a:rPr lang="en-GB" b="1" dirty="0"/>
                        <a:t> Stack (Element </a:t>
                      </a:r>
                      <a:r>
                        <a:rPr lang="en-GB" b="1" dirty="0" err="1"/>
                        <a:t>entfernen</a:t>
                      </a:r>
                      <a:r>
                        <a:rPr lang="en-GB" b="1" dirty="0"/>
                        <a:t>)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nsolas" panose="020B0609020204030204" pitchFamily="49" charset="0"/>
                        </a:rPr>
                        <a:t>list.removeFirst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318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Liste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als</a:t>
                      </a:r>
                      <a:r>
                        <a:rPr lang="en-GB" b="1" dirty="0"/>
                        <a:t> Stack (Element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hinzufügen</a:t>
                      </a:r>
                      <a:r>
                        <a:rPr lang="en-GB" b="1" dirty="0"/>
                        <a:t>)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list.addFirst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(e)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Liste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als</a:t>
                      </a:r>
                      <a:r>
                        <a:rPr lang="en-GB" b="1" dirty="0"/>
                        <a:t> Queue (Element </a:t>
                      </a:r>
                      <a:r>
                        <a:rPr lang="en-GB" b="1" dirty="0" err="1"/>
                        <a:t>entfernen</a:t>
                      </a:r>
                      <a:r>
                        <a:rPr lang="en-GB" b="1" dirty="0"/>
                        <a:t>)</a:t>
                      </a:r>
                      <a:endParaRPr lang="en-CH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list.removeLast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85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/>
                        <a:t>Liste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als</a:t>
                      </a:r>
                      <a:r>
                        <a:rPr lang="en-GB" b="1" dirty="0"/>
                        <a:t> Queue (Element </a:t>
                      </a:r>
                      <a:r>
                        <a:rPr lang="en-GB" b="1" dirty="0">
                          <a:latin typeface="Consolas" panose="020B0609020204030204" pitchFamily="49" charset="0"/>
                        </a:rPr>
                        <a:t>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hinzufügen</a:t>
                      </a:r>
                      <a:r>
                        <a:rPr lang="en-GB" b="1" dirty="0"/>
                        <a:t>)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 err="1">
                          <a:latin typeface="Consolas" panose="020B0609020204030204" pitchFamily="49" charset="0"/>
                        </a:rPr>
                        <a:t>list.addFirst</a:t>
                      </a:r>
                      <a:r>
                        <a:rPr lang="en-GB" dirty="0">
                          <a:latin typeface="Consolas" panose="020B0609020204030204" pitchFamily="49" charset="0"/>
                        </a:rPr>
                        <a:t>(e)</a:t>
                      </a:r>
                      <a:endParaRPr lang="en-CH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872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B33A5C0-4632-4279-A39C-7EBE54CB1E43}"/>
              </a:ext>
            </a:extLst>
          </p:cNvPr>
          <p:cNvSpPr txBox="1"/>
          <p:nvPr/>
        </p:nvSpPr>
        <p:spPr>
          <a:xfrm>
            <a:off x="516673" y="1342709"/>
            <a:ext cx="811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benutzen</a:t>
            </a:r>
            <a:r>
              <a:rPr lang="en-GB" sz="1600" dirty="0"/>
              <a:t> die </a:t>
            </a:r>
            <a:r>
              <a:rPr lang="en-GB" sz="1600" dirty="0">
                <a:latin typeface="Consolas" panose="020B0609020204030204" pitchFamily="49" charset="0"/>
              </a:rPr>
              <a:t>LinkedList</a:t>
            </a:r>
            <a:r>
              <a:rPr lang="en-GB" sz="1600" dirty="0"/>
              <a:t> </a:t>
            </a:r>
            <a:r>
              <a:rPr lang="en-GB" sz="1600" dirty="0" err="1"/>
              <a:t>wie</a:t>
            </a:r>
            <a:r>
              <a:rPr lang="en-GB" sz="1600" dirty="0"/>
              <a:t> die </a:t>
            </a:r>
            <a:r>
              <a:rPr lang="en-GB" sz="1600" dirty="0" err="1"/>
              <a:t>Liste</a:t>
            </a:r>
            <a:r>
              <a:rPr lang="en-GB" sz="1600" dirty="0"/>
              <a:t>, </a:t>
            </a:r>
            <a:r>
              <a:rPr lang="en-GB" sz="1600" dirty="0" err="1"/>
              <a:t>welche</a:t>
            </a:r>
            <a:r>
              <a:rPr lang="en-GB" sz="1600" dirty="0"/>
              <a:t> in der </a:t>
            </a:r>
            <a:r>
              <a:rPr lang="en-GB" sz="1600" dirty="0" err="1"/>
              <a:t>Vorlesung</a:t>
            </a:r>
            <a:r>
              <a:rPr lang="en-GB" sz="1600" dirty="0"/>
              <a:t> </a:t>
            </a:r>
            <a:r>
              <a:rPr lang="en-GB" sz="1600" dirty="0" err="1"/>
              <a:t>konstruiert</a:t>
            </a:r>
            <a:r>
              <a:rPr lang="en-GB" sz="1600" dirty="0"/>
              <a:t> </a:t>
            </a:r>
            <a:r>
              <a:rPr lang="en-GB" sz="1600" dirty="0" err="1"/>
              <a:t>wurde</a:t>
            </a:r>
            <a:r>
              <a:rPr lang="en-GB" sz="1600" dirty="0"/>
              <a:t>. Sie </a:t>
            </a:r>
            <a:r>
              <a:rPr lang="en-GB" sz="1600" dirty="0" err="1"/>
              <a:t>erlaubt</a:t>
            </a:r>
            <a:r>
              <a:rPr lang="en-GB" sz="1600" dirty="0"/>
              <a:t> </a:t>
            </a:r>
            <a:r>
              <a:rPr lang="en-GB" sz="1600" dirty="0" err="1"/>
              <a:t>effizientes</a:t>
            </a:r>
            <a:r>
              <a:rPr lang="en-GB" sz="1600" dirty="0"/>
              <a:t> </a:t>
            </a:r>
            <a:r>
              <a:rPr lang="en-GB" sz="1600" dirty="0" err="1"/>
              <a:t>entfernen</a:t>
            </a:r>
            <a:r>
              <a:rPr lang="en-GB" sz="1600" dirty="0"/>
              <a:t> / </a:t>
            </a:r>
            <a:r>
              <a:rPr lang="en-GB" sz="1600" dirty="0" err="1"/>
              <a:t>hinzufügen</a:t>
            </a:r>
            <a:r>
              <a:rPr lang="en-GB" sz="1600" dirty="0"/>
              <a:t> von </a:t>
            </a:r>
            <a:r>
              <a:rPr lang="en-GB" sz="1600" dirty="0" err="1"/>
              <a:t>Elementen</a:t>
            </a:r>
            <a:r>
              <a:rPr lang="en-GB" sz="1600" dirty="0"/>
              <a:t> und </a:t>
            </a:r>
            <a:r>
              <a:rPr lang="en-GB" sz="1600" dirty="0" err="1"/>
              <a:t>eignet</a:t>
            </a:r>
            <a:r>
              <a:rPr lang="en-GB" sz="1600" dirty="0"/>
              <a:t> </a:t>
            </a:r>
            <a:r>
              <a:rPr lang="en-GB" sz="1600" dirty="0" err="1"/>
              <a:t>sich</a:t>
            </a:r>
            <a:r>
              <a:rPr lang="en-GB" sz="1600" dirty="0"/>
              <a:t> </a:t>
            </a:r>
            <a:r>
              <a:rPr lang="en-GB" sz="1600" dirty="0" err="1"/>
              <a:t>deshalb</a:t>
            </a:r>
            <a:r>
              <a:rPr lang="en-GB" sz="1600" dirty="0"/>
              <a:t> </a:t>
            </a:r>
            <a:r>
              <a:rPr lang="en-GB" sz="1600" dirty="0" err="1"/>
              <a:t>sehr</a:t>
            </a:r>
            <a:r>
              <a:rPr lang="en-GB" sz="1600" dirty="0"/>
              <a:t> gut </a:t>
            </a:r>
            <a:r>
              <a:rPr lang="en-GB" sz="1600" dirty="0" err="1"/>
              <a:t>als</a:t>
            </a:r>
            <a:r>
              <a:rPr lang="en-GB" sz="1600" dirty="0"/>
              <a:t> Queue / Stack.</a:t>
            </a:r>
          </a:p>
        </p:txBody>
      </p:sp>
    </p:spTree>
    <p:extLst>
      <p:ext uri="{BB962C8B-B14F-4D97-AF65-F5344CB8AC3E}">
        <p14:creationId xmlns:p14="http://schemas.microsoft.com/office/powerpoint/2010/main" val="262356185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BAFB9C4-F17D-CDDF-5D1C-645E19B43BFD}"/>
              </a:ext>
            </a:extLst>
          </p:cNvPr>
          <p:cNvSpPr txBox="1"/>
          <p:nvPr/>
        </p:nvSpPr>
        <p:spPr>
          <a:xfrm>
            <a:off x="1444248" y="1910030"/>
            <a:ext cx="6255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>
                <a:solidFill>
                  <a:srgbClr val="FF0000"/>
                </a:solidFill>
              </a:rPr>
              <a:t>VARIANTE 1</a:t>
            </a:r>
            <a:endParaRPr lang="en-GB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1728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8BB09027-72D5-85F8-A4DA-B436502A8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grid with dots and lines&#10;&#10;Description automatically generated">
            <a:extLst>
              <a:ext uri="{FF2B5EF4-FFF2-40B4-BE49-F238E27FC236}">
                <a16:creationId xmlns:a16="http://schemas.microsoft.com/office/drawing/2014/main" id="{BCB80C18-2F2A-88D3-6728-2CFB35ADF7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499" name="Rectangle 249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90106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3FA09A61-1857-831E-4DE2-9F05B5957E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2906" y="3987930"/>
            <a:ext cx="8408194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700" b="1" i="0" u="none" strike="noStrike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t>Klassen: </a:t>
            </a:r>
            <a:r>
              <a:rPr lang="en-US" sz="27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t>Neural Network</a:t>
            </a:r>
            <a:endParaRPr lang="en-US" sz="2700" b="0" i="0" u="none" strike="noStrike" kern="1200" cap="none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2501" name="Straight Connector 250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93148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3" name="Straight Connector 250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0113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4A152178-197E-CEF3-DA27-351B141151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sz="700" kern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rPr>
              <a:pPr defTabSz="457200">
                <a:lnSpc>
                  <a:spcPct val="90000"/>
                </a:lnSpc>
                <a:spcAft>
                  <a:spcPts val="600"/>
                </a:spcAft>
                <a:buClrTx/>
                <a:buSzTx/>
                <a:defRPr/>
              </a:pPr>
              <a:t>134</a:t>
            </a:fld>
            <a:endParaRPr lang="en-US" sz="700" kern="1200">
              <a:solidFill>
                <a:srgbClr val="FFFFFF"/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14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83035D20-EA4D-F3B9-B305-E4893E33A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grid with dots and lines&#10;&#10;Description automatically generated">
            <a:extLst>
              <a:ext uri="{FF2B5EF4-FFF2-40B4-BE49-F238E27FC236}">
                <a16:creationId xmlns:a16="http://schemas.microsoft.com/office/drawing/2014/main" id="{B7B52967-DFD0-F392-9DCE-E3B05EC4BC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93" b="9703"/>
          <a:stretch/>
        </p:blipFill>
        <p:spPr>
          <a:xfrm>
            <a:off x="1705610" y="2419927"/>
            <a:ext cx="5781040" cy="2607447"/>
          </a:xfrm>
          <a:prstGeom prst="rect">
            <a:avLst/>
          </a:prstGeom>
        </p:spPr>
      </p:pic>
      <p:sp>
        <p:nvSpPr>
          <p:cNvPr id="2478" name="Rectangle 2477">
            <a:extLst>
              <a:ext uri="{FF2B5EF4-FFF2-40B4-BE49-F238E27FC236}">
                <a16:creationId xmlns:a16="http://schemas.microsoft.com/office/drawing/2014/main" id="{A0FAE57F-0E6A-5BBF-07B1-09DB67667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FF498828-AC43-B7E9-4E50-7F429A35F0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Klassen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Neural Network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8C576295-1F81-A214-C566-C72F117573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135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0EA0D-70A3-6434-9657-1D77A384FA4D}"/>
              </a:ext>
            </a:extLst>
          </p:cNvPr>
          <p:cNvSpPr txBox="1"/>
          <p:nvPr/>
        </p:nvSpPr>
        <p:spPr>
          <a:xfrm>
            <a:off x="516673" y="1342709"/>
            <a:ext cx="8110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Ziel: </a:t>
            </a:r>
            <a:r>
              <a:rPr lang="en-GB" sz="1600" dirty="0"/>
              <a:t>AI in Java. </a:t>
            </a:r>
            <a:r>
              <a:rPr lang="en-GB" sz="1600" dirty="0" err="1"/>
              <a:t>Dafür</a:t>
            </a:r>
            <a:r>
              <a:rPr lang="en-GB" sz="1600" dirty="0"/>
              <a:t> </a:t>
            </a:r>
            <a:r>
              <a:rPr lang="en-GB" sz="1600" dirty="0" err="1"/>
              <a:t>brauchen</a:t>
            </a:r>
            <a:r>
              <a:rPr lang="en-GB" sz="1600" dirty="0"/>
              <a:t> </a:t>
            </a:r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Neuronale</a:t>
            </a:r>
            <a:r>
              <a:rPr lang="en-GB" sz="1600" dirty="0"/>
              <a:t> </a:t>
            </a:r>
            <a:r>
              <a:rPr lang="en-GB" sz="1600" dirty="0" err="1"/>
              <a:t>Netwerke</a:t>
            </a:r>
            <a:r>
              <a:rPr lang="en-GB" sz="1600" dirty="0"/>
              <a:t> (NNs)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schreiben</a:t>
            </a:r>
            <a:r>
              <a:rPr lang="en-GB" sz="1600" dirty="0"/>
              <a:t> also </a:t>
            </a:r>
            <a:r>
              <a:rPr lang="en-GB" sz="1600" dirty="0" err="1"/>
              <a:t>eine</a:t>
            </a:r>
            <a:r>
              <a:rPr lang="en-GB" sz="1600" dirty="0"/>
              <a:t> </a:t>
            </a:r>
            <a:r>
              <a:rPr lang="en-GB" sz="1600" dirty="0" err="1"/>
              <a:t>Klasse</a:t>
            </a:r>
            <a:r>
              <a:rPr lang="en-GB" sz="1600" dirty="0"/>
              <a:t> </a:t>
            </a:r>
            <a:r>
              <a:rPr lang="en-GB" sz="1600" dirty="0" err="1">
                <a:latin typeface="Consolas" panose="020B0609020204030204" pitchFamily="49" charset="0"/>
              </a:rPr>
              <a:t>NeuralNetwork</a:t>
            </a:r>
            <a:r>
              <a:rPr lang="en-GB" sz="1600" dirty="0"/>
              <a:t>, </a:t>
            </a:r>
            <a:r>
              <a:rPr lang="en-GB" sz="1600" dirty="0" err="1"/>
              <a:t>welche</a:t>
            </a:r>
            <a:r>
              <a:rPr lang="en-GB" sz="1600" dirty="0"/>
              <a:t> </a:t>
            </a:r>
            <a:r>
              <a:rPr lang="en-GB" sz="1600" dirty="0" err="1"/>
              <a:t>ein</a:t>
            </a:r>
            <a:r>
              <a:rPr lang="en-GB" sz="1600" dirty="0"/>
              <a:t> </a:t>
            </a:r>
            <a:r>
              <a:rPr lang="en-GB" sz="1600" dirty="0" err="1"/>
              <a:t>neuronales</a:t>
            </a:r>
            <a:r>
              <a:rPr lang="en-GB" sz="1600" dirty="0"/>
              <a:t> </a:t>
            </a:r>
            <a:r>
              <a:rPr lang="en-GB" sz="1600" dirty="0" err="1"/>
              <a:t>Netzwerk</a:t>
            </a:r>
            <a:r>
              <a:rPr lang="en-GB" sz="1600" dirty="0"/>
              <a:t> </a:t>
            </a:r>
            <a:r>
              <a:rPr lang="en-GB" sz="1600" dirty="0" err="1"/>
              <a:t>modelliert</a:t>
            </a:r>
            <a:r>
              <a:rPr lang="en-GB" sz="1600" dirty="0"/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188DFD-87E6-DF37-04EA-B1EA22065487}"/>
              </a:ext>
            </a:extLst>
          </p:cNvPr>
          <p:cNvSpPr/>
          <p:nvPr/>
        </p:nvSpPr>
        <p:spPr>
          <a:xfrm>
            <a:off x="2255520" y="3073400"/>
            <a:ext cx="274320" cy="27432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7B7BDC-88C1-0446-4E38-31B923CF93BB}"/>
              </a:ext>
            </a:extLst>
          </p:cNvPr>
          <p:cNvCxnSpPr>
            <a:cxnSpLocks/>
          </p:cNvCxnSpPr>
          <p:nvPr/>
        </p:nvCxnSpPr>
        <p:spPr>
          <a:xfrm flipV="1">
            <a:off x="1183640" y="3195320"/>
            <a:ext cx="1041400" cy="5588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6BAB00D-D47E-9534-EEFA-10AF70B052CD}"/>
              </a:ext>
            </a:extLst>
          </p:cNvPr>
          <p:cNvSpPr txBox="1"/>
          <p:nvPr/>
        </p:nvSpPr>
        <p:spPr>
          <a:xfrm>
            <a:off x="417399" y="308207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Neuron</a:t>
            </a:r>
            <a:endParaRPr lang="en-CH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AC86AC95-D332-FCA3-C70F-6B7C6BC31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grid with dots and lines&#10;&#10;Description automatically generated">
            <a:extLst>
              <a:ext uri="{FF2B5EF4-FFF2-40B4-BE49-F238E27FC236}">
                <a16:creationId xmlns:a16="http://schemas.microsoft.com/office/drawing/2014/main" id="{865A9114-96F7-C626-0851-3997C158CA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93" b="9703"/>
          <a:stretch/>
        </p:blipFill>
        <p:spPr>
          <a:xfrm>
            <a:off x="1705610" y="2419927"/>
            <a:ext cx="5781040" cy="2607447"/>
          </a:xfrm>
          <a:prstGeom prst="rect">
            <a:avLst/>
          </a:prstGeom>
        </p:spPr>
      </p:pic>
      <p:sp>
        <p:nvSpPr>
          <p:cNvPr id="2478" name="Rectangle 2477">
            <a:extLst>
              <a:ext uri="{FF2B5EF4-FFF2-40B4-BE49-F238E27FC236}">
                <a16:creationId xmlns:a16="http://schemas.microsoft.com/office/drawing/2014/main" id="{08201CEB-5EAF-6FC4-807C-54FB6FBA2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51CEE870-7165-04B7-A9FB-14265C18B3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Klassen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Neural Network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105E8E66-A3DA-4A45-357D-6BF60C0797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136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4F8189-37C4-4CDD-3E1F-0DE10A837D63}"/>
              </a:ext>
            </a:extLst>
          </p:cNvPr>
          <p:cNvSpPr txBox="1"/>
          <p:nvPr/>
        </p:nvSpPr>
        <p:spPr>
          <a:xfrm>
            <a:off x="516673" y="1342709"/>
            <a:ext cx="8110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Ziel: </a:t>
            </a:r>
            <a:r>
              <a:rPr lang="en-GB" sz="1600" dirty="0"/>
              <a:t>AI in Java. </a:t>
            </a:r>
            <a:r>
              <a:rPr lang="en-GB" sz="1600" dirty="0" err="1"/>
              <a:t>Dafür</a:t>
            </a:r>
            <a:r>
              <a:rPr lang="en-GB" sz="1600" dirty="0"/>
              <a:t> </a:t>
            </a:r>
            <a:r>
              <a:rPr lang="en-GB" sz="1600" dirty="0" err="1"/>
              <a:t>brauchen</a:t>
            </a:r>
            <a:r>
              <a:rPr lang="en-GB" sz="1600" dirty="0"/>
              <a:t> </a:t>
            </a:r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Neuronale</a:t>
            </a:r>
            <a:r>
              <a:rPr lang="en-GB" sz="1600" dirty="0"/>
              <a:t> </a:t>
            </a:r>
            <a:r>
              <a:rPr lang="en-GB" sz="1600" dirty="0" err="1"/>
              <a:t>Netwerke</a:t>
            </a:r>
            <a:r>
              <a:rPr lang="en-GB" sz="1600" dirty="0"/>
              <a:t> (NNs)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schreiben</a:t>
            </a:r>
            <a:r>
              <a:rPr lang="en-GB" sz="1600" dirty="0"/>
              <a:t> also </a:t>
            </a:r>
            <a:r>
              <a:rPr lang="en-GB" sz="1600" dirty="0" err="1"/>
              <a:t>eine</a:t>
            </a:r>
            <a:r>
              <a:rPr lang="en-GB" sz="1600" dirty="0"/>
              <a:t> </a:t>
            </a:r>
            <a:r>
              <a:rPr lang="en-GB" sz="1600" dirty="0" err="1"/>
              <a:t>Klasse</a:t>
            </a:r>
            <a:r>
              <a:rPr lang="en-GB" sz="1600" dirty="0"/>
              <a:t> </a:t>
            </a:r>
            <a:r>
              <a:rPr lang="en-GB" sz="1600" dirty="0" err="1">
                <a:latin typeface="Consolas" panose="020B0609020204030204" pitchFamily="49" charset="0"/>
              </a:rPr>
              <a:t>NeuralNetwork</a:t>
            </a:r>
            <a:r>
              <a:rPr lang="en-GB" sz="1600" dirty="0"/>
              <a:t>, </a:t>
            </a:r>
            <a:r>
              <a:rPr lang="en-GB" sz="1600" dirty="0" err="1"/>
              <a:t>welche</a:t>
            </a:r>
            <a:r>
              <a:rPr lang="en-GB" sz="1600" dirty="0"/>
              <a:t> </a:t>
            </a:r>
            <a:r>
              <a:rPr lang="en-GB" sz="1600" dirty="0" err="1"/>
              <a:t>ein</a:t>
            </a:r>
            <a:r>
              <a:rPr lang="en-GB" sz="1600" dirty="0"/>
              <a:t> </a:t>
            </a:r>
            <a:r>
              <a:rPr lang="en-GB" sz="1600" dirty="0" err="1"/>
              <a:t>neuronales</a:t>
            </a:r>
            <a:r>
              <a:rPr lang="en-GB" sz="1600" dirty="0"/>
              <a:t> </a:t>
            </a:r>
            <a:r>
              <a:rPr lang="en-GB" sz="1600" dirty="0" err="1"/>
              <a:t>Netzwerk</a:t>
            </a:r>
            <a:r>
              <a:rPr lang="en-GB" sz="1600" dirty="0"/>
              <a:t> </a:t>
            </a:r>
            <a:r>
              <a:rPr lang="en-GB" sz="1600" dirty="0" err="1"/>
              <a:t>modelliert</a:t>
            </a:r>
            <a:r>
              <a:rPr lang="en-GB" sz="1600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6182EF-A00E-B4AA-2293-86A47138F48C}"/>
              </a:ext>
            </a:extLst>
          </p:cNvPr>
          <p:cNvSpPr/>
          <p:nvPr/>
        </p:nvSpPr>
        <p:spPr>
          <a:xfrm>
            <a:off x="2270760" y="3063240"/>
            <a:ext cx="248920" cy="1325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E0A19B-5D7D-FB29-4B2A-7288BDCE8226}"/>
              </a:ext>
            </a:extLst>
          </p:cNvPr>
          <p:cNvCxnSpPr/>
          <p:nvPr/>
        </p:nvCxnSpPr>
        <p:spPr>
          <a:xfrm>
            <a:off x="1178560" y="3403600"/>
            <a:ext cx="1046480" cy="3149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4DCC058-4A95-31CB-569B-310F74609267}"/>
              </a:ext>
            </a:extLst>
          </p:cNvPr>
          <p:cNvSpPr txBox="1"/>
          <p:nvPr/>
        </p:nvSpPr>
        <p:spPr>
          <a:xfrm>
            <a:off x="176313" y="2987516"/>
            <a:ext cx="1301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Ein “Layer” von </a:t>
            </a:r>
            <a:r>
              <a:rPr lang="en-GB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einem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NN.</a:t>
            </a:r>
            <a:endParaRPr lang="en-CH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2733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3535861D-C3DA-A842-A604-F24DF992E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grid with dots and lines&#10;&#10;Description automatically generated">
            <a:extLst>
              <a:ext uri="{FF2B5EF4-FFF2-40B4-BE49-F238E27FC236}">
                <a16:creationId xmlns:a16="http://schemas.microsoft.com/office/drawing/2014/main" id="{CE6C41C9-3567-E8DB-CB9D-993586EE3F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93" b="9703"/>
          <a:stretch/>
        </p:blipFill>
        <p:spPr>
          <a:xfrm>
            <a:off x="1705610" y="2419927"/>
            <a:ext cx="5781040" cy="2607447"/>
          </a:xfrm>
          <a:prstGeom prst="rect">
            <a:avLst/>
          </a:prstGeom>
        </p:spPr>
      </p:pic>
      <p:sp>
        <p:nvSpPr>
          <p:cNvPr id="2478" name="Rectangle 2477">
            <a:extLst>
              <a:ext uri="{FF2B5EF4-FFF2-40B4-BE49-F238E27FC236}">
                <a16:creationId xmlns:a16="http://schemas.microsoft.com/office/drawing/2014/main" id="{A225CD46-8878-447A-02D9-75258AE7C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7F5472CF-8E6E-E545-223C-19534A20CA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Klassen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Neural Network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D9B436A1-023F-51E4-537A-FA3E99F928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137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CEEB1-3F39-E93A-2802-5ECB6A307A8A}"/>
              </a:ext>
            </a:extLst>
          </p:cNvPr>
          <p:cNvSpPr txBox="1"/>
          <p:nvPr/>
        </p:nvSpPr>
        <p:spPr>
          <a:xfrm>
            <a:off x="516673" y="1342709"/>
            <a:ext cx="8110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Ziel: </a:t>
            </a:r>
            <a:r>
              <a:rPr lang="en-GB" sz="1600" dirty="0"/>
              <a:t>AI in Java. </a:t>
            </a:r>
            <a:r>
              <a:rPr lang="en-GB" sz="1600" dirty="0" err="1"/>
              <a:t>Dafür</a:t>
            </a:r>
            <a:r>
              <a:rPr lang="en-GB" sz="1600" dirty="0"/>
              <a:t> </a:t>
            </a:r>
            <a:r>
              <a:rPr lang="en-GB" sz="1600" dirty="0" err="1"/>
              <a:t>brauchen</a:t>
            </a:r>
            <a:r>
              <a:rPr lang="en-GB" sz="1600" dirty="0"/>
              <a:t> </a:t>
            </a:r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Neuronale</a:t>
            </a:r>
            <a:r>
              <a:rPr lang="en-GB" sz="1600" dirty="0"/>
              <a:t> </a:t>
            </a:r>
            <a:r>
              <a:rPr lang="en-GB" sz="1600" dirty="0" err="1"/>
              <a:t>Netwerke</a:t>
            </a:r>
            <a:r>
              <a:rPr lang="en-GB" sz="1600" dirty="0"/>
              <a:t> (NNs)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schreiben</a:t>
            </a:r>
            <a:r>
              <a:rPr lang="en-GB" sz="1600" dirty="0"/>
              <a:t> also </a:t>
            </a:r>
            <a:r>
              <a:rPr lang="en-GB" sz="1600" dirty="0" err="1"/>
              <a:t>eine</a:t>
            </a:r>
            <a:r>
              <a:rPr lang="en-GB" sz="1600" dirty="0"/>
              <a:t> </a:t>
            </a:r>
            <a:r>
              <a:rPr lang="en-GB" sz="1600" dirty="0" err="1"/>
              <a:t>Klasse</a:t>
            </a:r>
            <a:r>
              <a:rPr lang="en-GB" sz="1600" dirty="0"/>
              <a:t> </a:t>
            </a:r>
            <a:r>
              <a:rPr lang="en-GB" sz="1600" dirty="0" err="1">
                <a:latin typeface="Consolas" panose="020B0609020204030204" pitchFamily="49" charset="0"/>
              </a:rPr>
              <a:t>NeuralNetwork</a:t>
            </a:r>
            <a:r>
              <a:rPr lang="en-GB" sz="1600" dirty="0"/>
              <a:t>, </a:t>
            </a:r>
            <a:r>
              <a:rPr lang="en-GB" sz="1600" dirty="0" err="1"/>
              <a:t>welche</a:t>
            </a:r>
            <a:r>
              <a:rPr lang="en-GB" sz="1600" dirty="0"/>
              <a:t> </a:t>
            </a:r>
            <a:r>
              <a:rPr lang="en-GB" sz="1600" dirty="0" err="1"/>
              <a:t>ein</a:t>
            </a:r>
            <a:r>
              <a:rPr lang="en-GB" sz="1600" dirty="0"/>
              <a:t> </a:t>
            </a:r>
            <a:r>
              <a:rPr lang="en-GB" sz="1600" dirty="0" err="1"/>
              <a:t>neuronales</a:t>
            </a:r>
            <a:r>
              <a:rPr lang="en-GB" sz="1600" dirty="0"/>
              <a:t> </a:t>
            </a:r>
            <a:r>
              <a:rPr lang="en-GB" sz="1600" dirty="0" err="1"/>
              <a:t>Netzwerk</a:t>
            </a:r>
            <a:r>
              <a:rPr lang="en-GB" sz="1600" dirty="0"/>
              <a:t> </a:t>
            </a:r>
            <a:r>
              <a:rPr lang="en-GB" sz="1600" dirty="0" err="1"/>
              <a:t>modelliert</a:t>
            </a:r>
            <a:r>
              <a:rPr lang="en-GB" sz="1600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432321-AD45-3763-802F-06C2239D60F4}"/>
              </a:ext>
            </a:extLst>
          </p:cNvPr>
          <p:cNvSpPr/>
          <p:nvPr/>
        </p:nvSpPr>
        <p:spPr>
          <a:xfrm>
            <a:off x="2270760" y="3063240"/>
            <a:ext cx="248920" cy="1325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9BEA04-E305-2342-8D22-BD563F1B6CC4}"/>
              </a:ext>
            </a:extLst>
          </p:cNvPr>
          <p:cNvSpPr txBox="1"/>
          <p:nvPr/>
        </p:nvSpPr>
        <p:spPr>
          <a:xfrm>
            <a:off x="56934" y="2860516"/>
            <a:ext cx="1661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Zwei Layers 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l1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und 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l2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welche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durch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Kanten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verbunden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sind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welche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jeweils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ein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Gewicht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besitzen</a:t>
            </a: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en-CH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59AE9-A17F-4F37-A079-94C975F8F33F}"/>
              </a:ext>
            </a:extLst>
          </p:cNvPr>
          <p:cNvSpPr/>
          <p:nvPr/>
        </p:nvSpPr>
        <p:spPr>
          <a:xfrm>
            <a:off x="3291840" y="2571750"/>
            <a:ext cx="248920" cy="23202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6A600A-1832-01AF-EB97-1D43CC9DBD97}"/>
              </a:ext>
            </a:extLst>
          </p:cNvPr>
          <p:cNvSpPr txBox="1"/>
          <p:nvPr/>
        </p:nvSpPr>
        <p:spPr>
          <a:xfrm>
            <a:off x="2203501" y="276534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l1</a:t>
            </a:r>
            <a:endParaRPr lang="en-CH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CD9DA-992B-6795-0BE8-41B3AF046235}"/>
              </a:ext>
            </a:extLst>
          </p:cNvPr>
          <p:cNvSpPr txBox="1"/>
          <p:nvPr/>
        </p:nvSpPr>
        <p:spPr>
          <a:xfrm>
            <a:off x="3224581" y="228252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l2</a:t>
            </a:r>
            <a:endParaRPr lang="en-CH" dirty="0">
              <a:solidFill>
                <a:schemeClr val="bg2">
                  <a:lumMod val="60000"/>
                  <a:lumOff val="4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5B3D0-DDFA-037B-B0A9-EE48EA0C7E07}"/>
              </a:ext>
            </a:extLst>
          </p:cNvPr>
          <p:cNvCxnSpPr/>
          <p:nvPr/>
        </p:nvCxnSpPr>
        <p:spPr>
          <a:xfrm flipV="1">
            <a:off x="2453640" y="2722880"/>
            <a:ext cx="904240" cy="457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21DAC3-912F-6D4A-C048-EF073736DA21}"/>
              </a:ext>
            </a:extLst>
          </p:cNvPr>
          <p:cNvSpPr txBox="1"/>
          <p:nvPr/>
        </p:nvSpPr>
        <p:spPr>
          <a:xfrm rot="20036431">
            <a:off x="2575640" y="2719550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Kante</a:t>
            </a:r>
            <a:endParaRPr lang="en-CH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5094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D3135741-9ADD-2911-FD31-9E824C3E1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grid with dots and lines&#10;&#10;Description automatically generated">
            <a:extLst>
              <a:ext uri="{FF2B5EF4-FFF2-40B4-BE49-F238E27FC236}">
                <a16:creationId xmlns:a16="http://schemas.microsoft.com/office/drawing/2014/main" id="{6B0B0667-66C9-370E-10A6-8EC3F940DD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93" b="9703"/>
          <a:stretch/>
        </p:blipFill>
        <p:spPr>
          <a:xfrm>
            <a:off x="1705610" y="2419927"/>
            <a:ext cx="5781040" cy="2607447"/>
          </a:xfrm>
          <a:prstGeom prst="rect">
            <a:avLst/>
          </a:prstGeom>
        </p:spPr>
      </p:pic>
      <p:sp>
        <p:nvSpPr>
          <p:cNvPr id="2478" name="Rectangle 2477">
            <a:extLst>
              <a:ext uri="{FF2B5EF4-FFF2-40B4-BE49-F238E27FC236}">
                <a16:creationId xmlns:a16="http://schemas.microsoft.com/office/drawing/2014/main" id="{C3E65424-417E-BD28-B1AF-6DD4CD9F6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4817BCA1-5F54-5150-590A-5C4F7FF971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Klassen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Neural Network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30A3ACAC-8CCB-EB20-D200-CB0AE8D8D7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138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AEC686-B272-BDD8-9EDE-B9A4F55E2D53}"/>
              </a:ext>
            </a:extLst>
          </p:cNvPr>
          <p:cNvSpPr txBox="1"/>
          <p:nvPr/>
        </p:nvSpPr>
        <p:spPr>
          <a:xfrm>
            <a:off x="516673" y="1342709"/>
            <a:ext cx="8110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Ziel: </a:t>
            </a:r>
            <a:r>
              <a:rPr lang="en-GB" sz="1600" dirty="0"/>
              <a:t>AI in Java. </a:t>
            </a:r>
            <a:r>
              <a:rPr lang="en-GB" sz="1600" dirty="0" err="1"/>
              <a:t>Dafür</a:t>
            </a:r>
            <a:r>
              <a:rPr lang="en-GB" sz="1600" dirty="0"/>
              <a:t> </a:t>
            </a:r>
            <a:r>
              <a:rPr lang="en-GB" sz="1600" dirty="0" err="1"/>
              <a:t>brauchen</a:t>
            </a:r>
            <a:r>
              <a:rPr lang="en-GB" sz="1600" dirty="0"/>
              <a:t> </a:t>
            </a:r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Neuronale</a:t>
            </a:r>
            <a:r>
              <a:rPr lang="en-GB" sz="1600" dirty="0"/>
              <a:t> </a:t>
            </a:r>
            <a:r>
              <a:rPr lang="en-GB" sz="1600" dirty="0" err="1"/>
              <a:t>Netwerke</a:t>
            </a:r>
            <a:r>
              <a:rPr lang="en-GB" sz="1600" dirty="0"/>
              <a:t> (NNs)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schreiben</a:t>
            </a:r>
            <a:r>
              <a:rPr lang="en-GB" sz="1600" dirty="0"/>
              <a:t> also </a:t>
            </a:r>
            <a:r>
              <a:rPr lang="en-GB" sz="1600" dirty="0" err="1"/>
              <a:t>eine</a:t>
            </a:r>
            <a:r>
              <a:rPr lang="en-GB" sz="1600" dirty="0"/>
              <a:t> </a:t>
            </a:r>
            <a:r>
              <a:rPr lang="en-GB" sz="1600" dirty="0" err="1"/>
              <a:t>Klasse</a:t>
            </a:r>
            <a:r>
              <a:rPr lang="en-GB" sz="1600" dirty="0"/>
              <a:t> </a:t>
            </a:r>
            <a:r>
              <a:rPr lang="en-GB" sz="1600" dirty="0" err="1">
                <a:latin typeface="Consolas" panose="020B0609020204030204" pitchFamily="49" charset="0"/>
              </a:rPr>
              <a:t>NeuralNetwork</a:t>
            </a:r>
            <a:r>
              <a:rPr lang="en-GB" sz="1600" dirty="0"/>
              <a:t>, </a:t>
            </a:r>
            <a:r>
              <a:rPr lang="en-GB" sz="1600" dirty="0" err="1"/>
              <a:t>welche</a:t>
            </a:r>
            <a:r>
              <a:rPr lang="en-GB" sz="1600" dirty="0"/>
              <a:t> </a:t>
            </a:r>
            <a:r>
              <a:rPr lang="en-GB" sz="1600" dirty="0" err="1"/>
              <a:t>ein</a:t>
            </a:r>
            <a:r>
              <a:rPr lang="en-GB" sz="1600" dirty="0"/>
              <a:t> </a:t>
            </a:r>
            <a:r>
              <a:rPr lang="en-GB" sz="1600" dirty="0" err="1"/>
              <a:t>neuronales</a:t>
            </a:r>
            <a:r>
              <a:rPr lang="en-GB" sz="1600" dirty="0"/>
              <a:t> </a:t>
            </a:r>
            <a:r>
              <a:rPr lang="en-GB" sz="1600" dirty="0" err="1"/>
              <a:t>Netzwerk</a:t>
            </a:r>
            <a:r>
              <a:rPr lang="en-GB" sz="1600" dirty="0"/>
              <a:t> </a:t>
            </a:r>
            <a:r>
              <a:rPr lang="en-GB" sz="1600" dirty="0" err="1"/>
              <a:t>modelliert</a:t>
            </a:r>
            <a:r>
              <a:rPr lang="en-GB" sz="16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B9F5A-AEF2-1C81-8F93-CF82E164F82E}"/>
              </a:ext>
            </a:extLst>
          </p:cNvPr>
          <p:cNvSpPr/>
          <p:nvPr/>
        </p:nvSpPr>
        <p:spPr>
          <a:xfrm>
            <a:off x="2128520" y="2504440"/>
            <a:ext cx="4988560" cy="2413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B88583-CC11-F597-00EB-3E4240699438}"/>
              </a:ext>
            </a:extLst>
          </p:cNvPr>
          <p:cNvCxnSpPr>
            <a:cxnSpLocks/>
          </p:cNvCxnSpPr>
          <p:nvPr/>
        </p:nvCxnSpPr>
        <p:spPr>
          <a:xfrm>
            <a:off x="1427480" y="3567926"/>
            <a:ext cx="599440" cy="5919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73EFC7-807B-4C00-1616-20F9F9191265}"/>
              </a:ext>
            </a:extLst>
          </p:cNvPr>
          <p:cNvSpPr txBox="1"/>
          <p:nvPr/>
        </p:nvSpPr>
        <p:spPr>
          <a:xfrm>
            <a:off x="614437" y="3403163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Das NN</a:t>
            </a:r>
            <a:endParaRPr lang="en-CH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6087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65347717-F2E2-510F-240E-0FB580C37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grid with dots and lines&#10;&#10;Description automatically generated">
            <a:extLst>
              <a:ext uri="{FF2B5EF4-FFF2-40B4-BE49-F238E27FC236}">
                <a16:creationId xmlns:a16="http://schemas.microsoft.com/office/drawing/2014/main" id="{E9DEDBF7-271E-F201-50F3-543A63478D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93" b="9703"/>
          <a:stretch/>
        </p:blipFill>
        <p:spPr>
          <a:xfrm>
            <a:off x="1705610" y="2419927"/>
            <a:ext cx="5781040" cy="2607447"/>
          </a:xfrm>
          <a:prstGeom prst="rect">
            <a:avLst/>
          </a:prstGeom>
        </p:spPr>
      </p:pic>
      <p:sp>
        <p:nvSpPr>
          <p:cNvPr id="2478" name="Rectangle 2477">
            <a:extLst>
              <a:ext uri="{FF2B5EF4-FFF2-40B4-BE49-F238E27FC236}">
                <a16:creationId xmlns:a16="http://schemas.microsoft.com/office/drawing/2014/main" id="{41C509D8-0F58-0B12-82F3-2823B0769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9D2FD77A-0C60-6F1C-EA92-CFEF1EE613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Klassen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Neural Network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D3044657-2439-2907-D459-0EF1028727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139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40DFA4-0AF8-CCC8-6DE8-B83F69144F70}"/>
              </a:ext>
            </a:extLst>
          </p:cNvPr>
          <p:cNvSpPr txBox="1"/>
          <p:nvPr/>
        </p:nvSpPr>
        <p:spPr>
          <a:xfrm>
            <a:off x="516673" y="1342709"/>
            <a:ext cx="811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Das Neural </a:t>
            </a:r>
            <a:r>
              <a:rPr lang="en-GB" sz="1600" dirty="0" err="1"/>
              <a:t>Netzwerk</a:t>
            </a:r>
            <a:r>
              <a:rPr lang="en-GB" sz="1600" dirty="0"/>
              <a:t> </a:t>
            </a:r>
            <a:r>
              <a:rPr lang="en-GB" sz="1600" dirty="0" err="1"/>
              <a:t>ist</a:t>
            </a:r>
            <a:r>
              <a:rPr lang="en-GB" sz="1600" dirty="0"/>
              <a:t> </a:t>
            </a:r>
            <a:r>
              <a:rPr lang="en-GB" sz="1600" dirty="0" err="1"/>
              <a:t>aber</a:t>
            </a:r>
            <a:r>
              <a:rPr lang="en-GB" sz="1600" dirty="0"/>
              <a:t> </a:t>
            </a:r>
            <a:r>
              <a:rPr lang="en-GB" sz="1600" dirty="0" err="1"/>
              <a:t>nicht</a:t>
            </a:r>
            <a:r>
              <a:rPr lang="en-GB" sz="1600" dirty="0"/>
              <a:t> </a:t>
            </a:r>
            <a:r>
              <a:rPr lang="en-GB" sz="1600" dirty="0" err="1"/>
              <a:t>nur</a:t>
            </a:r>
            <a:r>
              <a:rPr lang="en-GB" sz="1600" dirty="0"/>
              <a:t> </a:t>
            </a:r>
            <a:r>
              <a:rPr lang="en-GB" sz="1600" dirty="0" err="1"/>
              <a:t>eine</a:t>
            </a:r>
            <a:r>
              <a:rPr lang="en-GB" sz="1600" dirty="0"/>
              <a:t> </a:t>
            </a:r>
            <a:r>
              <a:rPr lang="en-GB" sz="1600" dirty="0" err="1"/>
              <a:t>Ansammlung</a:t>
            </a:r>
            <a:r>
              <a:rPr lang="en-GB" sz="1600" dirty="0"/>
              <a:t> an Layers, Weights und </a:t>
            </a:r>
            <a:r>
              <a:rPr lang="en-GB" sz="1600" dirty="0" err="1"/>
              <a:t>Neuronen</a:t>
            </a:r>
            <a:r>
              <a:rPr lang="en-GB" sz="1600" dirty="0"/>
              <a:t> (was </a:t>
            </a:r>
            <a:r>
              <a:rPr lang="en-GB" sz="1600" dirty="0" err="1"/>
              <a:t>einen</a:t>
            </a:r>
            <a:r>
              <a:rPr lang="en-GB" sz="1600" dirty="0"/>
              <a:t> </a:t>
            </a:r>
            <a:r>
              <a:rPr lang="en-GB" sz="1600" b="1" dirty="0" err="1"/>
              <a:t>Typ</a:t>
            </a:r>
            <a:r>
              <a:rPr lang="en-GB" sz="1600" dirty="0"/>
              <a:t> </a:t>
            </a:r>
            <a:r>
              <a:rPr lang="en-GB" sz="1600" dirty="0" err="1"/>
              <a:t>definiert</a:t>
            </a:r>
            <a:r>
              <a:rPr lang="en-GB" sz="1600" dirty="0"/>
              <a:t>). Es </a:t>
            </a:r>
            <a:r>
              <a:rPr lang="en-GB" sz="1600" dirty="0" err="1"/>
              <a:t>besitzt</a:t>
            </a:r>
            <a:r>
              <a:rPr lang="en-GB" sz="1600" dirty="0"/>
              <a:t> </a:t>
            </a:r>
            <a:r>
              <a:rPr lang="en-GB" sz="1600" dirty="0" err="1"/>
              <a:t>zusätzlich</a:t>
            </a:r>
            <a:r>
              <a:rPr lang="en-GB" sz="1600" dirty="0"/>
              <a:t> </a:t>
            </a:r>
            <a:r>
              <a:rPr lang="en-GB" sz="1600" dirty="0" err="1"/>
              <a:t>ein</a:t>
            </a:r>
            <a:r>
              <a:rPr lang="en-GB" sz="1600" dirty="0"/>
              <a:t> </a:t>
            </a:r>
            <a:r>
              <a:rPr lang="en-GB" sz="1600" b="1" dirty="0" err="1"/>
              <a:t>Verhalten</a:t>
            </a:r>
            <a:r>
              <a:rPr lang="en-GB" sz="1600" dirty="0"/>
              <a:t>, welches </a:t>
            </a:r>
            <a:r>
              <a:rPr lang="en-GB" sz="1600" dirty="0" err="1"/>
              <a:t>durch</a:t>
            </a:r>
            <a:r>
              <a:rPr lang="en-GB" sz="1600" dirty="0"/>
              <a:t> </a:t>
            </a:r>
            <a:r>
              <a:rPr lang="en-GB" sz="1600" dirty="0" err="1"/>
              <a:t>Methoden</a:t>
            </a:r>
            <a:r>
              <a:rPr lang="en-GB" sz="1600" dirty="0"/>
              <a:t> der </a:t>
            </a:r>
            <a:r>
              <a:rPr lang="en-GB" sz="1600" dirty="0" err="1"/>
              <a:t>Klasse</a:t>
            </a:r>
            <a:r>
              <a:rPr lang="en-GB" sz="1600" dirty="0"/>
              <a:t> </a:t>
            </a:r>
            <a:r>
              <a:rPr lang="en-GB" sz="1600" dirty="0" err="1"/>
              <a:t>definiert</a:t>
            </a:r>
            <a:r>
              <a:rPr lang="en-GB" sz="1600" dirty="0"/>
              <a:t> </a:t>
            </a:r>
            <a:r>
              <a:rPr lang="en-GB" sz="1600" dirty="0" err="1"/>
              <a:t>wird</a:t>
            </a:r>
            <a:r>
              <a:rPr lang="en-GB" sz="16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540BB7-E681-CB1F-05E5-AB341CBF7CDB}"/>
              </a:ext>
            </a:extLst>
          </p:cNvPr>
          <p:cNvSpPr/>
          <p:nvPr/>
        </p:nvSpPr>
        <p:spPr>
          <a:xfrm>
            <a:off x="2128520" y="2504440"/>
            <a:ext cx="4988560" cy="2413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65B354-5BF0-DB7D-A114-AAC0BBCC3C22}"/>
              </a:ext>
            </a:extLst>
          </p:cNvPr>
          <p:cNvCxnSpPr>
            <a:cxnSpLocks/>
          </p:cNvCxnSpPr>
          <p:nvPr/>
        </p:nvCxnSpPr>
        <p:spPr>
          <a:xfrm>
            <a:off x="1427480" y="3567926"/>
            <a:ext cx="599440" cy="5919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F310E0-D7F9-F043-913F-34CB056EAB7A}"/>
              </a:ext>
            </a:extLst>
          </p:cNvPr>
          <p:cNvSpPr txBox="1"/>
          <p:nvPr/>
        </p:nvSpPr>
        <p:spPr>
          <a:xfrm>
            <a:off x="614437" y="3403163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Das NN</a:t>
            </a:r>
            <a:endParaRPr lang="en-CH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1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ED4990E7-FB0D-C2C4-151E-E2BED3DDE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1C341120-B544-C163-0AC8-225489E33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2A2C8AAE-19DF-87F0-E79B-6ED97532A6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DFDE6A7F-7734-2CB7-B9C1-97869AC72E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14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AB2516-A1DD-D404-326E-D5ED2DDF1C98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EFE46-A2A2-83D3-62AB-0802E7BA9875}"/>
              </a:ext>
            </a:extLst>
          </p:cNvPr>
          <p:cNvSpPr txBox="1"/>
          <p:nvPr/>
        </p:nvSpPr>
        <p:spPr>
          <a:xfrm>
            <a:off x="4402634" y="2725791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43F3BE-6445-4C66-7A99-B3EF82357C38}"/>
              </a:ext>
            </a:extLst>
          </p:cNvPr>
          <p:cNvGrpSpPr/>
          <p:nvPr/>
        </p:nvGrpSpPr>
        <p:grpSpPr>
          <a:xfrm>
            <a:off x="4302000" y="2361225"/>
            <a:ext cx="540000" cy="540000"/>
            <a:chOff x="1027149" y="2766073"/>
            <a:chExt cx="540000" cy="54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74EE983-D2D5-8E52-BBF6-71028654AD9B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00CB3E-5BD3-9576-8DC0-43731F0E0E37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6F5A21D-E00E-9F4F-16CD-6FF7E9353BC0}"/>
              </a:ext>
            </a:extLst>
          </p:cNvPr>
          <p:cNvSpPr/>
          <p:nvPr/>
        </p:nvSpPr>
        <p:spPr>
          <a:xfrm>
            <a:off x="4828250" y="3296417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D44439-780B-3FCE-C143-583B226FB1DE}"/>
              </a:ext>
            </a:extLst>
          </p:cNvPr>
          <p:cNvSpPr/>
          <p:nvPr/>
        </p:nvSpPr>
        <p:spPr>
          <a:xfrm>
            <a:off x="525687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3CA817-E12A-E0B3-FD79-385DBB66A8EB}"/>
              </a:ext>
            </a:extLst>
          </p:cNvPr>
          <p:cNvSpPr/>
          <p:nvPr/>
        </p:nvSpPr>
        <p:spPr>
          <a:xfrm>
            <a:off x="3527125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41E074-4BDF-A94A-6D74-D07C061D1D52}"/>
              </a:ext>
            </a:extLst>
          </p:cNvPr>
          <p:cNvSpPr/>
          <p:nvPr/>
        </p:nvSpPr>
        <p:spPr>
          <a:xfrm>
            <a:off x="4388884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A4B5F9-A9B1-0879-94E9-BC30170A7AB1}"/>
              </a:ext>
            </a:extLst>
          </p:cNvPr>
          <p:cNvGrpSpPr/>
          <p:nvPr/>
        </p:nvGrpSpPr>
        <p:grpSpPr>
          <a:xfrm>
            <a:off x="3862634" y="3141042"/>
            <a:ext cx="540000" cy="540000"/>
            <a:chOff x="1027149" y="2766073"/>
            <a:chExt cx="540000" cy="5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D57C50-2F33-CA18-FAFF-1B9E1127F5A2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BADD22-56FC-BC2E-1B6A-AE89A853F1DB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FD5B70-DB70-6427-61FF-A38F6496F88D}"/>
              </a:ext>
            </a:extLst>
          </p:cNvPr>
          <p:cNvGrpSpPr/>
          <p:nvPr/>
        </p:nvGrpSpPr>
        <p:grpSpPr>
          <a:xfrm>
            <a:off x="4302898" y="1514083"/>
            <a:ext cx="540000" cy="540000"/>
            <a:chOff x="1027149" y="2766073"/>
            <a:chExt cx="540000" cy="54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4F5EEC7-12F1-0D57-0417-9FAE7D8C1388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6E4D28-E902-7AB7-D5DA-54CFEEC7D6B5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7F5E29-C7C1-3320-823A-1A4DFC73D9A1}"/>
              </a:ext>
            </a:extLst>
          </p:cNvPr>
          <p:cNvCxnSpPr>
            <a:stCxn id="22" idx="4"/>
            <a:endCxn id="4" idx="0"/>
          </p:cNvCxnSpPr>
          <p:nvPr/>
        </p:nvCxnSpPr>
        <p:spPr>
          <a:xfrm flipH="1">
            <a:off x="4572000" y="2054083"/>
            <a:ext cx="898" cy="307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1FBC16-CD59-9C8E-BC0E-DF2882D59AD4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3707125" y="1975002"/>
            <a:ext cx="674854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774749C-60D7-C3D4-A862-F87FC0F5B977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4763817" y="1975002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43E4420-055A-0BC9-4367-C956A965FECC}"/>
              </a:ext>
            </a:extLst>
          </p:cNvPr>
          <p:cNvCxnSpPr>
            <a:stCxn id="4" idx="3"/>
            <a:endCxn id="18" idx="0"/>
          </p:cNvCxnSpPr>
          <p:nvPr/>
        </p:nvCxnSpPr>
        <p:spPr>
          <a:xfrm flipH="1">
            <a:off x="4132634" y="2822144"/>
            <a:ext cx="248447" cy="3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921C3C-44C0-9F2D-646E-DF68442D7995}"/>
              </a:ext>
            </a:extLst>
          </p:cNvPr>
          <p:cNvCxnSpPr>
            <a:cxnSpLocks/>
            <a:stCxn id="4" idx="5"/>
            <a:endCxn id="11" idx="0"/>
          </p:cNvCxnSpPr>
          <p:nvPr/>
        </p:nvCxnSpPr>
        <p:spPr>
          <a:xfrm>
            <a:off x="4762919" y="2822144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FF9541C-4D71-7866-352F-F90AB70E5439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3707125" y="3601961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632A27B-5374-7E1F-2286-756C984B4142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4323553" y="3601961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3168B2F-25F5-C859-C82A-86F372A70FA6}"/>
              </a:ext>
            </a:extLst>
          </p:cNvPr>
          <p:cNvSpPr txBox="1"/>
          <p:nvPr/>
        </p:nvSpPr>
        <p:spPr>
          <a:xfrm>
            <a:off x="4228085" y="121797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(1,2)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74142F-A020-45ED-DC93-6B99EB18ADCC}"/>
              </a:ext>
            </a:extLst>
          </p:cNvPr>
          <p:cNvSpPr txBox="1"/>
          <p:nvPr/>
        </p:nvSpPr>
        <p:spPr>
          <a:xfrm>
            <a:off x="2834609" y="247733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(2,3)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7727394-3CAF-DBCA-0BB2-C5EFAC1166B5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2A35E06-8808-456B-91EB-9BC1668939B6}"/>
              </a:ext>
            </a:extLst>
          </p:cNvPr>
          <p:cNvCxnSpPr>
            <a:cxnSpLocks/>
          </p:cNvCxnSpPr>
          <p:nvPr/>
        </p:nvCxnSpPr>
        <p:spPr>
          <a:xfrm flipV="1">
            <a:off x="3557022" y="1903715"/>
            <a:ext cx="761152" cy="609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4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0343B3C0-B441-8D83-878B-120C36FC7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CCDE67-DCA9-74C1-9E7B-207F56D3C570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Neuron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Neuron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Neuron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/>
            <a:endParaRPr lang="en-CH" dirty="0"/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0365D84C-EE41-8884-FCB0-C97E9352A1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140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39B1D-CC58-DF05-2A75-9ADD607CDC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42" t="30027" r="86279" b="62252"/>
          <a:stretch/>
        </p:blipFill>
        <p:spPr>
          <a:xfrm>
            <a:off x="1981200" y="690880"/>
            <a:ext cx="238760" cy="274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5B4EA0-5D61-2D95-9587-A6C1D6486FAE}"/>
                  </a:ext>
                </a:extLst>
              </p14:cNvPr>
              <p14:cNvContentPartPr/>
              <p14:nvPr/>
            </p14:nvContentPartPr>
            <p14:xfrm>
              <a:off x="5394880" y="21690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5B4EA0-5D61-2D95-9587-A6C1D6486F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8760" y="216288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629513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0FD69450-B95E-E86D-B5AD-E1BDAC949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6AC4AF-1FF0-A53C-E696-F2822130208D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Neuron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Neuron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Neuron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/>
            <a:endParaRPr lang="en-CH" dirty="0"/>
          </a:p>
        </p:txBody>
      </p:sp>
      <p:sp>
        <p:nvSpPr>
          <p:cNvPr id="5" name="Google Shape;2468;p187">
            <a:extLst>
              <a:ext uri="{FF2B5EF4-FFF2-40B4-BE49-F238E27FC236}">
                <a16:creationId xmlns:a16="http://schemas.microsoft.com/office/drawing/2014/main" id="{69009FA3-E991-6A7D-2976-F688F64E3F29}"/>
              </a:ext>
            </a:extLst>
          </p:cNvPr>
          <p:cNvSpPr txBox="1">
            <a:spLocks/>
          </p:cNvSpPr>
          <p:nvPr/>
        </p:nvSpPr>
        <p:spPr>
          <a:xfrm>
            <a:off x="6457950" y="476726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141</a:t>
            </a:fld>
            <a:endParaRPr lang="en-US" sz="7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40F2D-6655-AC3E-C975-AE7E4FF2C0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42" t="30027" r="86279" b="62252"/>
          <a:stretch/>
        </p:blipFill>
        <p:spPr>
          <a:xfrm>
            <a:off x="1981200" y="690880"/>
            <a:ext cx="238760" cy="274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5CB1DA-5C57-6E30-4593-A147E97AD9AB}"/>
                  </a:ext>
                </a:extLst>
              </p14:cNvPr>
              <p14:cNvContentPartPr/>
              <p14:nvPr/>
            </p14:nvContentPartPr>
            <p14:xfrm>
              <a:off x="5394880" y="216900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5CB1DA-5C57-6E30-4593-A147E97AD9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8760" y="216288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33B8F995-17AF-3734-E4FE-408DB7C92C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141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10DC25-F190-819F-6147-91553D4A9FD3}"/>
                  </a:ext>
                </a:extLst>
              </p14:cNvPr>
              <p14:cNvContentPartPr/>
              <p14:nvPr/>
            </p14:nvContentPartPr>
            <p14:xfrm>
              <a:off x="5394880" y="21690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10DC25-F190-819F-6147-91553D4A9F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8760" y="2162880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4D3795-E015-B130-E419-2C4694F8C5E0}"/>
              </a:ext>
            </a:extLst>
          </p:cNvPr>
          <p:cNvCxnSpPr>
            <a:cxnSpLocks/>
          </p:cNvCxnSpPr>
          <p:nvPr/>
        </p:nvCxnSpPr>
        <p:spPr>
          <a:xfrm flipH="1" flipV="1">
            <a:off x="1981200" y="1041399"/>
            <a:ext cx="1356360" cy="2032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C9D602-0804-8B93-309F-39226B4CA938}"/>
              </a:ext>
            </a:extLst>
          </p:cNvPr>
          <p:cNvSpPr txBox="1"/>
          <p:nvPr/>
        </p:nvSpPr>
        <p:spPr>
          <a:xfrm>
            <a:off x="3337560" y="887511"/>
            <a:ext cx="294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Attribut</a:t>
            </a:r>
            <a:r>
              <a:rPr lang="en-GB" dirty="0">
                <a:solidFill>
                  <a:srgbClr val="FFFF00"/>
                </a:solidFill>
              </a:rPr>
              <a:t> – </a:t>
            </a:r>
            <a:r>
              <a:rPr lang="en-GB" dirty="0">
                <a:solidFill>
                  <a:srgbClr val="FFFF00"/>
                </a:solidFill>
                <a:latin typeface="Consolas" panose="020B0609020204030204" pitchFamily="49" charset="0"/>
              </a:rPr>
              <a:t>private</a:t>
            </a:r>
            <a:r>
              <a:rPr lang="en-GB" dirty="0">
                <a:solidFill>
                  <a:srgbClr val="FFFF00"/>
                </a:solidFill>
              </a:rPr>
              <a:t> access modifier</a:t>
            </a:r>
            <a:endParaRPr lang="en-CH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6EB31A-11B3-F21D-3606-57EA106B99A0}"/>
              </a:ext>
            </a:extLst>
          </p:cNvPr>
          <p:cNvCxnSpPr>
            <a:cxnSpLocks/>
          </p:cNvCxnSpPr>
          <p:nvPr/>
        </p:nvCxnSpPr>
        <p:spPr>
          <a:xfrm flipH="1">
            <a:off x="899160" y="391160"/>
            <a:ext cx="878840" cy="3352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FA50A40-9D3E-EF19-E74A-5D590269CAE5}"/>
              </a:ext>
            </a:extLst>
          </p:cNvPr>
          <p:cNvSpPr txBox="1"/>
          <p:nvPr/>
        </p:nvSpPr>
        <p:spPr>
          <a:xfrm>
            <a:off x="1778000" y="235407"/>
            <a:ext cx="5109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Klasse</a:t>
            </a:r>
            <a:r>
              <a:rPr lang="en-GB" dirty="0">
                <a:solidFill>
                  <a:srgbClr val="FFFF00"/>
                </a:solidFill>
              </a:rPr>
              <a:t> (</a:t>
            </a:r>
            <a:r>
              <a:rPr lang="en-GB" dirty="0" err="1">
                <a:solidFill>
                  <a:srgbClr val="FFFF00"/>
                </a:solidFill>
              </a:rPr>
              <a:t>gespeichert</a:t>
            </a:r>
            <a:r>
              <a:rPr lang="en-GB" dirty="0">
                <a:solidFill>
                  <a:srgbClr val="FFFF00"/>
                </a:solidFill>
              </a:rPr>
              <a:t> in Neuron.java) – </a:t>
            </a:r>
            <a:r>
              <a:rPr lang="en-GB" dirty="0">
                <a:solidFill>
                  <a:srgbClr val="FFFF00"/>
                </a:solidFill>
                <a:latin typeface="Consolas" panose="020B0609020204030204" pitchFamily="49" charset="0"/>
              </a:rPr>
              <a:t>public</a:t>
            </a:r>
            <a:r>
              <a:rPr lang="en-GB" dirty="0">
                <a:solidFill>
                  <a:srgbClr val="FFFF00"/>
                </a:solidFill>
              </a:rPr>
              <a:t> access modifier</a:t>
            </a:r>
            <a:endParaRPr lang="en-CH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FCD857-E60D-3E18-C91E-D538EE09A52B}"/>
              </a:ext>
            </a:extLst>
          </p:cNvPr>
          <p:cNvSpPr txBox="1"/>
          <p:nvPr/>
        </p:nvSpPr>
        <p:spPr>
          <a:xfrm>
            <a:off x="3987801" y="2062480"/>
            <a:ext cx="4221480" cy="7386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Wir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wollen</a:t>
            </a:r>
            <a:r>
              <a:rPr lang="en-GB" dirty="0">
                <a:solidFill>
                  <a:srgbClr val="FFFF00"/>
                </a:solidFill>
              </a:rPr>
              <a:t>, </a:t>
            </a:r>
            <a:r>
              <a:rPr lang="en-GB" dirty="0" err="1">
                <a:solidFill>
                  <a:srgbClr val="FFFF00"/>
                </a:solidFill>
              </a:rPr>
              <a:t>dass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jeder</a:t>
            </a:r>
            <a:r>
              <a:rPr lang="en-GB" dirty="0">
                <a:solidFill>
                  <a:srgbClr val="FFFF00"/>
                </a:solidFill>
              </a:rPr>
              <a:t> die </a:t>
            </a:r>
            <a:r>
              <a:rPr lang="en-GB" dirty="0" err="1">
                <a:solidFill>
                  <a:srgbClr val="FFFF00"/>
                </a:solidFill>
              </a:rPr>
              <a:t>Klasse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nutzen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kann</a:t>
            </a:r>
            <a:r>
              <a:rPr lang="en-GB" dirty="0">
                <a:solidFill>
                  <a:srgbClr val="FFFF00"/>
                </a:solidFill>
              </a:rPr>
              <a:t>, </a:t>
            </a:r>
            <a:r>
              <a:rPr lang="en-GB" dirty="0" err="1">
                <a:solidFill>
                  <a:srgbClr val="FFFF00"/>
                </a:solidFill>
              </a:rPr>
              <a:t>aber</a:t>
            </a:r>
            <a:r>
              <a:rPr lang="en-GB" dirty="0">
                <a:solidFill>
                  <a:srgbClr val="FFFF00"/>
                </a:solidFill>
              </a:rPr>
              <a:t> der </a:t>
            </a:r>
            <a:r>
              <a:rPr lang="en-GB" dirty="0" err="1">
                <a:solidFill>
                  <a:srgbClr val="FFFF00"/>
                </a:solidFill>
              </a:rPr>
              <a:t>Zugriff</a:t>
            </a:r>
            <a:r>
              <a:rPr lang="en-GB" dirty="0">
                <a:solidFill>
                  <a:srgbClr val="FFFF00"/>
                </a:solidFill>
              </a:rPr>
              <a:t> auf die Attribute </a:t>
            </a:r>
            <a:r>
              <a:rPr lang="en-GB" dirty="0" err="1">
                <a:solidFill>
                  <a:srgbClr val="FFFF00"/>
                </a:solidFill>
              </a:rPr>
              <a:t>nur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durch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Methoden</a:t>
            </a:r>
            <a:r>
              <a:rPr lang="en-GB" dirty="0">
                <a:solidFill>
                  <a:srgbClr val="FFFF00"/>
                </a:solidFill>
              </a:rPr>
              <a:t> der </a:t>
            </a:r>
            <a:r>
              <a:rPr lang="en-GB" dirty="0" err="1">
                <a:solidFill>
                  <a:srgbClr val="FFFF00"/>
                </a:solidFill>
              </a:rPr>
              <a:t>Klasse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erlaubt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ist</a:t>
            </a:r>
            <a:r>
              <a:rPr lang="en-GB" dirty="0">
                <a:solidFill>
                  <a:srgbClr val="FFFF00"/>
                </a:solidFill>
              </a:rPr>
              <a:t>.</a:t>
            </a:r>
            <a:endParaRPr lang="en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16D8AB3C-D30A-EC58-7F63-F6D1784D1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3837F3-B749-D40D-3167-647069DB2E41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Neuron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Neuron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Neuron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/>
            <a:endParaRPr lang="en-CH" dirty="0"/>
          </a:p>
        </p:txBody>
      </p:sp>
      <p:sp>
        <p:nvSpPr>
          <p:cNvPr id="5" name="Google Shape;2468;p187">
            <a:extLst>
              <a:ext uri="{FF2B5EF4-FFF2-40B4-BE49-F238E27FC236}">
                <a16:creationId xmlns:a16="http://schemas.microsoft.com/office/drawing/2014/main" id="{B8FC0894-D02E-9DA8-2302-CF8D6ABFF92F}"/>
              </a:ext>
            </a:extLst>
          </p:cNvPr>
          <p:cNvSpPr txBox="1">
            <a:spLocks/>
          </p:cNvSpPr>
          <p:nvPr/>
        </p:nvSpPr>
        <p:spPr>
          <a:xfrm>
            <a:off x="6457950" y="476726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95AA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C95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>
                <a:lnSpc>
                  <a:spcPct val="90000"/>
                </a:lnSpc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142</a:t>
            </a:fld>
            <a:endParaRPr lang="en-US" sz="7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CC5FF-5169-FF43-953E-644AFB6BDD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42" t="30027" r="86279" b="62252"/>
          <a:stretch/>
        </p:blipFill>
        <p:spPr>
          <a:xfrm>
            <a:off x="1981200" y="690880"/>
            <a:ext cx="238760" cy="274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BBB3D9D-CAB5-0276-2225-D8486644E807}"/>
                  </a:ext>
                </a:extLst>
              </p14:cNvPr>
              <p14:cNvContentPartPr/>
              <p14:nvPr/>
            </p14:nvContentPartPr>
            <p14:xfrm>
              <a:off x="5394880" y="216900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BBB3D9D-CAB5-0276-2225-D8486644E8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8760" y="216288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5A37467A-567C-2C8F-B754-69A8D54797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142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57A73C-CE96-D23E-C516-0DCF0DB8EC82}"/>
                  </a:ext>
                </a:extLst>
              </p14:cNvPr>
              <p14:cNvContentPartPr/>
              <p14:nvPr/>
            </p14:nvContentPartPr>
            <p14:xfrm>
              <a:off x="5394880" y="21690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57A73C-CE96-D23E-C516-0DCF0DB8EC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8760" y="21628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05FAAD-65E6-BEAB-377F-6F3EEF142CD2}"/>
                  </a:ext>
                </a:extLst>
              </p14:cNvPr>
              <p14:cNvContentPartPr/>
              <p14:nvPr/>
            </p14:nvContentPartPr>
            <p14:xfrm>
              <a:off x="5394880" y="21690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05FAAD-65E6-BEAB-377F-6F3EEF142C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8760" y="2162880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F673D01-C692-6E1E-9504-A7ED978453EE}"/>
              </a:ext>
            </a:extLst>
          </p:cNvPr>
          <p:cNvCxnSpPr>
            <a:cxnSpLocks/>
          </p:cNvCxnSpPr>
          <p:nvPr/>
        </p:nvCxnSpPr>
        <p:spPr>
          <a:xfrm flipH="1" flipV="1">
            <a:off x="2702560" y="1407160"/>
            <a:ext cx="878840" cy="34544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BE5643-AFF4-5A4A-99F7-467DC1D52EAB}"/>
              </a:ext>
            </a:extLst>
          </p:cNvPr>
          <p:cNvCxnSpPr>
            <a:cxnSpLocks/>
          </p:cNvCxnSpPr>
          <p:nvPr/>
        </p:nvCxnSpPr>
        <p:spPr>
          <a:xfrm flipH="1">
            <a:off x="1910080" y="2037080"/>
            <a:ext cx="1513840" cy="609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00DA91-BCCF-183F-B881-0BED164E1332}"/>
              </a:ext>
            </a:extLst>
          </p:cNvPr>
          <p:cNvSpPr txBox="1"/>
          <p:nvPr/>
        </p:nvSpPr>
        <p:spPr>
          <a:xfrm>
            <a:off x="3505200" y="1729303"/>
            <a:ext cx="129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Konstruktoren</a:t>
            </a:r>
            <a:endParaRPr lang="en-CH" dirty="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CD9917-E4B1-C78F-CC68-16DBE5DDB362}"/>
              </a:ext>
            </a:extLst>
          </p:cNvPr>
          <p:cNvCxnSpPr>
            <a:cxnSpLocks/>
          </p:cNvCxnSpPr>
          <p:nvPr/>
        </p:nvCxnSpPr>
        <p:spPr>
          <a:xfrm flipH="1" flipV="1">
            <a:off x="2458720" y="2829560"/>
            <a:ext cx="1205183" cy="17482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55849E-58B6-8369-52EA-BAE02848A0C0}"/>
              </a:ext>
            </a:extLst>
          </p:cNvPr>
          <p:cNvCxnSpPr>
            <a:cxnSpLocks/>
          </p:cNvCxnSpPr>
          <p:nvPr/>
        </p:nvCxnSpPr>
        <p:spPr>
          <a:xfrm flipH="1">
            <a:off x="3210560" y="3114040"/>
            <a:ext cx="538480" cy="49784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9A0760-A13C-9F54-0CB1-8D5F0DE4094D}"/>
              </a:ext>
            </a:extLst>
          </p:cNvPr>
          <p:cNvSpPr txBox="1"/>
          <p:nvPr/>
        </p:nvSpPr>
        <p:spPr>
          <a:xfrm>
            <a:off x="3663903" y="2850495"/>
            <a:ext cx="2401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Getter und Setter </a:t>
            </a:r>
            <a:r>
              <a:rPr lang="en-GB" dirty="0" err="1">
                <a:solidFill>
                  <a:srgbClr val="FFFF00"/>
                </a:solidFill>
              </a:rPr>
              <a:t>Methoden</a:t>
            </a:r>
            <a:endParaRPr lang="en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1ACBD129-319B-9D44-72EB-B9B9A7FBE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34A175-00A6-7800-2C26-47C35C3C43C5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Layer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Neuron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neurons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weights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Layer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Neuron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neurons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weights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neurons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neurons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weights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weights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Layer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dirty="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GB" sz="12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GB" sz="1200" dirty="0">
                <a:solidFill>
                  <a:srgbClr val="569CD6"/>
                </a:solidFill>
                <a:latin typeface="Consolas" panose="020B0609020204030204" pitchFamily="49" charset="0"/>
              </a:rPr>
              <a:t>null</a:t>
            </a:r>
            <a:r>
              <a:rPr lang="en-GB" sz="1200" dirty="0">
                <a:solidFill>
                  <a:srgbClr val="CCCCCC"/>
                </a:solidFill>
                <a:latin typeface="Consolas" panose="020B0609020204030204" pitchFamily="49" charset="0"/>
              </a:rPr>
              <a:t>, </a:t>
            </a:r>
            <a:r>
              <a:rPr lang="en-GB" sz="1200" dirty="0">
                <a:solidFill>
                  <a:srgbClr val="569CD6"/>
                </a:solidFill>
                <a:latin typeface="Consolas" panose="020B0609020204030204" pitchFamily="49" charset="0"/>
              </a:rPr>
              <a:t>null</a:t>
            </a:r>
            <a:r>
              <a:rPr lang="en-GB" sz="1200" dirty="0">
                <a:solidFill>
                  <a:srgbClr val="CCCCCC"/>
                </a:solidFill>
                <a:latin typeface="Consolas" panose="020B0609020204030204" pitchFamily="49" charset="0"/>
              </a:rPr>
              <a:t>);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getWeights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weights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setWeights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weights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weights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weights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changeWeight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weights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/>
            <a:endParaRPr lang="en-CH" dirty="0"/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30776BFE-E236-082D-D4AD-B5437AB9C4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143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1D82D-8387-5C75-59F5-B1533B8B06CE}"/>
              </a:ext>
            </a:extLst>
          </p:cNvPr>
          <p:cNvSpPr/>
          <p:nvPr/>
        </p:nvSpPr>
        <p:spPr>
          <a:xfrm>
            <a:off x="365760" y="2571750"/>
            <a:ext cx="3688080" cy="140589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3CAEF-DE23-9A86-C2C8-FFB976392BE8}"/>
              </a:ext>
            </a:extLst>
          </p:cNvPr>
          <p:cNvSpPr txBox="1"/>
          <p:nvPr/>
        </p:nvSpPr>
        <p:spPr>
          <a:xfrm>
            <a:off x="4307840" y="2905363"/>
            <a:ext cx="44704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Ein </a:t>
            </a:r>
            <a:r>
              <a:rPr lang="en-GB" dirty="0" err="1">
                <a:solidFill>
                  <a:srgbClr val="FFFF00"/>
                </a:solidFill>
              </a:rPr>
              <a:t>Benutzer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kann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nach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dem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Erstellen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eines</a:t>
            </a:r>
            <a:r>
              <a:rPr lang="en-GB" dirty="0">
                <a:solidFill>
                  <a:srgbClr val="FFFF00"/>
                </a:solidFill>
              </a:rPr>
              <a:t> Layers </a:t>
            </a:r>
            <a:r>
              <a:rPr lang="en-GB" dirty="0" err="1">
                <a:solidFill>
                  <a:srgbClr val="FFFF00"/>
                </a:solidFill>
              </a:rPr>
              <a:t>nur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noch</a:t>
            </a:r>
            <a:r>
              <a:rPr lang="en-GB" dirty="0">
                <a:solidFill>
                  <a:srgbClr val="FFFF00"/>
                </a:solidFill>
              </a:rPr>
              <a:t> die Weights </a:t>
            </a:r>
            <a:r>
              <a:rPr lang="en-GB" dirty="0" err="1">
                <a:solidFill>
                  <a:srgbClr val="FFFF00"/>
                </a:solidFill>
              </a:rPr>
              <a:t>ändern</a:t>
            </a:r>
            <a:r>
              <a:rPr lang="en-GB" dirty="0">
                <a:solidFill>
                  <a:srgbClr val="FFFF00"/>
                </a:solidFill>
              </a:rPr>
              <a:t>, </a:t>
            </a:r>
            <a:r>
              <a:rPr lang="en-GB" dirty="0" err="1">
                <a:solidFill>
                  <a:srgbClr val="FFFF00"/>
                </a:solidFill>
              </a:rPr>
              <a:t>nicht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mehr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aber</a:t>
            </a:r>
            <a:r>
              <a:rPr lang="en-GB" dirty="0">
                <a:solidFill>
                  <a:srgbClr val="FFFF00"/>
                </a:solidFill>
              </a:rPr>
              <a:t> die interne </a:t>
            </a:r>
            <a:r>
              <a:rPr lang="en-GB" dirty="0" err="1">
                <a:solidFill>
                  <a:srgbClr val="FFFF00"/>
                </a:solidFill>
              </a:rPr>
              <a:t>Struktur</a:t>
            </a:r>
            <a:r>
              <a:rPr lang="en-GB" dirty="0">
                <a:solidFill>
                  <a:srgbClr val="FFFF00"/>
                </a:solidFill>
              </a:rPr>
              <a:t> des Layers. </a:t>
            </a:r>
            <a:endParaRPr lang="en-CH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986CC9-9597-4CB7-098D-EDA46A8E6CEE}"/>
              </a:ext>
            </a:extLst>
          </p:cNvPr>
          <p:cNvCxnSpPr/>
          <p:nvPr/>
        </p:nvCxnSpPr>
        <p:spPr>
          <a:xfrm flipH="1">
            <a:off x="4800600" y="4135120"/>
            <a:ext cx="807720" cy="558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824B36-0190-873A-8348-6F194DE53AAC}"/>
              </a:ext>
            </a:extLst>
          </p:cNvPr>
          <p:cNvSpPr txBox="1"/>
          <p:nvPr/>
        </p:nvSpPr>
        <p:spPr>
          <a:xfrm>
            <a:off x="5578600" y="3977640"/>
            <a:ext cx="3565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Klassenmethode</a:t>
            </a:r>
            <a:r>
              <a:rPr lang="en-GB" dirty="0">
                <a:solidFill>
                  <a:srgbClr val="FFFF00"/>
                </a:solidFill>
              </a:rPr>
              <a:t> – </a:t>
            </a:r>
            <a:r>
              <a:rPr lang="en-GB" dirty="0" err="1">
                <a:solidFill>
                  <a:srgbClr val="FFFF00"/>
                </a:solidFill>
              </a:rPr>
              <a:t>auch</a:t>
            </a:r>
            <a:r>
              <a:rPr lang="en-GB" dirty="0">
                <a:solidFill>
                  <a:srgbClr val="FFFF00"/>
                </a:solidFill>
              </a:rPr>
              <a:t> Member-Methode</a:t>
            </a:r>
            <a:endParaRPr lang="en-CH" dirty="0">
              <a:solidFill>
                <a:srgbClr val="FFFF00"/>
              </a:solidFill>
            </a:endParaRPr>
          </a:p>
        </p:txBody>
      </p:sp>
      <p:pic>
        <p:nvPicPr>
          <p:cNvPr id="12" name="Picture 11" descr="A blue grid with dots and lines&#10;&#10;Description automatically generated">
            <a:extLst>
              <a:ext uri="{FF2B5EF4-FFF2-40B4-BE49-F238E27FC236}">
                <a16:creationId xmlns:a16="http://schemas.microsoft.com/office/drawing/2014/main" id="{1953E9B6-21ED-FE14-996B-DE3C7BF54E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70" t="24333" r="76939" b="23367"/>
          <a:stretch/>
        </p:blipFill>
        <p:spPr>
          <a:xfrm>
            <a:off x="2595906" y="60960"/>
            <a:ext cx="350493" cy="787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B755BE-1361-3C48-2588-3C93BD71625D}"/>
              </a:ext>
            </a:extLst>
          </p:cNvPr>
          <p:cNvGrpSpPr/>
          <p:nvPr/>
        </p:nvGrpSpPr>
        <p:grpSpPr>
          <a:xfrm>
            <a:off x="6781800" y="77031"/>
            <a:ext cx="2656481" cy="2668480"/>
            <a:chOff x="4419600" y="70349"/>
            <a:chExt cx="2656481" cy="26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C4028A0-166E-CBA3-BEE1-0EFF7034661C}"/>
                    </a:ext>
                  </a:extLst>
                </p14:cNvPr>
                <p14:cNvContentPartPr/>
                <p14:nvPr/>
              </p14:nvContentPartPr>
              <p14:xfrm>
                <a:off x="5394880" y="2169000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C4028A0-166E-CBA3-BEE1-0EFF703466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88760" y="216288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74C446-41B3-3C2F-5927-720DA33F9F19}"/>
                </a:ext>
              </a:extLst>
            </p:cNvPr>
            <p:cNvSpPr>
              <a:spLocks/>
            </p:cNvSpPr>
            <p:nvPr/>
          </p:nvSpPr>
          <p:spPr>
            <a:xfrm>
              <a:off x="4419600" y="70349"/>
              <a:ext cx="2656481" cy="26684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Neuron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private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int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Neuron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int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8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8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Neuron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800" b="0" dirty="0">
                  <a:solidFill>
                    <a:srgbClr val="B5CEA8"/>
                  </a:solidFill>
                  <a:effectLst/>
                  <a:latin typeface="Consolas" panose="020B0609020204030204" pitchFamily="49" charset="0"/>
                </a:rPr>
                <a:t>0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int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getValue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>
                  <a:solidFill>
                    <a:srgbClr val="C586C0"/>
                  </a:solidFill>
                  <a:effectLst/>
                  <a:latin typeface="Consolas" panose="020B0609020204030204" pitchFamily="49" charset="0"/>
                </a:rPr>
                <a:t>return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void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setValue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int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8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8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}</a:t>
              </a:r>
            </a:p>
            <a:p>
              <a:pPr algn="ctr"/>
              <a:endParaRPr lang="en-CH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E24DFD-FEC7-623C-E11E-F16547ECC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42" t="30027" r="86279" b="62252"/>
            <a:stretch/>
          </p:blipFill>
          <p:spPr>
            <a:xfrm>
              <a:off x="5775960" y="110989"/>
              <a:ext cx="238760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72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77281E64-30E2-4E94-A2EB-B5A8645DC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DB5E9A4-54D8-E2DA-CE59-10BC35368949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NeuralNetwork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Layer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NeuralNetwork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Layer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NeuralNetwork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Layer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getOutputs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train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TODO</a:t>
            </a:r>
            <a:endParaRPr lang="en-GB" sz="13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/>
            <a:endParaRPr lang="en-CH" dirty="0"/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C3F57B90-8C60-9475-2BF8-9F1B588B06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144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6840EA-2FA5-5375-3FA7-646FB7FBE33B}"/>
                  </a:ext>
                </a:extLst>
              </p14:cNvPr>
              <p14:cNvContentPartPr/>
              <p14:nvPr/>
            </p14:nvContentPartPr>
            <p14:xfrm>
              <a:off x="5394880" y="21690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6840EA-2FA5-5375-3FA7-646FB7FBE3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8760" y="2162880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CD37738-FD53-9229-5808-B9BEEFFA2741}"/>
              </a:ext>
            </a:extLst>
          </p:cNvPr>
          <p:cNvGrpSpPr/>
          <p:nvPr/>
        </p:nvGrpSpPr>
        <p:grpSpPr>
          <a:xfrm>
            <a:off x="4175761" y="214117"/>
            <a:ext cx="2551999" cy="2524440"/>
            <a:chOff x="1" y="0"/>
            <a:chExt cx="3628279" cy="35353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687301-AEC5-0AED-0C20-81E8751A2170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3628279" cy="35353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Layer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{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private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Neuron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neurons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private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double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b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Layer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Neuron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neurons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double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6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6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6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neurons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neurons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6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6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6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Layer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null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null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);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double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6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getWeights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600" b="0" dirty="0">
                  <a:solidFill>
                    <a:srgbClr val="C586C0"/>
                  </a:solidFill>
                  <a:effectLst/>
                  <a:latin typeface="Consolas" panose="020B0609020204030204" pitchFamily="49" charset="0"/>
                </a:rPr>
                <a:t>return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void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setWeights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double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6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6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6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void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changeWeight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int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index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double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6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6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6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index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] </a:t>
              </a:r>
              <a:r>
                <a:rPr lang="en-GB" sz="6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}</a:t>
              </a:r>
            </a:p>
          </p:txBody>
        </p:sp>
        <p:pic>
          <p:nvPicPr>
            <p:cNvPr id="12" name="Picture 11" descr="A blue grid with dots and lines&#10;&#10;Description automatically generated">
              <a:extLst>
                <a:ext uri="{FF2B5EF4-FFF2-40B4-BE49-F238E27FC236}">
                  <a16:creationId xmlns:a16="http://schemas.microsoft.com/office/drawing/2014/main" id="{1D6079F4-63E5-811E-1D82-51482BF84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970" t="24333" r="76939" b="23367"/>
            <a:stretch/>
          </p:blipFill>
          <p:spPr>
            <a:xfrm>
              <a:off x="1883562" y="86859"/>
              <a:ext cx="182853" cy="41079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0AB63D-DB37-34E0-A707-B9E2C10FF883}"/>
              </a:ext>
            </a:extLst>
          </p:cNvPr>
          <p:cNvSpPr txBox="1"/>
          <p:nvPr/>
        </p:nvSpPr>
        <p:spPr>
          <a:xfrm>
            <a:off x="4831080" y="2800580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Layer.java</a:t>
            </a:r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22CA7-99F8-3081-942A-9DC9D3C868DB}"/>
              </a:ext>
            </a:extLst>
          </p:cNvPr>
          <p:cNvSpPr txBox="1"/>
          <p:nvPr/>
        </p:nvSpPr>
        <p:spPr>
          <a:xfrm>
            <a:off x="7335635" y="2800580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Neuron.java</a:t>
            </a:r>
            <a:endParaRPr lang="en-CH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ADED2B-E40B-548A-1B95-D93731891996}"/>
              </a:ext>
            </a:extLst>
          </p:cNvPr>
          <p:cNvGrpSpPr/>
          <p:nvPr/>
        </p:nvGrpSpPr>
        <p:grpSpPr>
          <a:xfrm>
            <a:off x="6835983" y="214117"/>
            <a:ext cx="2148978" cy="2524440"/>
            <a:chOff x="4419600" y="70349"/>
            <a:chExt cx="2656481" cy="26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7695980-E6C6-980E-F3FD-C04E56DC4560}"/>
                    </a:ext>
                  </a:extLst>
                </p14:cNvPr>
                <p14:cNvContentPartPr/>
                <p14:nvPr/>
              </p14:nvContentPartPr>
              <p14:xfrm>
                <a:off x="5394880" y="2169000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7695980-E6C6-980E-F3FD-C04E56DC456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88760" y="216288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0408AC-2EB5-7FA5-99BB-8F9606F22233}"/>
                </a:ext>
              </a:extLst>
            </p:cNvPr>
            <p:cNvSpPr>
              <a:spLocks/>
            </p:cNvSpPr>
            <p:nvPr/>
          </p:nvSpPr>
          <p:spPr>
            <a:xfrm>
              <a:off x="4419600" y="70349"/>
              <a:ext cx="2656481" cy="26684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Neuron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private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int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Neuron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int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8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8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Neuron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800" b="0" dirty="0">
                  <a:solidFill>
                    <a:srgbClr val="B5CEA8"/>
                  </a:solidFill>
                  <a:effectLst/>
                  <a:latin typeface="Consolas" panose="020B0609020204030204" pitchFamily="49" charset="0"/>
                </a:rPr>
                <a:t>0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int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getValue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>
                  <a:solidFill>
                    <a:srgbClr val="C586C0"/>
                  </a:solidFill>
                  <a:effectLst/>
                  <a:latin typeface="Consolas" panose="020B0609020204030204" pitchFamily="49" charset="0"/>
                </a:rPr>
                <a:t>return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void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setValue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int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8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8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}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B15BF0-2BF6-4552-24B8-BA153EEDE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942" t="30027" r="86279" b="62252"/>
            <a:stretch/>
          </p:blipFill>
          <p:spPr>
            <a:xfrm>
              <a:off x="6096463" y="70349"/>
              <a:ext cx="238760" cy="274320"/>
            </a:xfrm>
            <a:prstGeom prst="rect">
              <a:avLst/>
            </a:prstGeom>
          </p:spPr>
        </p:pic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8EC3001-4841-0869-8596-24AB7CE82746}"/>
              </a:ext>
            </a:extLst>
          </p:cNvPr>
          <p:cNvCxnSpPr/>
          <p:nvPr/>
        </p:nvCxnSpPr>
        <p:spPr>
          <a:xfrm flipH="1" flipV="1">
            <a:off x="3373120" y="3225800"/>
            <a:ext cx="899160" cy="5384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EA59D1E-9AB4-270F-6658-958509FDAA8A}"/>
              </a:ext>
            </a:extLst>
          </p:cNvPr>
          <p:cNvSpPr txBox="1"/>
          <p:nvPr/>
        </p:nvSpPr>
        <p:spPr>
          <a:xfrm>
            <a:off x="4288790" y="3705312"/>
            <a:ext cx="422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Hier </a:t>
            </a:r>
            <a:r>
              <a:rPr lang="en-GB" dirty="0" err="1">
                <a:solidFill>
                  <a:srgbClr val="FFFF00"/>
                </a:solidFill>
              </a:rPr>
              <a:t>geben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wir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dem</a:t>
            </a:r>
            <a:r>
              <a:rPr lang="en-GB" dirty="0">
                <a:solidFill>
                  <a:srgbClr val="FFFF00"/>
                </a:solidFill>
              </a:rPr>
              <a:t> User </a:t>
            </a:r>
            <a:r>
              <a:rPr lang="en-GB" dirty="0" err="1">
                <a:solidFill>
                  <a:srgbClr val="FFFF00"/>
                </a:solidFill>
              </a:rPr>
              <a:t>nur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Zugriff</a:t>
            </a:r>
            <a:r>
              <a:rPr lang="en-GB" dirty="0">
                <a:solidFill>
                  <a:srgbClr val="FFFF00"/>
                </a:solidFill>
              </a:rPr>
              <a:t> auf den Output des NNs der Rest </a:t>
            </a:r>
            <a:r>
              <a:rPr lang="en-GB" dirty="0" err="1">
                <a:solidFill>
                  <a:srgbClr val="FFFF00"/>
                </a:solidFill>
              </a:rPr>
              <a:t>geschieht</a:t>
            </a:r>
            <a:r>
              <a:rPr lang="en-GB" dirty="0">
                <a:solidFill>
                  <a:srgbClr val="FFFF00"/>
                </a:solidFill>
              </a:rPr>
              <a:t> intern.</a:t>
            </a:r>
            <a:endParaRPr lang="en-CH" dirty="0">
              <a:solidFill>
                <a:srgbClr val="FFFF00"/>
              </a:solidFill>
            </a:endParaRPr>
          </a:p>
        </p:txBody>
      </p:sp>
      <p:pic>
        <p:nvPicPr>
          <p:cNvPr id="23" name="Picture 22" descr="A blue grid with dots and lines&#10;&#10;Description automatically generated">
            <a:extLst>
              <a:ext uri="{FF2B5EF4-FFF2-40B4-BE49-F238E27FC236}">
                <a16:creationId xmlns:a16="http://schemas.microsoft.com/office/drawing/2014/main" id="{5FC0B0F1-8405-C54A-0016-E16DB2C0DF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093" b="9703"/>
          <a:stretch/>
        </p:blipFill>
        <p:spPr>
          <a:xfrm>
            <a:off x="2709644" y="581059"/>
            <a:ext cx="1160045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3779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11A116F5-A0E4-D8CF-BCD3-489EDC925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19C5852C-AE7B-AC70-1479-747972274D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145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E6B469F-0D2F-0C74-A433-B543565CFD2D}"/>
                  </a:ext>
                </a:extLst>
              </p14:cNvPr>
              <p14:cNvContentPartPr/>
              <p14:nvPr/>
            </p14:nvContentPartPr>
            <p14:xfrm>
              <a:off x="5496480" y="217408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E6B469F-0D2F-0C74-A433-B543565CFD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360" y="2167960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2C16439-030F-B027-2409-D7066F0DBD34}"/>
              </a:ext>
            </a:extLst>
          </p:cNvPr>
          <p:cNvGrpSpPr/>
          <p:nvPr/>
        </p:nvGrpSpPr>
        <p:grpSpPr>
          <a:xfrm>
            <a:off x="3740573" y="219195"/>
            <a:ext cx="2551999" cy="2524440"/>
            <a:chOff x="1" y="0"/>
            <a:chExt cx="3628279" cy="35353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CB27DE-83F3-71C4-9778-E011C7D64EE4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3628279" cy="35353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Layer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{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private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Neuron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neurons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private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double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b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Layer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Neuron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neurons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double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6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6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6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neurons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neurons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6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6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6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Layer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null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null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);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double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6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getWeights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600" b="0" dirty="0">
                  <a:solidFill>
                    <a:srgbClr val="C586C0"/>
                  </a:solidFill>
                  <a:effectLst/>
                  <a:latin typeface="Consolas" panose="020B0609020204030204" pitchFamily="49" charset="0"/>
                </a:rPr>
                <a:t>return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void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setWeights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double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6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6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6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6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void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changeWeight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int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index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GB" sz="6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double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6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6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6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weights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index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] </a:t>
              </a:r>
              <a:r>
                <a:rPr lang="en-GB" sz="6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6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r>
                <a:rPr lang="en-GB" sz="6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}</a:t>
              </a:r>
            </a:p>
          </p:txBody>
        </p:sp>
        <p:pic>
          <p:nvPicPr>
            <p:cNvPr id="12" name="Picture 11" descr="A blue grid with dots and lines&#10;&#10;Description automatically generated">
              <a:extLst>
                <a:ext uri="{FF2B5EF4-FFF2-40B4-BE49-F238E27FC236}">
                  <a16:creationId xmlns:a16="http://schemas.microsoft.com/office/drawing/2014/main" id="{3FCB8C11-B947-2E09-4B34-AE71FDC41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970" t="24333" r="76939" b="23367"/>
            <a:stretch/>
          </p:blipFill>
          <p:spPr>
            <a:xfrm>
              <a:off x="1883562" y="86859"/>
              <a:ext cx="182853" cy="41079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8BB9425-239C-4301-CEBB-388776AF6FDE}"/>
              </a:ext>
            </a:extLst>
          </p:cNvPr>
          <p:cNvSpPr txBox="1"/>
          <p:nvPr/>
        </p:nvSpPr>
        <p:spPr>
          <a:xfrm>
            <a:off x="4560294" y="2800580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Layer.java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B580E-B9A0-83E0-295E-9309A7010F0C}"/>
              </a:ext>
            </a:extLst>
          </p:cNvPr>
          <p:cNvSpPr txBox="1"/>
          <p:nvPr/>
        </p:nvSpPr>
        <p:spPr>
          <a:xfrm>
            <a:off x="7144437" y="2800580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Neuron.java</a:t>
            </a:r>
            <a:endParaRPr lang="en-CH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19662C-B364-6A8D-EEE4-D474CB43BF08}"/>
              </a:ext>
            </a:extLst>
          </p:cNvPr>
          <p:cNvGrpSpPr/>
          <p:nvPr/>
        </p:nvGrpSpPr>
        <p:grpSpPr>
          <a:xfrm>
            <a:off x="6644785" y="219195"/>
            <a:ext cx="2274848" cy="2524440"/>
            <a:chOff x="4419600" y="70349"/>
            <a:chExt cx="2656481" cy="26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5A3C6D-2F96-5714-CE13-604CF123B344}"/>
                    </a:ext>
                  </a:extLst>
                </p14:cNvPr>
                <p14:cNvContentPartPr/>
                <p14:nvPr/>
              </p14:nvContentPartPr>
              <p14:xfrm>
                <a:off x="5394880" y="2169000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5A3C6D-2F96-5714-CE13-604CF123B34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88760" y="216288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625AF4-1828-0AAF-0287-3918CC294573}"/>
                </a:ext>
              </a:extLst>
            </p:cNvPr>
            <p:cNvSpPr>
              <a:spLocks/>
            </p:cNvSpPr>
            <p:nvPr/>
          </p:nvSpPr>
          <p:spPr>
            <a:xfrm>
              <a:off x="4419600" y="70349"/>
              <a:ext cx="2656481" cy="26684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Neuron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private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int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Neuron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int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8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8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Neuron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800" b="0" dirty="0">
                  <a:solidFill>
                    <a:srgbClr val="B5CEA8"/>
                  </a:solidFill>
                  <a:effectLst/>
                  <a:latin typeface="Consolas" panose="020B0609020204030204" pitchFamily="49" charset="0"/>
                </a:rPr>
                <a:t>0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int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getValue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>
                  <a:solidFill>
                    <a:srgbClr val="C586C0"/>
                  </a:solidFill>
                  <a:effectLst/>
                  <a:latin typeface="Consolas" panose="020B0609020204030204" pitchFamily="49" charset="0"/>
                </a:rPr>
                <a:t>return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void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setValue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int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8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8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value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}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0EF236-323F-8310-C795-4C74FE53B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942" t="30027" r="86279" b="62252"/>
            <a:stretch/>
          </p:blipFill>
          <p:spPr>
            <a:xfrm>
              <a:off x="6032198" y="135911"/>
              <a:ext cx="238759" cy="27432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4F7E8-FD15-0FF9-CF37-5EB3928CAE00}"/>
              </a:ext>
            </a:extLst>
          </p:cNvPr>
          <p:cNvGrpSpPr/>
          <p:nvPr/>
        </p:nvGrpSpPr>
        <p:grpSpPr>
          <a:xfrm>
            <a:off x="342450" y="219196"/>
            <a:ext cx="3045910" cy="2524439"/>
            <a:chOff x="1" y="0"/>
            <a:chExt cx="3077202" cy="26771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DAEEB2-261D-9F47-213F-C8C5C0053ECA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3077202" cy="267716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NeuralNetwork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private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Layer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layers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NeuralNetwork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Layer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layers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8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8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layers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layers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NeuralNetwork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null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Layer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getOutputs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>
                  <a:solidFill>
                    <a:srgbClr val="C586C0"/>
                  </a:solidFill>
                  <a:effectLst/>
                  <a:latin typeface="Consolas" panose="020B0609020204030204" pitchFamily="49" charset="0"/>
                </a:rPr>
                <a:t>return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8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8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layers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</a:t>
              </a:r>
              <a:r>
                <a:rPr lang="en-GB" sz="8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layers</a:t>
              </a:r>
              <a:r>
                <a:rPr lang="en-GB" sz="8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8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length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-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B5CEA8"/>
                  </a:solidFill>
                  <a:effectLst/>
                  <a:latin typeface="Consolas" panose="020B0609020204030204" pitchFamily="49" charset="0"/>
                </a:rPr>
                <a:t>1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];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void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train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>
                  <a:solidFill>
                    <a:srgbClr val="6A9955"/>
                  </a:solidFill>
                  <a:effectLst/>
                  <a:latin typeface="Consolas" panose="020B0609020204030204" pitchFamily="49" charset="0"/>
                </a:rPr>
                <a:t>// TODO</a:t>
              </a:r>
              <a:endPara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}</a:t>
              </a:r>
            </a:p>
          </p:txBody>
        </p:sp>
        <p:pic>
          <p:nvPicPr>
            <p:cNvPr id="2" name="Picture 1" descr="A blue grid with dots and lines&#10;&#10;Description automatically generated">
              <a:extLst>
                <a:ext uri="{FF2B5EF4-FFF2-40B4-BE49-F238E27FC236}">
                  <a16:creationId xmlns:a16="http://schemas.microsoft.com/office/drawing/2014/main" id="{6824F4BA-E898-E6F0-891F-DCBABE814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0093" b="9703"/>
            <a:stretch/>
          </p:blipFill>
          <p:spPr>
            <a:xfrm>
              <a:off x="1913333" y="30849"/>
              <a:ext cx="722637" cy="32593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2AEEFFB-94F3-F692-51EC-1BEFCD84CFE8}"/>
              </a:ext>
            </a:extLst>
          </p:cNvPr>
          <p:cNvSpPr txBox="1"/>
          <p:nvPr/>
        </p:nvSpPr>
        <p:spPr>
          <a:xfrm>
            <a:off x="991608" y="2800580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NeuralNetwork.java</a:t>
            </a:r>
            <a:endParaRPr lang="en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3884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BA82E313-BCDC-7695-27C2-6C39C150B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grid with dots and lines&#10;&#10;Description automatically generated">
            <a:extLst>
              <a:ext uri="{FF2B5EF4-FFF2-40B4-BE49-F238E27FC236}">
                <a16:creationId xmlns:a16="http://schemas.microsoft.com/office/drawing/2014/main" id="{EADC09DF-180C-47C1-8177-170088CF43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93" b="9703"/>
          <a:stretch/>
        </p:blipFill>
        <p:spPr>
          <a:xfrm>
            <a:off x="1705610" y="2419927"/>
            <a:ext cx="5781040" cy="2607447"/>
          </a:xfrm>
          <a:prstGeom prst="rect">
            <a:avLst/>
          </a:prstGeom>
        </p:spPr>
      </p:pic>
      <p:sp>
        <p:nvSpPr>
          <p:cNvPr id="2478" name="Rectangle 2477">
            <a:extLst>
              <a:ext uri="{FF2B5EF4-FFF2-40B4-BE49-F238E27FC236}">
                <a16:creationId xmlns:a16="http://schemas.microsoft.com/office/drawing/2014/main" id="{9BC6C603-D3FA-DC57-69AE-1EB524EC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7B0144B8-2331-1526-BDF0-8030F4ADA4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Klassen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Neural Network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F4B89B92-2778-0BB2-BCEA-8B1F0E6489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146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6B5EC-68D1-8708-0D89-78D3C6CB9B06}"/>
              </a:ext>
            </a:extLst>
          </p:cNvPr>
          <p:cNvSpPr txBox="1"/>
          <p:nvPr/>
        </p:nvSpPr>
        <p:spPr>
          <a:xfrm>
            <a:off x="516673" y="1342709"/>
            <a:ext cx="8110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Problem: </a:t>
            </a:r>
            <a:r>
              <a:rPr lang="en-GB" sz="1600" dirty="0"/>
              <a:t>Was </a:t>
            </a:r>
            <a:r>
              <a:rPr lang="en-GB" sz="1600" dirty="0" err="1"/>
              <a:t>wenn</a:t>
            </a:r>
            <a:r>
              <a:rPr lang="en-GB" sz="1600" dirty="0"/>
              <a:t> </a:t>
            </a:r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nicht</a:t>
            </a:r>
            <a:r>
              <a:rPr lang="en-GB" sz="1600" dirty="0"/>
              <a:t> </a:t>
            </a:r>
            <a:r>
              <a:rPr lang="en-GB" sz="1600" dirty="0" err="1"/>
              <a:t>jedes</a:t>
            </a:r>
            <a:r>
              <a:rPr lang="en-GB" sz="1600" dirty="0"/>
              <a:t> Neuron in </a:t>
            </a:r>
            <a:r>
              <a:rPr lang="en-GB" sz="1600" dirty="0" err="1"/>
              <a:t>einem</a:t>
            </a:r>
            <a:r>
              <a:rPr lang="en-GB" sz="1600" dirty="0"/>
              <a:t> Layer </a:t>
            </a:r>
            <a:r>
              <a:rPr lang="en-GB" sz="1600" dirty="0" err="1"/>
              <a:t>mit</a:t>
            </a:r>
            <a:r>
              <a:rPr lang="en-GB" sz="1600" dirty="0"/>
              <a:t> </a:t>
            </a:r>
            <a:r>
              <a:rPr lang="en-GB" sz="1600" dirty="0" err="1"/>
              <a:t>allen</a:t>
            </a:r>
            <a:r>
              <a:rPr lang="en-GB" sz="1600" dirty="0"/>
              <a:t> </a:t>
            </a:r>
            <a:r>
              <a:rPr lang="en-GB" sz="1600" dirty="0" err="1"/>
              <a:t>Neuronen</a:t>
            </a:r>
            <a:r>
              <a:rPr lang="en-GB" sz="1600" dirty="0"/>
              <a:t> </a:t>
            </a:r>
            <a:r>
              <a:rPr lang="en-GB" sz="1600" dirty="0" err="1"/>
              <a:t>im</a:t>
            </a:r>
            <a:r>
              <a:rPr lang="en-GB" sz="1600" dirty="0"/>
              <a:t> </a:t>
            </a:r>
            <a:r>
              <a:rPr lang="en-GB" sz="1600" dirty="0" err="1"/>
              <a:t>nächsten</a:t>
            </a:r>
            <a:r>
              <a:rPr lang="en-GB" sz="1600" dirty="0"/>
              <a:t> Layer </a:t>
            </a:r>
            <a:r>
              <a:rPr lang="en-GB" sz="1600" dirty="0" err="1"/>
              <a:t>mit</a:t>
            </a:r>
            <a:r>
              <a:rPr lang="en-GB" sz="1600" dirty="0"/>
              <a:t> </a:t>
            </a:r>
            <a:r>
              <a:rPr lang="en-GB" sz="1600" dirty="0" err="1"/>
              <a:t>Kanten</a:t>
            </a:r>
            <a:r>
              <a:rPr lang="en-GB" sz="1600" dirty="0"/>
              <a:t> </a:t>
            </a:r>
            <a:r>
              <a:rPr lang="en-GB" sz="1600" dirty="0" err="1"/>
              <a:t>verbinden</a:t>
            </a:r>
            <a:r>
              <a:rPr lang="en-GB" sz="1600" dirty="0"/>
              <a:t> </a:t>
            </a:r>
            <a:r>
              <a:rPr lang="en-GB" sz="1600" dirty="0" err="1"/>
              <a:t>wollen</a:t>
            </a:r>
            <a:r>
              <a:rPr lang="en-GB" sz="1600" dirty="0"/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C97492-E52C-16CA-0F87-F55B0440B47A}"/>
              </a:ext>
            </a:extLst>
          </p:cNvPr>
          <p:cNvSpPr/>
          <p:nvPr/>
        </p:nvSpPr>
        <p:spPr>
          <a:xfrm>
            <a:off x="2255520" y="3073400"/>
            <a:ext cx="274320" cy="27432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1F3494-1DEB-C8DC-561F-5BAE9A2A586E}"/>
              </a:ext>
            </a:extLst>
          </p:cNvPr>
          <p:cNvCxnSpPr>
            <a:cxnSpLocks/>
          </p:cNvCxnSpPr>
          <p:nvPr/>
        </p:nvCxnSpPr>
        <p:spPr>
          <a:xfrm flipV="1">
            <a:off x="1183640" y="3195320"/>
            <a:ext cx="1041400" cy="5588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0286A46-766D-D98B-FD89-1F977E061B63}"/>
              </a:ext>
            </a:extLst>
          </p:cNvPr>
          <p:cNvSpPr txBox="1"/>
          <p:nvPr/>
        </p:nvSpPr>
        <p:spPr>
          <a:xfrm>
            <a:off x="417399" y="308207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Neuron</a:t>
            </a:r>
            <a:endParaRPr lang="en-CH" dirty="0">
              <a:solidFill>
                <a:schemeClr val="accent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43B1CD-9D1B-711C-C585-201012E707A2}"/>
              </a:ext>
            </a:extLst>
          </p:cNvPr>
          <p:cNvCxnSpPr>
            <a:cxnSpLocks/>
          </p:cNvCxnSpPr>
          <p:nvPr/>
        </p:nvCxnSpPr>
        <p:spPr>
          <a:xfrm flipV="1">
            <a:off x="2470150" y="2724727"/>
            <a:ext cx="882650" cy="44868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A55ABE-A2B8-FDA8-CBC6-3ED550A5932E}"/>
              </a:ext>
            </a:extLst>
          </p:cNvPr>
          <p:cNvSpPr txBox="1"/>
          <p:nvPr/>
        </p:nvSpPr>
        <p:spPr>
          <a:xfrm rot="19991776">
            <a:off x="2674638" y="2801982"/>
            <a:ext cx="3866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>
                <a:solidFill>
                  <a:schemeClr val="accent1"/>
                </a:solidFill>
              </a:rPr>
              <a:t>Kante</a:t>
            </a:r>
            <a:endParaRPr lang="en-CH" sz="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2D6C428E-25F4-0A21-101F-D51E98EAA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E777AC2D-CCD6-5349-3F26-B647FD953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6CEEAD03-AB41-7AF0-7DF9-031486419E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Klassen</a:t>
            </a:r>
            <a:r>
              <a:rPr lang="en-US" sz="2400" b="1" i="0" u="none" strike="noStrike" kern="1200" cap="none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>
                <a:solidFill>
                  <a:schemeClr val="bg1"/>
                </a:solidFill>
                <a:sym typeface="Calibri"/>
              </a:rPr>
              <a:t>Neural Network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6BE51B0D-FC98-EA28-E52C-5B65FBD7A1E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147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E3B57-2BD3-A872-0A88-33A9BECE9B95}"/>
              </a:ext>
            </a:extLst>
          </p:cNvPr>
          <p:cNvSpPr txBox="1"/>
          <p:nvPr/>
        </p:nvSpPr>
        <p:spPr>
          <a:xfrm>
            <a:off x="516673" y="1342709"/>
            <a:ext cx="8110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Problem: </a:t>
            </a:r>
            <a:r>
              <a:rPr lang="en-GB" sz="1600"/>
              <a:t>Was wenn wir nicht jedes Neuron in einem Layer mit allen Neuronen im nächsten Layer mit Kanten verbinden wollen?</a:t>
            </a:r>
            <a:endParaRPr lang="en-GB" sz="1600" dirty="0"/>
          </a:p>
        </p:txBody>
      </p:sp>
      <p:pic>
        <p:nvPicPr>
          <p:cNvPr id="5" name="Picture 4" descr="A diagram of a neural network&#10;&#10;Description automatically generated">
            <a:extLst>
              <a:ext uri="{FF2B5EF4-FFF2-40B4-BE49-F238E27FC236}">
                <a16:creationId xmlns:a16="http://schemas.microsoft.com/office/drawing/2014/main" id="{90450D5C-C191-D9D3-F286-905F145D02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698" y="1962950"/>
            <a:ext cx="2847594" cy="250613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494EA70-C6DF-B65A-1F49-3D261DDFFED5}"/>
              </a:ext>
            </a:extLst>
          </p:cNvPr>
          <p:cNvSpPr/>
          <p:nvPr/>
        </p:nvSpPr>
        <p:spPr>
          <a:xfrm>
            <a:off x="3632202" y="2019302"/>
            <a:ext cx="180000" cy="1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A7A89F-6642-34E2-1AE9-E33AD6BAF548}"/>
              </a:ext>
            </a:extLst>
          </p:cNvPr>
          <p:cNvCxnSpPr>
            <a:cxnSpLocks/>
          </p:cNvCxnSpPr>
          <p:nvPr/>
        </p:nvCxnSpPr>
        <p:spPr>
          <a:xfrm flipV="1">
            <a:off x="2580603" y="2199302"/>
            <a:ext cx="1021964" cy="46973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539A6F-4EF9-1A21-35BA-003938870049}"/>
              </a:ext>
            </a:extLst>
          </p:cNvPr>
          <p:cNvSpPr txBox="1"/>
          <p:nvPr/>
        </p:nvSpPr>
        <p:spPr>
          <a:xfrm>
            <a:off x="680805" y="2407424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Ein </a:t>
            </a:r>
            <a:r>
              <a:rPr lang="en-GB" dirty="0" err="1">
                <a:solidFill>
                  <a:schemeClr val="accent1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chemeClr val="accent1"/>
                </a:solidFill>
              </a:rPr>
              <a:t> array pro Neuron </a:t>
            </a:r>
            <a:r>
              <a:rPr lang="en-GB" dirty="0" err="1">
                <a:solidFill>
                  <a:schemeClr val="accent1"/>
                </a:solidFill>
              </a:rPr>
              <a:t>würde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reichen</a:t>
            </a:r>
            <a:r>
              <a:rPr lang="en-GB" dirty="0">
                <a:solidFill>
                  <a:schemeClr val="accent1"/>
                </a:solidFill>
              </a:rPr>
              <a:t>. </a:t>
            </a:r>
            <a:endParaRPr lang="en-CH" dirty="0">
              <a:solidFill>
                <a:schemeClr val="accent1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D6217AD-2836-F054-29D4-DA0280AFB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74679"/>
              </p:ext>
            </p:extLst>
          </p:nvPr>
        </p:nvGraphicFramePr>
        <p:xfrm>
          <a:off x="516673" y="3007240"/>
          <a:ext cx="234929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24">
                  <a:extLst>
                    <a:ext uri="{9D8B030D-6E8A-4147-A177-3AD203B41FA5}">
                      <a16:colId xmlns:a16="http://schemas.microsoft.com/office/drawing/2014/main" val="1749799640"/>
                    </a:ext>
                  </a:extLst>
                </a:gridCol>
                <a:gridCol w="587324">
                  <a:extLst>
                    <a:ext uri="{9D8B030D-6E8A-4147-A177-3AD203B41FA5}">
                      <a16:colId xmlns:a16="http://schemas.microsoft.com/office/drawing/2014/main" val="3395737494"/>
                    </a:ext>
                  </a:extLst>
                </a:gridCol>
                <a:gridCol w="587324">
                  <a:extLst>
                    <a:ext uri="{9D8B030D-6E8A-4147-A177-3AD203B41FA5}">
                      <a16:colId xmlns:a16="http://schemas.microsoft.com/office/drawing/2014/main" val="677900163"/>
                    </a:ext>
                  </a:extLst>
                </a:gridCol>
                <a:gridCol w="587324">
                  <a:extLst>
                    <a:ext uri="{9D8B030D-6E8A-4147-A177-3AD203B41FA5}">
                      <a16:colId xmlns:a16="http://schemas.microsoft.com/office/drawing/2014/main" val="229720425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19895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9233AC0-251E-D812-EA28-C01468C4072E}"/>
              </a:ext>
            </a:extLst>
          </p:cNvPr>
          <p:cNvSpPr txBox="1"/>
          <p:nvPr/>
        </p:nvSpPr>
        <p:spPr>
          <a:xfrm>
            <a:off x="4585786" y="22689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1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D5F790-B1D9-D77F-F465-1EAA64A837BE}"/>
              </a:ext>
            </a:extLst>
          </p:cNvPr>
          <p:cNvSpPr txBox="1"/>
          <p:nvPr/>
        </p:nvSpPr>
        <p:spPr>
          <a:xfrm>
            <a:off x="4599903" y="261206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2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2B591F-EA3E-A573-F8AD-013B04C9CCC3}"/>
              </a:ext>
            </a:extLst>
          </p:cNvPr>
          <p:cNvSpPr txBox="1"/>
          <p:nvPr/>
        </p:nvSpPr>
        <p:spPr>
          <a:xfrm>
            <a:off x="4585786" y="291803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3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23AE7E-26F8-BEC3-25E9-17D5F749520B}"/>
              </a:ext>
            </a:extLst>
          </p:cNvPr>
          <p:cNvSpPr txBox="1"/>
          <p:nvPr/>
        </p:nvSpPr>
        <p:spPr>
          <a:xfrm>
            <a:off x="4572000" y="326117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4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369A84-E4B1-DFFA-3D28-FF629FD00CBA}"/>
              </a:ext>
            </a:extLst>
          </p:cNvPr>
          <p:cNvSpPr txBox="1"/>
          <p:nvPr/>
        </p:nvSpPr>
        <p:spPr>
          <a:xfrm>
            <a:off x="680805" y="331204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1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64AC54-A8FA-6025-8E3B-EE54D1513C87}"/>
              </a:ext>
            </a:extLst>
          </p:cNvPr>
          <p:cNvSpPr txBox="1"/>
          <p:nvPr/>
        </p:nvSpPr>
        <p:spPr>
          <a:xfrm>
            <a:off x="1243474" y="33120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2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E56C22-71F6-5D8D-2E13-E7221422840A}"/>
              </a:ext>
            </a:extLst>
          </p:cNvPr>
          <p:cNvSpPr txBox="1"/>
          <p:nvPr/>
        </p:nvSpPr>
        <p:spPr>
          <a:xfrm>
            <a:off x="1849062" y="33120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3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7BE53E-6D32-158C-E12B-5D37CAEB2DFC}"/>
              </a:ext>
            </a:extLst>
          </p:cNvPr>
          <p:cNvSpPr txBox="1"/>
          <p:nvPr/>
        </p:nvSpPr>
        <p:spPr>
          <a:xfrm>
            <a:off x="2445790" y="33120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4</a:t>
            </a:r>
            <a:endParaRPr lang="en-C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9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EA385053-2C3F-B111-CD8D-424EF4FD3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31C9246A-C75B-CEA9-9FA8-F9CCC279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C50E2F94-2D0E-314A-C3FF-F17BC60806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Klassen</a:t>
            </a:r>
            <a:r>
              <a:rPr lang="en-US" sz="2400" b="1" i="0" u="none" strike="noStrike" kern="1200" cap="none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>
                <a:solidFill>
                  <a:schemeClr val="bg1"/>
                </a:solidFill>
                <a:sym typeface="Calibri"/>
              </a:rPr>
              <a:t>Neural Network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CE21D6E2-7EB5-F003-F422-612AA5E81D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148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16602-5EDF-CA53-25B8-8B997716EC50}"/>
              </a:ext>
            </a:extLst>
          </p:cNvPr>
          <p:cNvSpPr txBox="1"/>
          <p:nvPr/>
        </p:nvSpPr>
        <p:spPr>
          <a:xfrm>
            <a:off x="516673" y="1342709"/>
            <a:ext cx="8110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Problem: </a:t>
            </a:r>
            <a:r>
              <a:rPr lang="en-GB" sz="1600"/>
              <a:t>Was wenn wir nicht jedes Neuron in einem Layer mit allen Neuronen im nächsten Layer mit Kanten verbinden wollen?</a:t>
            </a:r>
            <a:endParaRPr lang="en-GB" sz="1600" dirty="0"/>
          </a:p>
        </p:txBody>
      </p:sp>
      <p:pic>
        <p:nvPicPr>
          <p:cNvPr id="5" name="Picture 4" descr="A diagram of a neural network&#10;&#10;Description automatically generated">
            <a:extLst>
              <a:ext uri="{FF2B5EF4-FFF2-40B4-BE49-F238E27FC236}">
                <a16:creationId xmlns:a16="http://schemas.microsoft.com/office/drawing/2014/main" id="{37A4C8C1-9099-0B31-4047-598FF5D0DF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698" y="1962950"/>
            <a:ext cx="2847594" cy="250613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9878DAC-690E-DD34-2C1E-B2E1DC44CA6C}"/>
              </a:ext>
            </a:extLst>
          </p:cNvPr>
          <p:cNvSpPr/>
          <p:nvPr/>
        </p:nvSpPr>
        <p:spPr>
          <a:xfrm>
            <a:off x="3632202" y="2019302"/>
            <a:ext cx="180000" cy="18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84642C-30B7-9BDB-0CCC-094227DA1911}"/>
              </a:ext>
            </a:extLst>
          </p:cNvPr>
          <p:cNvCxnSpPr>
            <a:cxnSpLocks/>
          </p:cNvCxnSpPr>
          <p:nvPr/>
        </p:nvCxnSpPr>
        <p:spPr>
          <a:xfrm flipV="1">
            <a:off x="2580603" y="2199302"/>
            <a:ext cx="1021964" cy="46973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5727845-1A12-586F-FCEE-2F058DF8F50F}"/>
              </a:ext>
            </a:extLst>
          </p:cNvPr>
          <p:cNvSpPr txBox="1"/>
          <p:nvPr/>
        </p:nvSpPr>
        <p:spPr>
          <a:xfrm>
            <a:off x="680805" y="2407424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Ein </a:t>
            </a:r>
            <a:r>
              <a:rPr lang="en-GB" dirty="0" err="1">
                <a:solidFill>
                  <a:schemeClr val="accent1"/>
                </a:solidFill>
                <a:latin typeface="Consolas" panose="020B0609020204030204" pitchFamily="49" charset="0"/>
              </a:rPr>
              <a:t>boolean</a:t>
            </a:r>
            <a:r>
              <a:rPr lang="en-GB" dirty="0">
                <a:solidFill>
                  <a:schemeClr val="accent1"/>
                </a:solidFill>
              </a:rPr>
              <a:t> array pro Neuron </a:t>
            </a:r>
            <a:r>
              <a:rPr lang="en-GB" dirty="0" err="1">
                <a:solidFill>
                  <a:schemeClr val="accent1"/>
                </a:solidFill>
              </a:rPr>
              <a:t>würde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reichen</a:t>
            </a:r>
            <a:r>
              <a:rPr lang="en-GB" dirty="0">
                <a:solidFill>
                  <a:schemeClr val="accent1"/>
                </a:solidFill>
              </a:rPr>
              <a:t>. </a:t>
            </a:r>
            <a:endParaRPr lang="en-CH" dirty="0">
              <a:solidFill>
                <a:schemeClr val="accent1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8BC8B91-E7B4-6C37-9273-8151AC4B3415}"/>
              </a:ext>
            </a:extLst>
          </p:cNvPr>
          <p:cNvGraphicFramePr>
            <a:graphicFrameLocks noGrp="1"/>
          </p:cNvGraphicFramePr>
          <p:nvPr/>
        </p:nvGraphicFramePr>
        <p:xfrm>
          <a:off x="516673" y="3007240"/>
          <a:ext cx="234929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24">
                  <a:extLst>
                    <a:ext uri="{9D8B030D-6E8A-4147-A177-3AD203B41FA5}">
                      <a16:colId xmlns:a16="http://schemas.microsoft.com/office/drawing/2014/main" val="1749799640"/>
                    </a:ext>
                  </a:extLst>
                </a:gridCol>
                <a:gridCol w="587324">
                  <a:extLst>
                    <a:ext uri="{9D8B030D-6E8A-4147-A177-3AD203B41FA5}">
                      <a16:colId xmlns:a16="http://schemas.microsoft.com/office/drawing/2014/main" val="3395737494"/>
                    </a:ext>
                  </a:extLst>
                </a:gridCol>
                <a:gridCol w="587324">
                  <a:extLst>
                    <a:ext uri="{9D8B030D-6E8A-4147-A177-3AD203B41FA5}">
                      <a16:colId xmlns:a16="http://schemas.microsoft.com/office/drawing/2014/main" val="677900163"/>
                    </a:ext>
                  </a:extLst>
                </a:gridCol>
                <a:gridCol w="587324">
                  <a:extLst>
                    <a:ext uri="{9D8B030D-6E8A-4147-A177-3AD203B41FA5}">
                      <a16:colId xmlns:a16="http://schemas.microsoft.com/office/drawing/2014/main" val="229720425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19895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E20687B-C41C-ADCD-E8FE-EDA2808F3919}"/>
              </a:ext>
            </a:extLst>
          </p:cNvPr>
          <p:cNvSpPr txBox="1"/>
          <p:nvPr/>
        </p:nvSpPr>
        <p:spPr>
          <a:xfrm>
            <a:off x="4585786" y="22689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1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CF4280-F47C-EBA2-D5E6-BF0CFE06846A}"/>
              </a:ext>
            </a:extLst>
          </p:cNvPr>
          <p:cNvSpPr txBox="1"/>
          <p:nvPr/>
        </p:nvSpPr>
        <p:spPr>
          <a:xfrm>
            <a:off x="4599903" y="261206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2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369AFA-BBF6-5BC7-8260-C21B5633634A}"/>
              </a:ext>
            </a:extLst>
          </p:cNvPr>
          <p:cNvSpPr txBox="1"/>
          <p:nvPr/>
        </p:nvSpPr>
        <p:spPr>
          <a:xfrm>
            <a:off x="4585786" y="291803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3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CE65F7-EB68-9038-050B-CB6F11093CC7}"/>
              </a:ext>
            </a:extLst>
          </p:cNvPr>
          <p:cNvSpPr txBox="1"/>
          <p:nvPr/>
        </p:nvSpPr>
        <p:spPr>
          <a:xfrm>
            <a:off x="4572000" y="326117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4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93F7FC-D5F1-F84C-30E7-ED580331BBE6}"/>
              </a:ext>
            </a:extLst>
          </p:cNvPr>
          <p:cNvSpPr txBox="1"/>
          <p:nvPr/>
        </p:nvSpPr>
        <p:spPr>
          <a:xfrm>
            <a:off x="680805" y="331204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1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D967FA-CB5F-3E61-B68B-7D340831E464}"/>
              </a:ext>
            </a:extLst>
          </p:cNvPr>
          <p:cNvSpPr txBox="1"/>
          <p:nvPr/>
        </p:nvSpPr>
        <p:spPr>
          <a:xfrm>
            <a:off x="1243474" y="33120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2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A08B2A-4ECE-905C-D51A-6239777FF3C7}"/>
              </a:ext>
            </a:extLst>
          </p:cNvPr>
          <p:cNvSpPr txBox="1"/>
          <p:nvPr/>
        </p:nvSpPr>
        <p:spPr>
          <a:xfrm>
            <a:off x="1849062" y="33120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3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A97C05-F82B-D8A8-EC99-BEA309AB25D5}"/>
              </a:ext>
            </a:extLst>
          </p:cNvPr>
          <p:cNvSpPr txBox="1"/>
          <p:nvPr/>
        </p:nvSpPr>
        <p:spPr>
          <a:xfrm>
            <a:off x="2445790" y="331203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4</a:t>
            </a:r>
            <a:endParaRPr lang="en-CH" sz="12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26C556-F8ED-1B2B-09C4-B924B88C6ACC}"/>
              </a:ext>
            </a:extLst>
          </p:cNvPr>
          <p:cNvSpPr txBox="1"/>
          <p:nvPr/>
        </p:nvSpPr>
        <p:spPr>
          <a:xfrm>
            <a:off x="6157383" y="2706443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✨ </a:t>
            </a:r>
            <a:r>
              <a:rPr lang="en-GB" sz="2400" b="1" dirty="0" err="1"/>
              <a:t>Vererbung</a:t>
            </a:r>
            <a:r>
              <a:rPr lang="en-GB" sz="2400" b="1" dirty="0"/>
              <a:t>! ✨</a:t>
            </a:r>
            <a:endParaRPr lang="en-CH" sz="2400" b="1" dirty="0"/>
          </a:p>
        </p:txBody>
      </p:sp>
    </p:spTree>
    <p:extLst>
      <p:ext uri="{BB962C8B-B14F-4D97-AF65-F5344CB8AC3E}">
        <p14:creationId xmlns:p14="http://schemas.microsoft.com/office/powerpoint/2010/main" val="253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D5C5BDB0-2500-E04C-E8C5-2CB01B7BD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9F96D544-E854-C2AF-6D1F-F007DF3506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149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F9B012-29CC-A842-BB29-D31835B9061A}"/>
              </a:ext>
            </a:extLst>
          </p:cNvPr>
          <p:cNvGrpSpPr/>
          <p:nvPr/>
        </p:nvGrpSpPr>
        <p:grpSpPr>
          <a:xfrm>
            <a:off x="7715265" y="1632798"/>
            <a:ext cx="1293005" cy="1787058"/>
            <a:chOff x="4999566" y="1274233"/>
            <a:chExt cx="1293005" cy="178705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672D737-A0F5-67E2-FFB3-E8D0EED80E4B}"/>
                </a:ext>
              </a:extLst>
            </p:cNvPr>
            <p:cNvGrpSpPr/>
            <p:nvPr/>
          </p:nvGrpSpPr>
          <p:grpSpPr>
            <a:xfrm>
              <a:off x="4999566" y="1274233"/>
              <a:ext cx="1293005" cy="1469401"/>
              <a:chOff x="3740573" y="219195"/>
              <a:chExt cx="2551999" cy="2524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B8E32B62-0051-39C4-F464-6BBFDAE7C3DD}"/>
                      </a:ext>
                    </a:extLst>
                  </p14:cNvPr>
                  <p14:cNvContentPartPr/>
                  <p14:nvPr/>
                </p14:nvContentPartPr>
                <p14:xfrm>
                  <a:off x="5496480" y="2174080"/>
                  <a:ext cx="360" cy="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B8E32B62-0051-39C4-F464-6BBFDAE7C3DD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490360" y="2167960"/>
                    <a:ext cx="12600" cy="126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D80D20A-EFEC-264B-A807-A6C8BA780A30}"/>
                  </a:ext>
                </a:extLst>
              </p:cNvPr>
              <p:cNvGrpSpPr/>
              <p:nvPr/>
            </p:nvGrpSpPr>
            <p:grpSpPr>
              <a:xfrm>
                <a:off x="3740573" y="219195"/>
                <a:ext cx="2551999" cy="2524440"/>
                <a:chOff x="1" y="0"/>
                <a:chExt cx="3628279" cy="353532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11B0551-AD7C-62A0-6A42-E38E1B60EBA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" y="0"/>
                  <a:ext cx="3628279" cy="353532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GB" sz="300" b="0" dirty="0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public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class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4EC9B0"/>
                      </a:solidFill>
                      <a:effectLst/>
                      <a:latin typeface="Consolas" panose="020B0609020204030204" pitchFamily="49" charset="0"/>
                    </a:rPr>
                    <a:t>Layer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{</a:t>
                  </a:r>
                </a:p>
                <a:p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</a:t>
                  </a:r>
                  <a:r>
                    <a:rPr lang="en-GB" sz="300" b="0" dirty="0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private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4EC9B0"/>
                      </a:solidFill>
                      <a:effectLst/>
                      <a:latin typeface="Consolas" panose="020B0609020204030204" pitchFamily="49" charset="0"/>
                    </a:rPr>
                    <a:t>Neuron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[] </a:t>
                  </a:r>
                  <a:r>
                    <a:rPr lang="en-GB" sz="300" b="0" dirty="0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neurons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;</a:t>
                  </a:r>
                </a:p>
                <a:p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</a:t>
                  </a:r>
                  <a:r>
                    <a:rPr lang="en-GB" sz="300" b="0" dirty="0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private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4EC9B0"/>
                      </a:solidFill>
                      <a:effectLst/>
                      <a:latin typeface="Consolas" panose="020B0609020204030204" pitchFamily="49" charset="0"/>
                    </a:rPr>
                    <a:t>double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[] </a:t>
                  </a:r>
                  <a:r>
                    <a:rPr lang="en-GB" sz="300" b="0" dirty="0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weights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;</a:t>
                  </a:r>
                </a:p>
                <a:p>
                  <a:b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</a:b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</a:t>
                  </a:r>
                  <a:r>
                    <a:rPr lang="en-GB" sz="300" b="0" dirty="0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public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DCDCAA"/>
                      </a:solidFill>
                      <a:effectLst/>
                      <a:latin typeface="Consolas" panose="020B0609020204030204" pitchFamily="49" charset="0"/>
                    </a:rPr>
                    <a:t>Layer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(</a:t>
                  </a:r>
                  <a:r>
                    <a:rPr lang="en-GB" sz="300" b="0" dirty="0">
                      <a:solidFill>
                        <a:srgbClr val="4EC9B0"/>
                      </a:solidFill>
                      <a:effectLst/>
                      <a:latin typeface="Consolas" panose="020B0609020204030204" pitchFamily="49" charset="0"/>
                    </a:rPr>
                    <a:t>Neuron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[] </a:t>
                  </a:r>
                  <a:r>
                    <a:rPr lang="en-GB" sz="300" b="0" dirty="0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neurons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, </a:t>
                  </a:r>
                  <a:r>
                    <a:rPr lang="en-GB" sz="300" b="0" dirty="0">
                      <a:solidFill>
                        <a:srgbClr val="4EC9B0"/>
                      </a:solidFill>
                      <a:effectLst/>
                      <a:latin typeface="Consolas" panose="020B0609020204030204" pitchFamily="49" charset="0"/>
                    </a:rPr>
                    <a:t>double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[] </a:t>
                  </a:r>
                  <a:r>
                    <a:rPr lang="en-GB" sz="300" b="0" dirty="0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weights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) {</a:t>
                  </a:r>
                </a:p>
                <a:p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    </a:t>
                  </a:r>
                  <a:r>
                    <a:rPr lang="en-GB" sz="300" b="0" dirty="0" err="1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this</a:t>
                  </a:r>
                  <a:r>
                    <a:rPr lang="en-GB" sz="300" b="0" dirty="0" err="1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.</a:t>
                  </a:r>
                  <a:r>
                    <a:rPr lang="en-GB" sz="300" b="0" dirty="0" err="1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neurons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D4D4D4"/>
                      </a:solidFill>
                      <a:effectLst/>
                      <a:latin typeface="Consolas" panose="020B0609020204030204" pitchFamily="49" charset="0"/>
                    </a:rPr>
                    <a:t>=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neurons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;</a:t>
                  </a:r>
                </a:p>
                <a:p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    </a:t>
                  </a:r>
                  <a:r>
                    <a:rPr lang="en-GB" sz="300" b="0" dirty="0" err="1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this</a:t>
                  </a:r>
                  <a:r>
                    <a:rPr lang="en-GB" sz="300" b="0" dirty="0" err="1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.</a:t>
                  </a:r>
                  <a:r>
                    <a:rPr lang="en-GB" sz="300" b="0" dirty="0" err="1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weights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D4D4D4"/>
                      </a:solidFill>
                      <a:effectLst/>
                      <a:latin typeface="Consolas" panose="020B0609020204030204" pitchFamily="49" charset="0"/>
                    </a:rPr>
                    <a:t>=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weights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;</a:t>
                  </a:r>
                </a:p>
                <a:p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}</a:t>
                  </a:r>
                </a:p>
                <a:p>
                  <a:b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</a:b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</a:t>
                  </a:r>
                  <a:r>
                    <a:rPr lang="en-GB" sz="300" b="0" dirty="0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public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DCDCAA"/>
                      </a:solidFill>
                      <a:effectLst/>
                      <a:latin typeface="Consolas" panose="020B0609020204030204" pitchFamily="49" charset="0"/>
                    </a:rPr>
                    <a:t>Layer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() {</a:t>
                  </a:r>
                </a:p>
                <a:p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    </a:t>
                  </a:r>
                  <a:r>
                    <a:rPr lang="en-GB" sz="300" b="0" dirty="0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this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(</a:t>
                  </a:r>
                  <a:r>
                    <a:rPr lang="en-GB" sz="300" b="0" dirty="0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null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, </a:t>
                  </a:r>
                  <a:r>
                    <a:rPr lang="en-GB" sz="300" b="0" dirty="0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null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);</a:t>
                  </a:r>
                </a:p>
                <a:p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}</a:t>
                  </a:r>
                </a:p>
                <a:p>
                  <a:b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</a:b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</a:t>
                  </a:r>
                  <a:r>
                    <a:rPr lang="en-GB" sz="300" b="0" dirty="0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public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4EC9B0"/>
                      </a:solidFill>
                      <a:effectLst/>
                      <a:latin typeface="Consolas" panose="020B0609020204030204" pitchFamily="49" charset="0"/>
                    </a:rPr>
                    <a:t>double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[] </a:t>
                  </a:r>
                  <a:r>
                    <a:rPr lang="en-GB" sz="300" b="0" dirty="0" err="1">
                      <a:solidFill>
                        <a:srgbClr val="DCDCAA"/>
                      </a:solidFill>
                      <a:effectLst/>
                      <a:latin typeface="Consolas" panose="020B0609020204030204" pitchFamily="49" charset="0"/>
                    </a:rPr>
                    <a:t>getWeights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() {</a:t>
                  </a:r>
                </a:p>
                <a:p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    </a:t>
                  </a:r>
                  <a:r>
                    <a:rPr lang="en-GB" sz="300" b="0" dirty="0">
                      <a:solidFill>
                        <a:srgbClr val="C586C0"/>
                      </a:solidFill>
                      <a:effectLst/>
                      <a:latin typeface="Consolas" panose="020B0609020204030204" pitchFamily="49" charset="0"/>
                    </a:rPr>
                    <a:t>return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weights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;</a:t>
                  </a:r>
                </a:p>
                <a:p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}</a:t>
                  </a:r>
                </a:p>
                <a:p>
                  <a:b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</a:b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</a:t>
                  </a:r>
                  <a:r>
                    <a:rPr lang="en-GB" sz="300" b="0" dirty="0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public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4EC9B0"/>
                      </a:solidFill>
                      <a:effectLst/>
                      <a:latin typeface="Consolas" panose="020B0609020204030204" pitchFamily="49" charset="0"/>
                    </a:rPr>
                    <a:t>void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 err="1">
                      <a:solidFill>
                        <a:srgbClr val="DCDCAA"/>
                      </a:solidFill>
                      <a:effectLst/>
                      <a:latin typeface="Consolas" panose="020B0609020204030204" pitchFamily="49" charset="0"/>
                    </a:rPr>
                    <a:t>setWeights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(</a:t>
                  </a:r>
                  <a:r>
                    <a:rPr lang="en-GB" sz="300" b="0" dirty="0">
                      <a:solidFill>
                        <a:srgbClr val="4EC9B0"/>
                      </a:solidFill>
                      <a:effectLst/>
                      <a:latin typeface="Consolas" panose="020B0609020204030204" pitchFamily="49" charset="0"/>
                    </a:rPr>
                    <a:t>double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[] </a:t>
                  </a:r>
                  <a:r>
                    <a:rPr lang="en-GB" sz="300" b="0" dirty="0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weights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) {</a:t>
                  </a:r>
                </a:p>
                <a:p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    </a:t>
                  </a:r>
                  <a:r>
                    <a:rPr lang="en-GB" sz="300" b="0" dirty="0" err="1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this</a:t>
                  </a:r>
                  <a:r>
                    <a:rPr lang="en-GB" sz="300" b="0" dirty="0" err="1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.</a:t>
                  </a:r>
                  <a:r>
                    <a:rPr lang="en-GB" sz="300" b="0" dirty="0" err="1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weights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D4D4D4"/>
                      </a:solidFill>
                      <a:effectLst/>
                      <a:latin typeface="Consolas" panose="020B0609020204030204" pitchFamily="49" charset="0"/>
                    </a:rPr>
                    <a:t>=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weights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;</a:t>
                  </a:r>
                </a:p>
                <a:p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}</a:t>
                  </a:r>
                </a:p>
                <a:p>
                  <a:b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</a:b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</a:t>
                  </a:r>
                  <a:r>
                    <a:rPr lang="en-GB" sz="300" b="0" dirty="0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public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4EC9B0"/>
                      </a:solidFill>
                      <a:effectLst/>
                      <a:latin typeface="Consolas" panose="020B0609020204030204" pitchFamily="49" charset="0"/>
                    </a:rPr>
                    <a:t>void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 err="1">
                      <a:solidFill>
                        <a:srgbClr val="DCDCAA"/>
                      </a:solidFill>
                      <a:effectLst/>
                      <a:latin typeface="Consolas" panose="020B0609020204030204" pitchFamily="49" charset="0"/>
                    </a:rPr>
                    <a:t>changeWeight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(</a:t>
                  </a:r>
                  <a:r>
                    <a:rPr lang="en-GB" sz="300" b="0" dirty="0">
                      <a:solidFill>
                        <a:srgbClr val="4EC9B0"/>
                      </a:solidFill>
                      <a:effectLst/>
                      <a:latin typeface="Consolas" panose="020B0609020204030204" pitchFamily="49" charset="0"/>
                    </a:rPr>
                    <a:t>int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index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, </a:t>
                  </a:r>
                  <a:r>
                    <a:rPr lang="en-GB" sz="300" b="0" dirty="0">
                      <a:solidFill>
                        <a:srgbClr val="4EC9B0"/>
                      </a:solidFill>
                      <a:effectLst/>
                      <a:latin typeface="Consolas" panose="020B0609020204030204" pitchFamily="49" charset="0"/>
                    </a:rPr>
                    <a:t>double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value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) {</a:t>
                  </a:r>
                </a:p>
                <a:p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    </a:t>
                  </a:r>
                  <a:r>
                    <a:rPr lang="en-GB" sz="300" b="0" dirty="0" err="1">
                      <a:solidFill>
                        <a:srgbClr val="569CD6"/>
                      </a:solidFill>
                      <a:effectLst/>
                      <a:latin typeface="Consolas" panose="020B0609020204030204" pitchFamily="49" charset="0"/>
                    </a:rPr>
                    <a:t>this</a:t>
                  </a:r>
                  <a:r>
                    <a:rPr lang="en-GB" sz="300" b="0" dirty="0" err="1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.</a:t>
                  </a:r>
                  <a:r>
                    <a:rPr lang="en-GB" sz="300" b="0" dirty="0" err="1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weights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[</a:t>
                  </a:r>
                  <a:r>
                    <a:rPr lang="en-GB" sz="300" b="0" dirty="0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index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] </a:t>
                  </a:r>
                  <a:r>
                    <a:rPr lang="en-GB" sz="300" b="0" dirty="0">
                      <a:solidFill>
                        <a:srgbClr val="D4D4D4"/>
                      </a:solidFill>
                      <a:effectLst/>
                      <a:latin typeface="Consolas" panose="020B0609020204030204" pitchFamily="49" charset="0"/>
                    </a:rPr>
                    <a:t>=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 </a:t>
                  </a:r>
                  <a:r>
                    <a:rPr lang="en-GB" sz="300" b="0" dirty="0">
                      <a:solidFill>
                        <a:srgbClr val="9CDCFE"/>
                      </a:solidFill>
                      <a:effectLst/>
                      <a:latin typeface="Consolas" panose="020B0609020204030204" pitchFamily="49" charset="0"/>
                    </a:rPr>
                    <a:t>value</a:t>
                  </a:r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;</a:t>
                  </a:r>
                </a:p>
                <a:p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    }</a:t>
                  </a:r>
                </a:p>
                <a:p>
                  <a:r>
                    <a:rPr lang="en-GB" sz="300" b="0" dirty="0">
                      <a:solidFill>
                        <a:srgbClr val="CCCCCC"/>
                      </a:solidFill>
                      <a:effectLst/>
                      <a:latin typeface="Consolas" panose="020B0609020204030204" pitchFamily="49" charset="0"/>
                    </a:rPr>
                    <a:t>}</a:t>
                  </a:r>
                </a:p>
              </p:txBody>
            </p:sp>
            <p:pic>
              <p:nvPicPr>
                <p:cNvPr id="12" name="Picture 11" descr="A blue grid with dots and lines&#10;&#10;Description automatically generated">
                  <a:extLst>
                    <a:ext uri="{FF2B5EF4-FFF2-40B4-BE49-F238E27FC236}">
                      <a16:creationId xmlns:a16="http://schemas.microsoft.com/office/drawing/2014/main" id="{E59F5D22-3E58-6479-8AD1-A591790906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l="9970" t="24333" r="76939" b="23367"/>
                <a:stretch/>
              </p:blipFill>
              <p:spPr>
                <a:xfrm>
                  <a:off x="1441946" y="207100"/>
                  <a:ext cx="85288" cy="191608"/>
                </a:xfrm>
                <a:prstGeom prst="rect">
                  <a:avLst/>
                </a:prstGeom>
              </p:spPr>
            </p:pic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A27C6C-BC16-52CF-0BB3-26A21B52586D}"/>
                </a:ext>
              </a:extLst>
            </p:cNvPr>
            <p:cNvSpPr txBox="1"/>
            <p:nvPr/>
          </p:nvSpPr>
          <p:spPr>
            <a:xfrm>
              <a:off x="5140961" y="2753514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</a:rPr>
                <a:t>Layer.java</a:t>
              </a:r>
              <a:endParaRPr lang="en-CH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99EE6A-DEB8-5EB7-8FAA-403CD5E9090C}"/>
              </a:ext>
            </a:extLst>
          </p:cNvPr>
          <p:cNvGrpSpPr/>
          <p:nvPr/>
        </p:nvGrpSpPr>
        <p:grpSpPr>
          <a:xfrm>
            <a:off x="7628391" y="200479"/>
            <a:ext cx="1149674" cy="1399432"/>
            <a:chOff x="6468299" y="524933"/>
            <a:chExt cx="1149674" cy="13994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4B2F83-3CC0-5CBE-9C1E-EE76E1DB9332}"/>
                </a:ext>
              </a:extLst>
            </p:cNvPr>
            <p:cNvSpPr txBox="1"/>
            <p:nvPr/>
          </p:nvSpPr>
          <p:spPr>
            <a:xfrm>
              <a:off x="6468299" y="1616588"/>
              <a:ext cx="1149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</a:rPr>
                <a:t>Neuron.java</a:t>
              </a:r>
              <a:endParaRPr lang="en-CH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B5E349A-8131-19C2-D774-68F03DE0081B}"/>
                </a:ext>
              </a:extLst>
            </p:cNvPr>
            <p:cNvGrpSpPr/>
            <p:nvPr/>
          </p:nvGrpSpPr>
          <p:grpSpPr>
            <a:xfrm>
              <a:off x="6555173" y="524933"/>
              <a:ext cx="975927" cy="1058768"/>
              <a:chOff x="4419600" y="70349"/>
              <a:chExt cx="2656481" cy="2668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28D2D2FF-B76F-F4AE-C166-472AC401794B}"/>
                      </a:ext>
                    </a:extLst>
                  </p14:cNvPr>
                  <p14:cNvContentPartPr/>
                  <p14:nvPr/>
                </p14:nvContentPartPr>
                <p14:xfrm>
                  <a:off x="5394880" y="2169000"/>
                  <a:ext cx="360" cy="3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28D2D2FF-B76F-F4AE-C166-472AC401794B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388760" y="2162880"/>
                    <a:ext cx="12600" cy="12600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054AD6-257A-AFBA-4A3C-51ADFA4E9F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19600" y="70349"/>
                <a:ext cx="2656481" cy="266848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300" b="0" dirty="0">
                    <a:solidFill>
                      <a:srgbClr val="569CD6"/>
                    </a:solidFill>
                    <a:effectLst/>
                    <a:latin typeface="Consolas" panose="020B0609020204030204" pitchFamily="49" charset="0"/>
                  </a:rPr>
                  <a:t>public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>
                    <a:solidFill>
                      <a:srgbClr val="569CD6"/>
                    </a:solidFill>
                    <a:effectLst/>
                    <a:latin typeface="Consolas" panose="020B0609020204030204" pitchFamily="49" charset="0"/>
                  </a:rPr>
                  <a:t>class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>
                    <a:solidFill>
                      <a:srgbClr val="4EC9B0"/>
                    </a:solidFill>
                    <a:effectLst/>
                    <a:latin typeface="Consolas" panose="020B0609020204030204" pitchFamily="49" charset="0"/>
                  </a:rPr>
                  <a:t>Neuron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{</a:t>
                </a:r>
              </a:p>
              <a:p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GB" sz="300" b="0" dirty="0">
                    <a:solidFill>
                      <a:srgbClr val="569CD6"/>
                    </a:solidFill>
                    <a:effectLst/>
                    <a:latin typeface="Consolas" panose="020B0609020204030204" pitchFamily="49" charset="0"/>
                  </a:rPr>
                  <a:t>private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>
                    <a:solidFill>
                      <a:srgbClr val="4EC9B0"/>
                    </a:solidFill>
                    <a:effectLst/>
                    <a:latin typeface="Consolas" panose="020B0609020204030204" pitchFamily="49" charset="0"/>
                  </a:rPr>
                  <a:t>int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>
                    <a:solidFill>
                      <a:srgbClr val="9CDCFE"/>
                    </a:solidFill>
                    <a:effectLst/>
                    <a:latin typeface="Consolas" panose="020B0609020204030204" pitchFamily="49" charset="0"/>
                  </a:rPr>
                  <a:t>value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;</a:t>
                </a:r>
              </a:p>
              <a:p>
                <a:b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GB" sz="300" b="0" dirty="0">
                    <a:solidFill>
                      <a:srgbClr val="569CD6"/>
                    </a:solidFill>
                    <a:effectLst/>
                    <a:latin typeface="Consolas" panose="020B0609020204030204" pitchFamily="49" charset="0"/>
                  </a:rPr>
                  <a:t>public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>
                    <a:solidFill>
                      <a:srgbClr val="DCDCAA"/>
                    </a:solidFill>
                    <a:effectLst/>
                    <a:latin typeface="Consolas" panose="020B0609020204030204" pitchFamily="49" charset="0"/>
                  </a:rPr>
                  <a:t>Neuron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(</a:t>
                </a:r>
                <a:r>
                  <a:rPr lang="en-GB" sz="300" b="0" dirty="0">
                    <a:solidFill>
                      <a:srgbClr val="4EC9B0"/>
                    </a:solidFill>
                    <a:effectLst/>
                    <a:latin typeface="Consolas" panose="020B0609020204030204" pitchFamily="49" charset="0"/>
                  </a:rPr>
                  <a:t>int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>
                    <a:solidFill>
                      <a:srgbClr val="9CDCFE"/>
                    </a:solidFill>
                    <a:effectLst/>
                    <a:latin typeface="Consolas" panose="020B0609020204030204" pitchFamily="49" charset="0"/>
                  </a:rPr>
                  <a:t>value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) {</a:t>
                </a:r>
              </a:p>
              <a:p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        </a:t>
                </a:r>
                <a:r>
                  <a:rPr lang="en-GB" sz="300" b="0" dirty="0" err="1">
                    <a:solidFill>
                      <a:srgbClr val="569CD6"/>
                    </a:solidFill>
                    <a:effectLst/>
                    <a:latin typeface="Consolas" panose="020B0609020204030204" pitchFamily="49" charset="0"/>
                  </a:rPr>
                  <a:t>this</a:t>
                </a:r>
                <a:r>
                  <a:rPr lang="en-GB" sz="300" b="0" dirty="0" err="1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.</a:t>
                </a:r>
                <a:r>
                  <a:rPr lang="en-GB" sz="300" b="0" dirty="0" err="1">
                    <a:solidFill>
                      <a:srgbClr val="9CDCFE"/>
                    </a:solidFill>
                    <a:effectLst/>
                    <a:latin typeface="Consolas" panose="020B0609020204030204" pitchFamily="49" charset="0"/>
                  </a:rPr>
                  <a:t>value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>
                    <a:solidFill>
                      <a:srgbClr val="D4D4D4"/>
                    </a:solidFill>
                    <a:effectLst/>
                    <a:latin typeface="Consolas" panose="020B0609020204030204" pitchFamily="49" charset="0"/>
                  </a:rPr>
                  <a:t>=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>
                    <a:solidFill>
                      <a:srgbClr val="9CDCFE"/>
                    </a:solidFill>
                    <a:effectLst/>
                    <a:latin typeface="Consolas" panose="020B0609020204030204" pitchFamily="49" charset="0"/>
                  </a:rPr>
                  <a:t>value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    }</a:t>
                </a:r>
              </a:p>
              <a:p>
                <a:b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GB" sz="300" b="0" dirty="0">
                    <a:solidFill>
                      <a:srgbClr val="569CD6"/>
                    </a:solidFill>
                    <a:effectLst/>
                    <a:latin typeface="Consolas" panose="020B0609020204030204" pitchFamily="49" charset="0"/>
                  </a:rPr>
                  <a:t>public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>
                    <a:solidFill>
                      <a:srgbClr val="DCDCAA"/>
                    </a:solidFill>
                    <a:effectLst/>
                    <a:latin typeface="Consolas" panose="020B0609020204030204" pitchFamily="49" charset="0"/>
                  </a:rPr>
                  <a:t>Neuron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() {</a:t>
                </a:r>
              </a:p>
              <a:p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        </a:t>
                </a:r>
                <a:r>
                  <a:rPr lang="en-GB" sz="300" b="0" dirty="0">
                    <a:solidFill>
                      <a:srgbClr val="569CD6"/>
                    </a:solidFill>
                    <a:effectLst/>
                    <a:latin typeface="Consolas" panose="020B0609020204030204" pitchFamily="49" charset="0"/>
                  </a:rPr>
                  <a:t>this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(</a:t>
                </a:r>
                <a:r>
                  <a:rPr lang="en-GB" sz="300" b="0" dirty="0">
                    <a:solidFill>
                      <a:srgbClr val="B5CEA8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);</a:t>
                </a:r>
              </a:p>
              <a:p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    }</a:t>
                </a:r>
              </a:p>
              <a:p>
                <a:b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GB" sz="300" b="0" dirty="0">
                    <a:solidFill>
                      <a:srgbClr val="569CD6"/>
                    </a:solidFill>
                    <a:effectLst/>
                    <a:latin typeface="Consolas" panose="020B0609020204030204" pitchFamily="49" charset="0"/>
                  </a:rPr>
                  <a:t>public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>
                    <a:solidFill>
                      <a:srgbClr val="4EC9B0"/>
                    </a:solidFill>
                    <a:effectLst/>
                    <a:latin typeface="Consolas" panose="020B0609020204030204" pitchFamily="49" charset="0"/>
                  </a:rPr>
                  <a:t>int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 err="1">
                    <a:solidFill>
                      <a:srgbClr val="DCDCAA"/>
                    </a:solidFill>
                    <a:effectLst/>
                    <a:latin typeface="Consolas" panose="020B0609020204030204" pitchFamily="49" charset="0"/>
                  </a:rPr>
                  <a:t>getValue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() {</a:t>
                </a:r>
              </a:p>
              <a:p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        </a:t>
                </a:r>
                <a:r>
                  <a:rPr lang="en-GB" sz="300" b="0" dirty="0">
                    <a:solidFill>
                      <a:srgbClr val="C586C0"/>
                    </a:solidFill>
                    <a:effectLst/>
                    <a:latin typeface="Consolas" panose="020B0609020204030204" pitchFamily="49" charset="0"/>
                  </a:rPr>
                  <a:t>return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>
                    <a:solidFill>
                      <a:srgbClr val="9CDCFE"/>
                    </a:solidFill>
                    <a:effectLst/>
                    <a:latin typeface="Consolas" panose="020B0609020204030204" pitchFamily="49" charset="0"/>
                  </a:rPr>
                  <a:t>value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    }</a:t>
                </a:r>
              </a:p>
              <a:p>
                <a:b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    </a:t>
                </a:r>
                <a:r>
                  <a:rPr lang="en-GB" sz="300" b="0" dirty="0">
                    <a:solidFill>
                      <a:srgbClr val="569CD6"/>
                    </a:solidFill>
                    <a:effectLst/>
                    <a:latin typeface="Consolas" panose="020B0609020204030204" pitchFamily="49" charset="0"/>
                  </a:rPr>
                  <a:t>public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>
                    <a:solidFill>
                      <a:srgbClr val="4EC9B0"/>
                    </a:solidFill>
                    <a:effectLst/>
                    <a:latin typeface="Consolas" panose="020B0609020204030204" pitchFamily="49" charset="0"/>
                  </a:rPr>
                  <a:t>void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 err="1">
                    <a:solidFill>
                      <a:srgbClr val="DCDCAA"/>
                    </a:solidFill>
                    <a:effectLst/>
                    <a:latin typeface="Consolas" panose="020B0609020204030204" pitchFamily="49" charset="0"/>
                  </a:rPr>
                  <a:t>setValue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(</a:t>
                </a:r>
                <a:r>
                  <a:rPr lang="en-GB" sz="300" b="0" dirty="0">
                    <a:solidFill>
                      <a:srgbClr val="4EC9B0"/>
                    </a:solidFill>
                    <a:effectLst/>
                    <a:latin typeface="Consolas" panose="020B0609020204030204" pitchFamily="49" charset="0"/>
                  </a:rPr>
                  <a:t>int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>
                    <a:solidFill>
                      <a:srgbClr val="9CDCFE"/>
                    </a:solidFill>
                    <a:effectLst/>
                    <a:latin typeface="Consolas" panose="020B0609020204030204" pitchFamily="49" charset="0"/>
                  </a:rPr>
                  <a:t>value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) {</a:t>
                </a:r>
              </a:p>
              <a:p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        </a:t>
                </a:r>
                <a:r>
                  <a:rPr lang="en-GB" sz="300" b="0" dirty="0" err="1">
                    <a:solidFill>
                      <a:srgbClr val="569CD6"/>
                    </a:solidFill>
                    <a:effectLst/>
                    <a:latin typeface="Consolas" panose="020B0609020204030204" pitchFamily="49" charset="0"/>
                  </a:rPr>
                  <a:t>this</a:t>
                </a:r>
                <a:r>
                  <a:rPr lang="en-GB" sz="300" b="0" dirty="0" err="1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.</a:t>
                </a:r>
                <a:r>
                  <a:rPr lang="en-GB" sz="300" b="0" dirty="0" err="1">
                    <a:solidFill>
                      <a:srgbClr val="9CDCFE"/>
                    </a:solidFill>
                    <a:effectLst/>
                    <a:latin typeface="Consolas" panose="020B0609020204030204" pitchFamily="49" charset="0"/>
                  </a:rPr>
                  <a:t>value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>
                    <a:solidFill>
                      <a:srgbClr val="D4D4D4"/>
                    </a:solidFill>
                    <a:effectLst/>
                    <a:latin typeface="Consolas" panose="020B0609020204030204" pitchFamily="49" charset="0"/>
                  </a:rPr>
                  <a:t>=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GB" sz="300" b="0" dirty="0">
                    <a:solidFill>
                      <a:srgbClr val="9CDCFE"/>
                    </a:solidFill>
                    <a:effectLst/>
                    <a:latin typeface="Consolas" panose="020B0609020204030204" pitchFamily="49" charset="0"/>
                  </a:rPr>
                  <a:t>value</a:t>
                </a:r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    }</a:t>
                </a:r>
              </a:p>
              <a:p>
                <a:r>
                  <a:rPr lang="en-GB" sz="300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}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22913E7-C980-91C3-0B6D-29D49AB2F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9942" t="30027" r="86279" b="62252"/>
              <a:stretch/>
            </p:blipFill>
            <p:spPr>
              <a:xfrm>
                <a:off x="6036886" y="206871"/>
                <a:ext cx="238759" cy="274319"/>
              </a:xfrm>
              <a:prstGeom prst="rect">
                <a:avLst/>
              </a:prstGeom>
            </p:spPr>
          </p:pic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0A2C488-7393-8A03-D236-5593D10F1331}"/>
              </a:ext>
            </a:extLst>
          </p:cNvPr>
          <p:cNvSpPr>
            <a:spLocks/>
          </p:cNvSpPr>
          <p:nvPr/>
        </p:nvSpPr>
        <p:spPr>
          <a:xfrm>
            <a:off x="342449" y="219196"/>
            <a:ext cx="3987269" cy="25244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>
                <a:solidFill>
                  <a:srgbClr val="569CD6"/>
                </a:solidFill>
                <a:latin typeface="Consolas" panose="020B0609020204030204" pitchFamily="49" charset="0"/>
              </a:rPr>
              <a:t>p</a:t>
            </a:r>
            <a:r>
              <a:rPr lang="en-GB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ublic</a:t>
            </a:r>
            <a:r>
              <a:rPr lang="en-GB" sz="800" dirty="0">
                <a:solidFill>
                  <a:srgbClr val="CCCCCC"/>
                </a:solidFill>
                <a:latin typeface="Consolas" panose="020B0609020204030204" pitchFamily="49" charset="0"/>
              </a:rPr>
              <a:t> </a:t>
            </a:r>
            <a:r>
              <a:rPr lang="en-GB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extends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NeuralNetwork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endParaRPr lang="en-GB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GB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Layer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GB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8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@</a:t>
            </a:r>
            <a:r>
              <a:rPr lang="en-GB" sz="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Override</a:t>
            </a:r>
            <a:endParaRPr lang="en-GB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train</a:t>
            </a:r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8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TODO</a:t>
            </a:r>
            <a:endParaRPr lang="en-GB" sz="8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6B928-DEEC-42ED-0E69-97AF16852D61}"/>
              </a:ext>
            </a:extLst>
          </p:cNvPr>
          <p:cNvSpPr txBox="1"/>
          <p:nvPr/>
        </p:nvSpPr>
        <p:spPr>
          <a:xfrm>
            <a:off x="5148695" y="2813279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NeuralNetwork.java</a:t>
            </a:r>
            <a:endParaRPr lang="en-CH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C0967-C71F-FE9C-BE23-C5947A3A6651}"/>
              </a:ext>
            </a:extLst>
          </p:cNvPr>
          <p:cNvGrpSpPr/>
          <p:nvPr/>
        </p:nvGrpSpPr>
        <p:grpSpPr>
          <a:xfrm>
            <a:off x="4499537" y="200479"/>
            <a:ext cx="3045910" cy="2524439"/>
            <a:chOff x="1" y="0"/>
            <a:chExt cx="3077202" cy="26771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78AEA3-5083-F851-9E0E-FD6F0933C24E}"/>
                </a:ext>
              </a:extLst>
            </p:cNvPr>
            <p:cNvSpPr>
              <a:spLocks/>
            </p:cNvSpPr>
            <p:nvPr/>
          </p:nvSpPr>
          <p:spPr>
            <a:xfrm>
              <a:off x="1" y="0"/>
              <a:ext cx="3077202" cy="267716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NeuralNetwork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private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Layer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layers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NeuralNetwork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Layer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[]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layers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8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8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layers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=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layers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NeuralNetwork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null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);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Layer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getOutputs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>
                  <a:solidFill>
                    <a:srgbClr val="C586C0"/>
                  </a:solidFill>
                  <a:effectLst/>
                  <a:latin typeface="Consolas" panose="020B0609020204030204" pitchFamily="49" charset="0"/>
                </a:rPr>
                <a:t>return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 err="1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this</a:t>
              </a:r>
              <a:r>
                <a:rPr lang="en-GB" sz="8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8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layers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[</a:t>
              </a:r>
              <a:r>
                <a:rPr lang="en-GB" sz="8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layers</a:t>
              </a:r>
              <a:r>
                <a:rPr lang="en-GB" sz="800" b="0" dirty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.</a:t>
              </a:r>
              <a:r>
                <a:rPr lang="en-GB" sz="800" b="0" dirty="0" err="1">
                  <a:solidFill>
                    <a:srgbClr val="9CDCFE"/>
                  </a:solidFill>
                  <a:effectLst/>
                  <a:latin typeface="Consolas" panose="020B0609020204030204" pitchFamily="49" charset="0"/>
                </a:rPr>
                <a:t>length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4D4D4"/>
                  </a:solidFill>
                  <a:effectLst/>
                  <a:latin typeface="Consolas" panose="020B0609020204030204" pitchFamily="49" charset="0"/>
                </a:rPr>
                <a:t>-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B5CEA8"/>
                  </a:solidFill>
                  <a:effectLst/>
                  <a:latin typeface="Consolas" panose="020B0609020204030204" pitchFamily="49" charset="0"/>
                </a:rPr>
                <a:t>1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];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b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</a:b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GB" sz="800" b="0" dirty="0">
                  <a:solidFill>
                    <a:srgbClr val="569CD6"/>
                  </a:solidFill>
                  <a:effectLst/>
                  <a:latin typeface="Consolas" panose="020B0609020204030204" pitchFamily="49" charset="0"/>
                </a:rPr>
                <a:t>public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rPr>
                <a:t>void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GB" sz="800" b="0" dirty="0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train</a:t>
              </a:r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() {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GB" sz="800" b="0" dirty="0">
                  <a:solidFill>
                    <a:srgbClr val="6A9955"/>
                  </a:solidFill>
                  <a:effectLst/>
                  <a:latin typeface="Consolas" panose="020B0609020204030204" pitchFamily="49" charset="0"/>
                </a:rPr>
                <a:t>// TODO</a:t>
              </a:r>
              <a:endParaRPr lang="en-GB" sz="8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    }</a:t>
              </a:r>
            </a:p>
            <a:p>
              <a:r>
                <a:rPr lang="en-GB" sz="800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}</a:t>
              </a:r>
            </a:p>
          </p:txBody>
        </p:sp>
        <p:pic>
          <p:nvPicPr>
            <p:cNvPr id="26" name="Picture 25" descr="A blue grid with dots and lines&#10;&#10;Description automatically generated">
              <a:extLst>
                <a:ext uri="{FF2B5EF4-FFF2-40B4-BE49-F238E27FC236}">
                  <a16:creationId xmlns:a16="http://schemas.microsoft.com/office/drawing/2014/main" id="{D7FAD348-B892-E9D6-E2F8-12F2C4948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0093" b="9703"/>
            <a:stretch/>
          </p:blipFill>
          <p:spPr>
            <a:xfrm>
              <a:off x="1913333" y="30849"/>
              <a:ext cx="722637" cy="325934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1BE6601-1C56-D5F1-9733-0A73651EA6E4}"/>
              </a:ext>
            </a:extLst>
          </p:cNvPr>
          <p:cNvSpPr txBox="1"/>
          <p:nvPr/>
        </p:nvSpPr>
        <p:spPr>
          <a:xfrm>
            <a:off x="1442248" y="2822990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SparseNetwork.java</a:t>
            </a:r>
            <a:endParaRPr lang="en-CH" dirty="0">
              <a:solidFill>
                <a:schemeClr val="tx1"/>
              </a:solidFill>
            </a:endParaRPr>
          </a:p>
        </p:txBody>
      </p:sp>
      <p:pic>
        <p:nvPicPr>
          <p:cNvPr id="29" name="Picture 28" descr="A diagram of a neural network&#10;&#10;Description automatically generated">
            <a:extLst>
              <a:ext uri="{FF2B5EF4-FFF2-40B4-BE49-F238E27FC236}">
                <a16:creationId xmlns:a16="http://schemas.microsoft.com/office/drawing/2014/main" id="{A256E05C-B3B5-D86B-B09D-00BC27F4D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0490" y="320312"/>
            <a:ext cx="492217" cy="4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5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3AB31EE0-7EC1-CDF2-BA28-D5AC3F8F5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9CAFB035-6885-0FBD-F76A-244A7E4C2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2F8A6928-EA92-898E-7773-16D68A8527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446869FD-F23D-B3C9-B4E1-423B660071B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15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1149D2-451F-AAD9-EECF-3889091AA692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77FD4-88B4-9649-9AA1-D0FA08FD662D}"/>
              </a:ext>
            </a:extLst>
          </p:cNvPr>
          <p:cNvSpPr txBox="1"/>
          <p:nvPr/>
        </p:nvSpPr>
        <p:spPr>
          <a:xfrm>
            <a:off x="4402634" y="2725791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BC20C8-E906-5E68-1222-6D182F89C580}"/>
              </a:ext>
            </a:extLst>
          </p:cNvPr>
          <p:cNvGrpSpPr/>
          <p:nvPr/>
        </p:nvGrpSpPr>
        <p:grpSpPr>
          <a:xfrm>
            <a:off x="4302000" y="2361225"/>
            <a:ext cx="540000" cy="540000"/>
            <a:chOff x="1027149" y="2766073"/>
            <a:chExt cx="540000" cy="54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BE5AC4-FE6A-1621-2906-06FFD8E191DA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1D2C07-8A88-DFF8-ED58-592CE2C608A4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B7A162-FD94-AAAD-7DC3-9E963C383773}"/>
              </a:ext>
            </a:extLst>
          </p:cNvPr>
          <p:cNvSpPr/>
          <p:nvPr/>
        </p:nvSpPr>
        <p:spPr>
          <a:xfrm>
            <a:off x="4828250" y="3296417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94C7D-BA4C-2124-D103-D23097752E9E}"/>
              </a:ext>
            </a:extLst>
          </p:cNvPr>
          <p:cNvSpPr/>
          <p:nvPr/>
        </p:nvSpPr>
        <p:spPr>
          <a:xfrm>
            <a:off x="525687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D47F41-0AD2-0E07-9275-7B012B7CBD34}"/>
              </a:ext>
            </a:extLst>
          </p:cNvPr>
          <p:cNvSpPr/>
          <p:nvPr/>
        </p:nvSpPr>
        <p:spPr>
          <a:xfrm>
            <a:off x="3527125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B3A788-41C7-2F72-DEB1-D56D656D42D8}"/>
              </a:ext>
            </a:extLst>
          </p:cNvPr>
          <p:cNvSpPr/>
          <p:nvPr/>
        </p:nvSpPr>
        <p:spPr>
          <a:xfrm>
            <a:off x="4388884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58A21F-42C0-9693-E46A-2BFB8BD8B3DC}"/>
              </a:ext>
            </a:extLst>
          </p:cNvPr>
          <p:cNvGrpSpPr/>
          <p:nvPr/>
        </p:nvGrpSpPr>
        <p:grpSpPr>
          <a:xfrm>
            <a:off x="3862634" y="3141042"/>
            <a:ext cx="540000" cy="540000"/>
            <a:chOff x="1027149" y="2766073"/>
            <a:chExt cx="540000" cy="5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680CD5-7B1E-BA73-36A9-FC8EC5FF240E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5DA925-3046-AA97-A332-677A68A2BC3A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319FE5-DA40-231C-8EEB-6D51DC2C54B6}"/>
              </a:ext>
            </a:extLst>
          </p:cNvPr>
          <p:cNvGrpSpPr/>
          <p:nvPr/>
        </p:nvGrpSpPr>
        <p:grpSpPr>
          <a:xfrm>
            <a:off x="4302898" y="1514083"/>
            <a:ext cx="540000" cy="540000"/>
            <a:chOff x="1027149" y="2766073"/>
            <a:chExt cx="540000" cy="54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747750E-9A77-29F9-BC30-953A76822874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5D6212-3EB3-ECC6-C298-10DEC706942B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AC0109E-CB55-72A4-9B99-29C57A792DC9}"/>
              </a:ext>
            </a:extLst>
          </p:cNvPr>
          <p:cNvCxnSpPr>
            <a:stCxn id="22" idx="4"/>
            <a:endCxn id="4" idx="0"/>
          </p:cNvCxnSpPr>
          <p:nvPr/>
        </p:nvCxnSpPr>
        <p:spPr>
          <a:xfrm flipH="1">
            <a:off x="4572000" y="2054083"/>
            <a:ext cx="898" cy="307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FBC153-1E99-B762-AFEB-A3E1648E12CE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3707125" y="1975002"/>
            <a:ext cx="674854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5C2FD4-E854-1248-0172-9C9D5294A629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4763817" y="1975002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C3F486-CE3F-0260-A90E-AB4DE7F4D6FF}"/>
              </a:ext>
            </a:extLst>
          </p:cNvPr>
          <p:cNvCxnSpPr>
            <a:stCxn id="4" idx="3"/>
            <a:endCxn id="18" idx="0"/>
          </p:cNvCxnSpPr>
          <p:nvPr/>
        </p:nvCxnSpPr>
        <p:spPr>
          <a:xfrm flipH="1">
            <a:off x="4132634" y="2822144"/>
            <a:ext cx="248447" cy="3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F65B1E6-F484-5456-D81B-BEE984752B5F}"/>
              </a:ext>
            </a:extLst>
          </p:cNvPr>
          <p:cNvCxnSpPr>
            <a:cxnSpLocks/>
            <a:stCxn id="4" idx="5"/>
            <a:endCxn id="11" idx="0"/>
          </p:cNvCxnSpPr>
          <p:nvPr/>
        </p:nvCxnSpPr>
        <p:spPr>
          <a:xfrm>
            <a:off x="4762919" y="2822144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4589D6-3B82-0C5B-28DE-BABA00ED4C0B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3707125" y="3601961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15930CB-806C-F18F-C081-B83DAADA9E25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4323553" y="3601961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6D579D1-B40D-499F-CCA4-14A41338F5A9}"/>
              </a:ext>
            </a:extLst>
          </p:cNvPr>
          <p:cNvSpPr txBox="1"/>
          <p:nvPr/>
        </p:nvSpPr>
        <p:spPr>
          <a:xfrm>
            <a:off x="4228085" y="12207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(2,3)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B25A9C-09BC-DCDA-7BD9-0EF8C2657477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E5F2C41-E0C4-F5D8-3271-CE3996F15C47}"/>
              </a:ext>
            </a:extLst>
          </p:cNvPr>
          <p:cNvCxnSpPr>
            <a:cxnSpLocks/>
          </p:cNvCxnSpPr>
          <p:nvPr/>
        </p:nvCxnSpPr>
        <p:spPr>
          <a:xfrm flipV="1">
            <a:off x="3557022" y="1903715"/>
            <a:ext cx="761152" cy="609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37559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2A67B181-A147-7A4B-8134-445F1A6A2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65CAEA1-46EF-AB81-931E-EA15DF83EBF4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extends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NeuralNetwork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Layer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@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Override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train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TODO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/>
            <a:endParaRPr lang="en-CH" dirty="0"/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AFC0AA7B-6B8D-B0C0-D3CB-665110746C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150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213843C-C74F-86A3-CF29-14DFC783A4E1}"/>
                  </a:ext>
                </a:extLst>
              </p14:cNvPr>
              <p14:cNvContentPartPr/>
              <p14:nvPr/>
            </p14:nvContentPartPr>
            <p14:xfrm>
              <a:off x="5394880" y="21690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213843C-C74F-86A3-CF29-14DFC783A4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8760" y="2162880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diagram of a neural network&#10;&#10;Description automatically generated">
            <a:extLst>
              <a:ext uri="{FF2B5EF4-FFF2-40B4-BE49-F238E27FC236}">
                <a16:creationId xmlns:a16="http://schemas.microsoft.com/office/drawing/2014/main" id="{CD0F0C58-9BCD-C868-69E0-AFCF3A1BA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049" y="239400"/>
            <a:ext cx="1423551" cy="12528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54A2FC-EFF6-6559-FD08-DD0BEFC64039}"/>
              </a:ext>
            </a:extLst>
          </p:cNvPr>
          <p:cNvCxnSpPr>
            <a:cxnSpLocks/>
          </p:cNvCxnSpPr>
          <p:nvPr/>
        </p:nvCxnSpPr>
        <p:spPr>
          <a:xfrm flipH="1" flipV="1">
            <a:off x="4178300" y="908050"/>
            <a:ext cx="1562100" cy="15875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1BA5C6-21F4-B277-8E2A-AFDDEAF87725}"/>
              </a:ext>
            </a:extLst>
          </p:cNvPr>
          <p:cNvSpPr txBox="1"/>
          <p:nvPr/>
        </p:nvSpPr>
        <p:spPr>
          <a:xfrm>
            <a:off x="5511800" y="2654300"/>
            <a:ext cx="248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Connections Array pro Layer. In </a:t>
            </a:r>
            <a:r>
              <a:rPr lang="en-GB" dirty="0" err="1">
                <a:solidFill>
                  <a:srgbClr val="FFFF00"/>
                </a:solidFill>
              </a:rPr>
              <a:t>jedem</a:t>
            </a:r>
            <a:r>
              <a:rPr lang="en-GB" dirty="0">
                <a:solidFill>
                  <a:srgbClr val="FFFF00"/>
                </a:solidFill>
              </a:rPr>
              <a:t> Layer </a:t>
            </a:r>
            <a:r>
              <a:rPr lang="en-GB" dirty="0" err="1">
                <a:solidFill>
                  <a:srgbClr val="FFFF00"/>
                </a:solidFill>
              </a:rPr>
              <a:t>ein</a:t>
            </a:r>
            <a:r>
              <a:rPr lang="en-GB" dirty="0">
                <a:solidFill>
                  <a:srgbClr val="FFFF00"/>
                </a:solidFill>
              </a:rPr>
              <a:t> Array pro Neuron. </a:t>
            </a:r>
            <a:endParaRPr lang="en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4946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8D3FDCC9-DDE1-2075-4308-F2704F99F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A6CCA8-62AA-E14E-FB1C-BBF2F2B58DF8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extends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NeuralNetwork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Layer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@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Override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train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TODO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/>
            <a:endParaRPr lang="en-CH" dirty="0"/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23C754C8-1C0A-A8AB-4D6A-4F630E1202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151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9FF0F8-02A2-DD82-B3D4-88BB8DBD5D1D}"/>
                  </a:ext>
                </a:extLst>
              </p14:cNvPr>
              <p14:cNvContentPartPr/>
              <p14:nvPr/>
            </p14:nvContentPartPr>
            <p14:xfrm>
              <a:off x="5394880" y="21690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9FF0F8-02A2-DD82-B3D4-88BB8DBD5D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8760" y="2162880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diagram of a neural network&#10;&#10;Description automatically generated">
            <a:extLst>
              <a:ext uri="{FF2B5EF4-FFF2-40B4-BE49-F238E27FC236}">
                <a16:creationId xmlns:a16="http://schemas.microsoft.com/office/drawing/2014/main" id="{7315E3AD-4786-0F3B-ABF8-AE2C9A344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049" y="239400"/>
            <a:ext cx="1423551" cy="12528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56976C-82F8-B6E8-522E-A7CA8C481F68}"/>
              </a:ext>
            </a:extLst>
          </p:cNvPr>
          <p:cNvCxnSpPr>
            <a:cxnSpLocks/>
          </p:cNvCxnSpPr>
          <p:nvPr/>
        </p:nvCxnSpPr>
        <p:spPr>
          <a:xfrm flipH="1" flipV="1">
            <a:off x="4178300" y="908050"/>
            <a:ext cx="1562100" cy="15875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684D6A3-9CDB-496A-ACDF-F08AA6300766}"/>
              </a:ext>
            </a:extLst>
          </p:cNvPr>
          <p:cNvSpPr txBox="1"/>
          <p:nvPr/>
        </p:nvSpPr>
        <p:spPr>
          <a:xfrm>
            <a:off x="5511800" y="2654300"/>
            <a:ext cx="248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Die </a:t>
            </a:r>
            <a:r>
              <a:rPr lang="en-GB" dirty="0" err="1">
                <a:solidFill>
                  <a:srgbClr val="FFFF00"/>
                </a:solidFill>
              </a:rPr>
              <a:t>restlichen</a:t>
            </a:r>
            <a:r>
              <a:rPr lang="en-GB" dirty="0">
                <a:solidFill>
                  <a:srgbClr val="FFFF00"/>
                </a:solidFill>
              </a:rPr>
              <a:t> Attribute </a:t>
            </a:r>
            <a:r>
              <a:rPr lang="en-GB" dirty="0" err="1">
                <a:solidFill>
                  <a:srgbClr val="FFFF00"/>
                </a:solidFill>
              </a:rPr>
              <a:t>werden</a:t>
            </a:r>
            <a:r>
              <a:rPr lang="en-GB" dirty="0">
                <a:solidFill>
                  <a:srgbClr val="FFFF00"/>
                </a:solidFill>
              </a:rPr>
              <a:t> von </a:t>
            </a:r>
            <a:r>
              <a:rPr lang="en-GB" dirty="0" err="1">
                <a:solidFill>
                  <a:srgbClr val="FFFF00"/>
                </a:solidFill>
              </a:rPr>
              <a:t>NeuralNetwork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geerbt</a:t>
            </a:r>
            <a:r>
              <a:rPr lang="en-GB" dirty="0">
                <a:solidFill>
                  <a:srgbClr val="FFFF00"/>
                </a:solidFill>
              </a:rPr>
              <a:t>.</a:t>
            </a:r>
            <a:endParaRPr lang="en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7082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0E2EC8CA-4322-385C-95A0-1223E4F58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F165366-16D4-66F1-A98B-1A2CEEC847CF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extends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NeuralNetwork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Layer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@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Override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train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TODO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/>
            <a:endParaRPr lang="en-CH" dirty="0"/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624B55B7-B1F6-C4A8-5327-F9358594D8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152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F584C6-FE57-4921-D1FC-C2EC94A8D158}"/>
                  </a:ext>
                </a:extLst>
              </p14:cNvPr>
              <p14:cNvContentPartPr/>
              <p14:nvPr/>
            </p14:nvContentPartPr>
            <p14:xfrm>
              <a:off x="5394880" y="21690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F584C6-FE57-4921-D1FC-C2EC94A8D1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8760" y="2162880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diagram of a neural network&#10;&#10;Description automatically generated">
            <a:extLst>
              <a:ext uri="{FF2B5EF4-FFF2-40B4-BE49-F238E27FC236}">
                <a16:creationId xmlns:a16="http://schemas.microsoft.com/office/drawing/2014/main" id="{BE3C175A-2902-CE37-2147-D8C5C6867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049" y="239400"/>
            <a:ext cx="1423551" cy="12528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C3D8AB-CBA6-A360-D5BB-6BB21F39E216}"/>
              </a:ext>
            </a:extLst>
          </p:cNvPr>
          <p:cNvCxnSpPr>
            <a:cxnSpLocks/>
          </p:cNvCxnSpPr>
          <p:nvPr/>
        </p:nvCxnSpPr>
        <p:spPr>
          <a:xfrm flipH="1" flipV="1">
            <a:off x="4729595" y="1778000"/>
            <a:ext cx="1061605" cy="7937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1B4CC0-4B3A-A0A1-6E7A-B3BF8B6FD172}"/>
              </a:ext>
            </a:extLst>
          </p:cNvPr>
          <p:cNvSpPr txBox="1"/>
          <p:nvPr/>
        </p:nvSpPr>
        <p:spPr>
          <a:xfrm>
            <a:off x="5511800" y="2654300"/>
            <a:ext cx="3003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Konstruktoren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werden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nie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geerbt</a:t>
            </a:r>
            <a:r>
              <a:rPr lang="en-GB" dirty="0">
                <a:solidFill>
                  <a:srgbClr val="FFFF00"/>
                </a:solidFill>
              </a:rPr>
              <a:t>!</a:t>
            </a:r>
            <a:endParaRPr lang="en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1854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C0F794AC-C5CD-C5CF-083A-A0F21B693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EFABC3-2353-35E9-709B-51B205B105DB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extends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NeuralNetwork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Layer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@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Override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train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TODO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/>
            <a:endParaRPr lang="en-CH" dirty="0"/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7C844E0F-1A63-078F-42DA-D1925214DE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153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06E3F56-A1D6-A21E-7027-3F8B4E848ECC}"/>
                  </a:ext>
                </a:extLst>
              </p14:cNvPr>
              <p14:cNvContentPartPr/>
              <p14:nvPr/>
            </p14:nvContentPartPr>
            <p14:xfrm>
              <a:off x="5394880" y="21690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06E3F56-A1D6-A21E-7027-3F8B4E848E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8760" y="2162880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diagram of a neural network&#10;&#10;Description automatically generated">
            <a:extLst>
              <a:ext uri="{FF2B5EF4-FFF2-40B4-BE49-F238E27FC236}">
                <a16:creationId xmlns:a16="http://schemas.microsoft.com/office/drawing/2014/main" id="{D46CDFA6-801D-84F4-CCC8-C2FAC9843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049" y="239400"/>
            <a:ext cx="1423551" cy="12528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AFE155-79B8-0849-1C45-AC755D5591D4}"/>
              </a:ext>
            </a:extLst>
          </p:cNvPr>
          <p:cNvCxnSpPr>
            <a:cxnSpLocks/>
          </p:cNvCxnSpPr>
          <p:nvPr/>
        </p:nvCxnSpPr>
        <p:spPr>
          <a:xfrm flipH="1" flipV="1">
            <a:off x="2635250" y="1492250"/>
            <a:ext cx="2165350" cy="1841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C871A4-4225-27E0-EF46-0E09FF06B045}"/>
              </a:ext>
            </a:extLst>
          </p:cNvPr>
          <p:cNvSpPr txBox="1"/>
          <p:nvPr/>
        </p:nvSpPr>
        <p:spPr>
          <a:xfrm>
            <a:off x="4800600" y="1631950"/>
            <a:ext cx="3003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Wir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rufen</a:t>
            </a:r>
            <a:r>
              <a:rPr lang="en-GB" dirty="0">
                <a:solidFill>
                  <a:srgbClr val="FFFF00"/>
                </a:solidFill>
              </a:rPr>
              <a:t> den </a:t>
            </a:r>
            <a:r>
              <a:rPr lang="en-GB" dirty="0" err="1">
                <a:solidFill>
                  <a:srgbClr val="FFFF00"/>
                </a:solidFill>
              </a:rPr>
              <a:t>Konstruktor</a:t>
            </a:r>
            <a:r>
              <a:rPr lang="en-GB" dirty="0">
                <a:solidFill>
                  <a:srgbClr val="FFFF00"/>
                </a:solidFill>
              </a:rPr>
              <a:t> der </a:t>
            </a:r>
            <a:r>
              <a:rPr lang="en-GB" dirty="0" err="1">
                <a:solidFill>
                  <a:srgbClr val="FFFF00"/>
                </a:solidFill>
              </a:rPr>
              <a:t>Superklasse</a:t>
            </a:r>
            <a:r>
              <a:rPr lang="en-GB" dirty="0">
                <a:solidFill>
                  <a:srgbClr val="FFFF00"/>
                </a:solidFill>
              </a:rPr>
              <a:t> und </a:t>
            </a:r>
            <a:r>
              <a:rPr lang="en-GB" dirty="0" err="1">
                <a:solidFill>
                  <a:srgbClr val="FFFF00"/>
                </a:solidFill>
              </a:rPr>
              <a:t>initialisieren</a:t>
            </a:r>
            <a:r>
              <a:rPr lang="en-GB" dirty="0">
                <a:solidFill>
                  <a:srgbClr val="FFFF00"/>
                </a:solidFill>
              </a:rPr>
              <a:t> das Connections-Array </a:t>
            </a:r>
            <a:r>
              <a:rPr lang="en-GB" dirty="0" err="1">
                <a:solidFill>
                  <a:srgbClr val="FFFF00"/>
                </a:solidFill>
              </a:rPr>
              <a:t>zusätzlich</a:t>
            </a:r>
            <a:r>
              <a:rPr lang="en-GB" dirty="0">
                <a:solidFill>
                  <a:srgbClr val="FFFF00"/>
                </a:solidFill>
              </a:rPr>
              <a:t>.</a:t>
            </a:r>
            <a:endParaRPr lang="en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513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4261C5E4-F4DC-B93C-BD28-B4E660C94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A1E7C5-AAEE-A79E-AB79-8D0377737954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extends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NeuralNetwork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Layer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@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Override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train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TODO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/>
            <a:endParaRPr lang="en-CH" dirty="0"/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1739D162-35F1-ADFC-DFE3-3EEA6BD6BD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154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F8A3E0-9DB3-2336-0F6A-CBD1F2A23AFB}"/>
                  </a:ext>
                </a:extLst>
              </p14:cNvPr>
              <p14:cNvContentPartPr/>
              <p14:nvPr/>
            </p14:nvContentPartPr>
            <p14:xfrm>
              <a:off x="5394880" y="21690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F8A3E0-9DB3-2336-0F6A-CBD1F2A23A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8760" y="2162880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diagram of a neural network&#10;&#10;Description automatically generated">
            <a:extLst>
              <a:ext uri="{FF2B5EF4-FFF2-40B4-BE49-F238E27FC236}">
                <a16:creationId xmlns:a16="http://schemas.microsoft.com/office/drawing/2014/main" id="{E2FC3D11-2AA7-E6F0-1084-F5C832E09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049" y="239400"/>
            <a:ext cx="1423551" cy="12528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21C0BC-FD02-180D-499E-C0B892F88519}"/>
              </a:ext>
            </a:extLst>
          </p:cNvPr>
          <p:cNvCxnSpPr>
            <a:cxnSpLocks/>
          </p:cNvCxnSpPr>
          <p:nvPr/>
        </p:nvCxnSpPr>
        <p:spPr>
          <a:xfrm flipH="1">
            <a:off x="1612900" y="3448050"/>
            <a:ext cx="193675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03E72B-DBC9-C980-BB50-7E53E47929E6}"/>
              </a:ext>
            </a:extLst>
          </p:cNvPr>
          <p:cNvSpPr txBox="1"/>
          <p:nvPr/>
        </p:nvSpPr>
        <p:spPr>
          <a:xfrm>
            <a:off x="3660775" y="3181350"/>
            <a:ext cx="3507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Die </a:t>
            </a:r>
            <a:r>
              <a:rPr lang="en-GB" dirty="0">
                <a:solidFill>
                  <a:srgbClr val="FFFF00"/>
                </a:solidFill>
                <a:latin typeface="Consolas" panose="020B0609020204030204" pitchFamily="49" charset="0"/>
              </a:rPr>
              <a:t>train</a:t>
            </a:r>
            <a:r>
              <a:rPr lang="en-GB" dirty="0">
                <a:solidFill>
                  <a:srgbClr val="FFFF00"/>
                </a:solidFill>
              </a:rPr>
              <a:t>-Methode </a:t>
            </a:r>
            <a:r>
              <a:rPr lang="en-GB" dirty="0" err="1">
                <a:solidFill>
                  <a:srgbClr val="FFFF00"/>
                </a:solidFill>
              </a:rPr>
              <a:t>aus</a:t>
            </a:r>
            <a:r>
              <a:rPr lang="en-GB" dirty="0">
                <a:solidFill>
                  <a:srgbClr val="FFFF00"/>
                </a:solidFill>
              </a:rPr>
              <a:t> der </a:t>
            </a:r>
            <a:r>
              <a:rPr lang="en-GB" dirty="0" err="1">
                <a:solidFill>
                  <a:srgbClr val="FFFF00"/>
                </a:solidFill>
              </a:rPr>
              <a:t>Superklasse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kennt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kein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  <a:latin typeface="Consolas" panose="020B0609020204030204" pitchFamily="49" charset="0"/>
              </a:rPr>
              <a:t>connection</a:t>
            </a:r>
            <a:r>
              <a:rPr lang="en-GB" dirty="0">
                <a:solidFill>
                  <a:srgbClr val="FFFF00"/>
                </a:solidFill>
              </a:rPr>
              <a:t> Array. </a:t>
            </a:r>
            <a:r>
              <a:rPr lang="en-GB" dirty="0" err="1">
                <a:solidFill>
                  <a:srgbClr val="FFFF00"/>
                </a:solidFill>
              </a:rPr>
              <a:t>Wir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überschreiben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diese</a:t>
            </a:r>
            <a:r>
              <a:rPr lang="en-GB" dirty="0">
                <a:solidFill>
                  <a:srgbClr val="FFFF00"/>
                </a:solidFill>
              </a:rPr>
              <a:t> Methode also.</a:t>
            </a:r>
            <a:endParaRPr lang="en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1170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46798E2E-9BFB-C6FD-9DC3-B7E9974A9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683C067-2BF3-F93A-0F2A-221A3F1D1496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extends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NeuralNetwork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sz="1600" b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Layer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layers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GB" sz="16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connections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SparseNetwork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@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Override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train</a:t>
            </a:r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TODO</a:t>
            </a:r>
            <a:endParaRPr lang="en-GB" sz="16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/>
            <a:endParaRPr lang="en-CH" dirty="0"/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3851A997-AE72-68DF-CFF7-92E73D02A7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155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E2B115-4003-709B-99B7-525C09F291D1}"/>
                  </a:ext>
                </a:extLst>
              </p14:cNvPr>
              <p14:cNvContentPartPr/>
              <p14:nvPr/>
            </p14:nvContentPartPr>
            <p14:xfrm>
              <a:off x="5394880" y="21690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E2B115-4003-709B-99B7-525C09F291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8760" y="2162880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diagram of a neural network&#10;&#10;Description automatically generated">
            <a:extLst>
              <a:ext uri="{FF2B5EF4-FFF2-40B4-BE49-F238E27FC236}">
                <a16:creationId xmlns:a16="http://schemas.microsoft.com/office/drawing/2014/main" id="{4402FDF5-15DF-2532-C154-CF6F3EBF7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049" y="239400"/>
            <a:ext cx="1423551" cy="12528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BBFC9D-4A80-C6ED-19BB-32C55DA38982}"/>
              </a:ext>
            </a:extLst>
          </p:cNvPr>
          <p:cNvCxnSpPr>
            <a:cxnSpLocks/>
          </p:cNvCxnSpPr>
          <p:nvPr/>
        </p:nvCxnSpPr>
        <p:spPr>
          <a:xfrm flipH="1">
            <a:off x="1612900" y="3448050"/>
            <a:ext cx="193675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5E6D8E5-58DD-53A0-62AF-D6044DD10E19}"/>
              </a:ext>
            </a:extLst>
          </p:cNvPr>
          <p:cNvSpPr txBox="1"/>
          <p:nvPr/>
        </p:nvSpPr>
        <p:spPr>
          <a:xfrm>
            <a:off x="3660775" y="3181350"/>
            <a:ext cx="3507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@Override </a:t>
            </a:r>
            <a:r>
              <a:rPr lang="en-GB" dirty="0" err="1">
                <a:solidFill>
                  <a:srgbClr val="FFFF00"/>
                </a:solidFill>
              </a:rPr>
              <a:t>stellt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sicher</a:t>
            </a:r>
            <a:r>
              <a:rPr lang="en-GB" dirty="0">
                <a:solidFill>
                  <a:srgbClr val="FFFF00"/>
                </a:solidFill>
              </a:rPr>
              <a:t>, </a:t>
            </a:r>
            <a:r>
              <a:rPr lang="en-GB" dirty="0" err="1">
                <a:solidFill>
                  <a:srgbClr val="FFFF00"/>
                </a:solidFill>
              </a:rPr>
              <a:t>dass</a:t>
            </a:r>
            <a:r>
              <a:rPr lang="en-GB" dirty="0">
                <a:solidFill>
                  <a:srgbClr val="FFFF00"/>
                </a:solidFill>
              </a:rPr>
              <a:t> dies </a:t>
            </a:r>
            <a:r>
              <a:rPr lang="en-GB" dirty="0" err="1">
                <a:solidFill>
                  <a:srgbClr val="FFFF00"/>
                </a:solidFill>
              </a:rPr>
              <a:t>wirklich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eine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Überschreibung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ist</a:t>
            </a:r>
            <a:r>
              <a:rPr lang="en-GB" dirty="0">
                <a:solidFill>
                  <a:srgbClr val="FFFF00"/>
                </a:solidFill>
              </a:rPr>
              <a:t>. </a:t>
            </a:r>
            <a:r>
              <a:rPr lang="en-GB" dirty="0" err="1">
                <a:solidFill>
                  <a:srgbClr val="FFFF00"/>
                </a:solidFill>
              </a:rPr>
              <a:t>Ansonsten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gibt</a:t>
            </a:r>
            <a:r>
              <a:rPr lang="en-GB" dirty="0">
                <a:solidFill>
                  <a:srgbClr val="FFFF00"/>
                </a:solidFill>
              </a:rPr>
              <a:t> es </a:t>
            </a:r>
            <a:r>
              <a:rPr lang="en-GB" dirty="0" err="1">
                <a:solidFill>
                  <a:srgbClr val="FFFF00"/>
                </a:solidFill>
              </a:rPr>
              <a:t>einen</a:t>
            </a:r>
            <a:r>
              <a:rPr lang="en-GB" dirty="0">
                <a:solidFill>
                  <a:srgbClr val="FFFF00"/>
                </a:solidFill>
              </a:rPr>
              <a:t> Fehler </a:t>
            </a:r>
            <a:r>
              <a:rPr lang="en-GB" dirty="0" err="1">
                <a:solidFill>
                  <a:srgbClr val="FFFF00"/>
                </a:solidFill>
              </a:rPr>
              <a:t>bei</a:t>
            </a:r>
            <a:r>
              <a:rPr lang="en-GB" dirty="0">
                <a:solidFill>
                  <a:srgbClr val="FFFF00"/>
                </a:solidFill>
              </a:rPr>
              <a:t> der </a:t>
            </a:r>
            <a:r>
              <a:rPr lang="en-GB" dirty="0" err="1">
                <a:solidFill>
                  <a:srgbClr val="FFFF00"/>
                </a:solidFill>
              </a:rPr>
              <a:t>Ausführung</a:t>
            </a:r>
            <a:r>
              <a:rPr lang="en-GB" dirty="0">
                <a:solidFill>
                  <a:srgbClr val="FFFF00"/>
                </a:solidFill>
              </a:rPr>
              <a:t>.</a:t>
            </a:r>
            <a:endParaRPr lang="en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8665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7169346E-531D-9E14-D819-30AA75CBD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C9B67648-3B98-D278-8531-FF0EB68EE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1D7714DC-5FE7-4AE7-6AE4-F6B2220AAC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Klassen</a:t>
            </a:r>
            <a:r>
              <a:rPr lang="en-US" sz="2400" b="1" i="0" u="none" strike="noStrike" kern="1200" cap="none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>
                <a:solidFill>
                  <a:schemeClr val="bg1"/>
                </a:solidFill>
                <a:sym typeface="Calibri"/>
              </a:rPr>
              <a:t>Neural Network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1C64DFA9-291A-3204-7C5B-9A2F0A4616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156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69568E-FC97-93D3-438E-5299A7F5D382}"/>
              </a:ext>
            </a:extLst>
          </p:cNvPr>
          <p:cNvSpPr txBox="1"/>
          <p:nvPr/>
        </p:nvSpPr>
        <p:spPr>
          <a:xfrm>
            <a:off x="516673" y="1209359"/>
            <a:ext cx="8110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Wir</a:t>
            </a:r>
            <a:r>
              <a:rPr lang="en-GB" sz="1600" b="1" dirty="0"/>
              <a:t> </a:t>
            </a:r>
            <a:r>
              <a:rPr lang="en-GB" sz="1600" b="1" dirty="0" err="1"/>
              <a:t>könnten</a:t>
            </a:r>
            <a:r>
              <a:rPr lang="en-GB" sz="1600" b="1" dirty="0"/>
              <a:t> diverse </a:t>
            </a:r>
            <a:r>
              <a:rPr lang="en-GB" sz="1600" b="1" dirty="0" err="1"/>
              <a:t>neuronale</a:t>
            </a:r>
            <a:r>
              <a:rPr lang="en-GB" sz="1600" b="1" dirty="0"/>
              <a:t> </a:t>
            </a:r>
            <a:r>
              <a:rPr lang="en-GB" sz="1600" b="1" dirty="0" err="1"/>
              <a:t>Netzwerke</a:t>
            </a:r>
            <a:r>
              <a:rPr lang="en-GB" sz="1600" b="1" dirty="0"/>
              <a:t> so </a:t>
            </a:r>
            <a:r>
              <a:rPr lang="en-GB" sz="1600" b="1" dirty="0" err="1"/>
              <a:t>durch</a:t>
            </a:r>
            <a:r>
              <a:rPr lang="en-GB" sz="1600" b="1" dirty="0"/>
              <a:t> </a:t>
            </a:r>
            <a:r>
              <a:rPr lang="en-GB" sz="1600" b="1" dirty="0" err="1"/>
              <a:t>eine</a:t>
            </a:r>
            <a:r>
              <a:rPr lang="en-GB" sz="1600" b="1" dirty="0"/>
              <a:t> </a:t>
            </a:r>
            <a:r>
              <a:rPr lang="en-GB" sz="1600" b="1" dirty="0" err="1"/>
              <a:t>Klasse</a:t>
            </a:r>
            <a:r>
              <a:rPr lang="en-GB" sz="1600" b="1" dirty="0"/>
              <a:t> </a:t>
            </a:r>
            <a:r>
              <a:rPr lang="en-GB" sz="1600" b="1" dirty="0" err="1"/>
              <a:t>beschreiben</a:t>
            </a:r>
            <a:r>
              <a:rPr lang="en-GB" sz="1600" b="1" dirty="0"/>
              <a:t>…</a:t>
            </a:r>
            <a:endParaRPr lang="en-GB" sz="1600" dirty="0"/>
          </a:p>
        </p:txBody>
      </p:sp>
      <p:pic>
        <p:nvPicPr>
          <p:cNvPr id="3" name="Picture 2" descr="A blue grid with dots and lines&#10;&#10;Description automatically generated">
            <a:extLst>
              <a:ext uri="{FF2B5EF4-FFF2-40B4-BE49-F238E27FC236}">
                <a16:creationId xmlns:a16="http://schemas.microsoft.com/office/drawing/2014/main" id="{4C8EADE2-CC7F-A39A-7046-58AB96891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165" y="2245115"/>
            <a:ext cx="1161669" cy="653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A8B56F-EFF6-C691-F562-449C28A13352}"/>
              </a:ext>
            </a:extLst>
          </p:cNvPr>
          <p:cNvSpPr txBox="1"/>
          <p:nvPr/>
        </p:nvSpPr>
        <p:spPr>
          <a:xfrm>
            <a:off x="4181507" y="1711240"/>
            <a:ext cx="78098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onsolas" panose="020B0609020204030204" pitchFamily="49" charset="0"/>
              </a:rPr>
              <a:t>Object</a:t>
            </a:r>
            <a:endParaRPr lang="en-CH" b="1" dirty="0">
              <a:latin typeface="Consolas" panose="020B0609020204030204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CA9783-9C47-E639-5422-8C2A08FE3DF0}"/>
              </a:ext>
            </a:extLst>
          </p:cNvPr>
          <p:cNvCxnSpPr>
            <a:stCxn id="4" idx="2"/>
            <a:endCxn id="3" idx="0"/>
          </p:cNvCxnSpPr>
          <p:nvPr/>
        </p:nvCxnSpPr>
        <p:spPr>
          <a:xfrm>
            <a:off x="4571999" y="2019017"/>
            <a:ext cx="1" cy="226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A diagram of a neural network&#10;&#10;Description automatically generated">
            <a:extLst>
              <a:ext uri="{FF2B5EF4-FFF2-40B4-BE49-F238E27FC236}">
                <a16:creationId xmlns:a16="http://schemas.microsoft.com/office/drawing/2014/main" id="{14085F75-1D19-4336-876F-462AE407B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114" y="3138700"/>
            <a:ext cx="684115" cy="6020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94681E-FFC2-0527-1EB6-3E48F75705CF}"/>
              </a:ext>
            </a:extLst>
          </p:cNvPr>
          <p:cNvCxnSpPr>
            <a:stCxn id="3" idx="1"/>
            <a:endCxn id="13" idx="0"/>
          </p:cNvCxnSpPr>
          <p:nvPr/>
        </p:nvCxnSpPr>
        <p:spPr>
          <a:xfrm flipH="1">
            <a:off x="3100172" y="2571750"/>
            <a:ext cx="890993" cy="566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A diagram of a network&#10;&#10;Description automatically generated">
            <a:extLst>
              <a:ext uri="{FF2B5EF4-FFF2-40B4-BE49-F238E27FC236}">
                <a16:creationId xmlns:a16="http://schemas.microsoft.com/office/drawing/2014/main" id="{1F193AB6-ABFE-9CA6-2042-441A58DD4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644" y="3246051"/>
            <a:ext cx="1142708" cy="49473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7DDA71-C1CB-980C-AE35-944BA13E0AC7}"/>
              </a:ext>
            </a:extLst>
          </p:cNvPr>
          <p:cNvCxnSpPr>
            <a:stCxn id="3" idx="2"/>
            <a:endCxn id="20" idx="0"/>
          </p:cNvCxnSpPr>
          <p:nvPr/>
        </p:nvCxnSpPr>
        <p:spPr>
          <a:xfrm flipH="1">
            <a:off x="4571998" y="2898385"/>
            <a:ext cx="2" cy="347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A diagram of a machine&#10;&#10;Description automatically generated">
            <a:extLst>
              <a:ext uri="{FF2B5EF4-FFF2-40B4-BE49-F238E27FC236}">
                <a16:creationId xmlns:a16="http://schemas.microsoft.com/office/drawing/2014/main" id="{B5C2E9F7-2B9F-15D5-7ACE-0994248755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73" y="4088448"/>
            <a:ext cx="1238250" cy="6191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8EF0CE-5B20-7C03-3F45-A1C577FAE655}"/>
              </a:ext>
            </a:extLst>
          </p:cNvPr>
          <p:cNvCxnSpPr>
            <a:stCxn id="33" idx="0"/>
            <a:endCxn id="20" idx="2"/>
          </p:cNvCxnSpPr>
          <p:nvPr/>
        </p:nvCxnSpPr>
        <p:spPr>
          <a:xfrm flipV="1">
            <a:off x="4571998" y="3740782"/>
            <a:ext cx="0" cy="347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 descr="A diagram of a network&#10;&#10;Description automatically generated">
            <a:extLst>
              <a:ext uri="{FF2B5EF4-FFF2-40B4-BE49-F238E27FC236}">
                <a16:creationId xmlns:a16="http://schemas.microsoft.com/office/drawing/2014/main" id="{96D4B8A9-7000-8C07-9DE7-F9F656C4A3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650" y="2992066"/>
            <a:ext cx="1193800" cy="8953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B74251-F8D3-FA52-8375-FFD39C04A029}"/>
              </a:ext>
            </a:extLst>
          </p:cNvPr>
          <p:cNvCxnSpPr>
            <a:stCxn id="3" idx="3"/>
            <a:endCxn id="37" idx="0"/>
          </p:cNvCxnSpPr>
          <p:nvPr/>
        </p:nvCxnSpPr>
        <p:spPr>
          <a:xfrm>
            <a:off x="5152834" y="2571750"/>
            <a:ext cx="1025716" cy="420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94382277-DF01-0D8F-8EDD-317C5748D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C49EE9E0-350F-93FB-7965-E1F6B71B83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157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pic>
        <p:nvPicPr>
          <p:cNvPr id="3" name="Picture 2" descr="A blue grid with dots and lines&#10;&#10;Description automatically generated">
            <a:extLst>
              <a:ext uri="{FF2B5EF4-FFF2-40B4-BE49-F238E27FC236}">
                <a16:creationId xmlns:a16="http://schemas.microsoft.com/office/drawing/2014/main" id="{B131D878-40FD-7D75-4DCF-A67FA2EA4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665" y="1559315"/>
            <a:ext cx="1161669" cy="653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A3B6A7-BF7C-0AE8-F1FC-9B2AA4277E6B}"/>
              </a:ext>
            </a:extLst>
          </p:cNvPr>
          <p:cNvSpPr txBox="1"/>
          <p:nvPr/>
        </p:nvSpPr>
        <p:spPr>
          <a:xfrm>
            <a:off x="4245007" y="1025440"/>
            <a:ext cx="78098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onsolas" panose="020B0609020204030204" pitchFamily="49" charset="0"/>
              </a:rPr>
              <a:t>Object</a:t>
            </a:r>
            <a:endParaRPr lang="en-CH" b="1" dirty="0">
              <a:latin typeface="Consolas" panose="020B0609020204030204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B95D9-D56A-1021-075A-B848E88AB169}"/>
              </a:ext>
            </a:extLst>
          </p:cNvPr>
          <p:cNvCxnSpPr>
            <a:stCxn id="4" idx="2"/>
            <a:endCxn id="3" idx="0"/>
          </p:cNvCxnSpPr>
          <p:nvPr/>
        </p:nvCxnSpPr>
        <p:spPr>
          <a:xfrm>
            <a:off x="4635499" y="1333217"/>
            <a:ext cx="1" cy="226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A diagram of a neural network&#10;&#10;Description automatically generated">
            <a:extLst>
              <a:ext uri="{FF2B5EF4-FFF2-40B4-BE49-F238E27FC236}">
                <a16:creationId xmlns:a16="http://schemas.microsoft.com/office/drawing/2014/main" id="{77217B27-DF67-6160-5BDA-B6C2B4B63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614" y="2452900"/>
            <a:ext cx="684115" cy="6020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E28F60-EB17-D63D-B68F-A5D5AAF63DD5}"/>
              </a:ext>
            </a:extLst>
          </p:cNvPr>
          <p:cNvCxnSpPr>
            <a:stCxn id="3" idx="1"/>
            <a:endCxn id="13" idx="0"/>
          </p:cNvCxnSpPr>
          <p:nvPr/>
        </p:nvCxnSpPr>
        <p:spPr>
          <a:xfrm flipH="1">
            <a:off x="3163672" y="1885950"/>
            <a:ext cx="890993" cy="566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A diagram of a network&#10;&#10;Description automatically generated">
            <a:extLst>
              <a:ext uri="{FF2B5EF4-FFF2-40B4-BE49-F238E27FC236}">
                <a16:creationId xmlns:a16="http://schemas.microsoft.com/office/drawing/2014/main" id="{1DD84A4D-780D-3826-2A1B-E083C36A9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144" y="2560251"/>
            <a:ext cx="1142708" cy="49473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473E06-FB70-424A-B627-7D75E7B57AD0}"/>
              </a:ext>
            </a:extLst>
          </p:cNvPr>
          <p:cNvCxnSpPr>
            <a:stCxn id="3" idx="2"/>
            <a:endCxn id="20" idx="0"/>
          </p:cNvCxnSpPr>
          <p:nvPr/>
        </p:nvCxnSpPr>
        <p:spPr>
          <a:xfrm flipH="1">
            <a:off x="4635498" y="2212585"/>
            <a:ext cx="2" cy="347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A diagram of a machine&#10;&#10;Description automatically generated">
            <a:extLst>
              <a:ext uri="{FF2B5EF4-FFF2-40B4-BE49-F238E27FC236}">
                <a16:creationId xmlns:a16="http://schemas.microsoft.com/office/drawing/2014/main" id="{002583D9-522D-5D51-B7F2-BAD52212A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373" y="3402648"/>
            <a:ext cx="1238250" cy="6191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57D1C8-A726-2218-5F67-0B6E7E1A6354}"/>
              </a:ext>
            </a:extLst>
          </p:cNvPr>
          <p:cNvCxnSpPr>
            <a:stCxn id="33" idx="0"/>
            <a:endCxn id="20" idx="2"/>
          </p:cNvCxnSpPr>
          <p:nvPr/>
        </p:nvCxnSpPr>
        <p:spPr>
          <a:xfrm flipV="1">
            <a:off x="4635498" y="3054982"/>
            <a:ext cx="0" cy="347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 descr="A diagram of a network&#10;&#10;Description automatically generated">
            <a:extLst>
              <a:ext uri="{FF2B5EF4-FFF2-40B4-BE49-F238E27FC236}">
                <a16:creationId xmlns:a16="http://schemas.microsoft.com/office/drawing/2014/main" id="{DAB8ADDF-BA37-C3E1-9BC5-25B12BD1A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5150" y="2306266"/>
            <a:ext cx="1193800" cy="8953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CA92B5-94EA-94AF-5DF2-B211FF45F778}"/>
              </a:ext>
            </a:extLst>
          </p:cNvPr>
          <p:cNvCxnSpPr>
            <a:stCxn id="3" idx="3"/>
            <a:endCxn id="37" idx="0"/>
          </p:cNvCxnSpPr>
          <p:nvPr/>
        </p:nvCxnSpPr>
        <p:spPr>
          <a:xfrm>
            <a:off x="5216334" y="1885950"/>
            <a:ext cx="1025716" cy="420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D8B80E-AC80-6F5B-0BEF-CD377DD6FD41}"/>
              </a:ext>
            </a:extLst>
          </p:cNvPr>
          <p:cNvCxnSpPr>
            <a:endCxn id="4" idx="3"/>
          </p:cNvCxnSpPr>
          <p:nvPr/>
        </p:nvCxnSpPr>
        <p:spPr>
          <a:xfrm flipH="1">
            <a:off x="5111750" y="1098550"/>
            <a:ext cx="749300" cy="762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6E2A61-BAF6-1805-A00F-16395D33A8C2}"/>
              </a:ext>
            </a:extLst>
          </p:cNvPr>
          <p:cNvSpPr txBox="1"/>
          <p:nvPr/>
        </p:nvSpPr>
        <p:spPr>
          <a:xfrm>
            <a:off x="6000750" y="102544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Alle Klassen </a:t>
            </a:r>
            <a:r>
              <a:rPr lang="en-GB" dirty="0" err="1">
                <a:solidFill>
                  <a:schemeClr val="accent1"/>
                </a:solidFill>
              </a:rPr>
              <a:t>sind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Subklassen</a:t>
            </a:r>
            <a:r>
              <a:rPr lang="en-GB" dirty="0">
                <a:solidFill>
                  <a:schemeClr val="accent1"/>
                </a:solidFill>
              </a:rPr>
              <a:t> von der </a:t>
            </a:r>
            <a:r>
              <a:rPr lang="en-GB" dirty="0" err="1">
                <a:solidFill>
                  <a:schemeClr val="accent1"/>
                </a:solidFill>
              </a:rPr>
              <a:t>Klasse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  <a:latin typeface="Consolas" panose="020B0609020204030204" pitchFamily="49" charset="0"/>
              </a:rPr>
              <a:t>Object</a:t>
            </a:r>
            <a:r>
              <a:rPr lang="en-GB" dirty="0">
                <a:solidFill>
                  <a:schemeClr val="accent1"/>
                </a:solidFill>
              </a:rPr>
              <a:t>.</a:t>
            </a:r>
            <a:endParaRPr lang="en-CH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1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F56C0E9B-8AFF-344B-ABBE-327A3D5CE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6BD97F71-8C2F-FC4C-B277-B26DBA40B6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158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pic>
        <p:nvPicPr>
          <p:cNvPr id="3" name="Picture 2" descr="A blue grid with dots and lines&#10;&#10;Description automatically generated">
            <a:extLst>
              <a:ext uri="{FF2B5EF4-FFF2-40B4-BE49-F238E27FC236}">
                <a16:creationId xmlns:a16="http://schemas.microsoft.com/office/drawing/2014/main" id="{F89B0F17-ACC4-D3F3-EF12-A455228D2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665" y="1559315"/>
            <a:ext cx="1161669" cy="653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8E46EF-0E75-9C56-B910-6AF73A4DFD7A}"/>
              </a:ext>
            </a:extLst>
          </p:cNvPr>
          <p:cNvSpPr txBox="1"/>
          <p:nvPr/>
        </p:nvSpPr>
        <p:spPr>
          <a:xfrm>
            <a:off x="4245007" y="1025440"/>
            <a:ext cx="78098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onsolas" panose="020B0609020204030204" pitchFamily="49" charset="0"/>
              </a:rPr>
              <a:t>Object</a:t>
            </a:r>
            <a:endParaRPr lang="en-CH" b="1" dirty="0">
              <a:latin typeface="Consolas" panose="020B0609020204030204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D2D8AD-6C06-04B0-432A-DD222225D75E}"/>
              </a:ext>
            </a:extLst>
          </p:cNvPr>
          <p:cNvCxnSpPr>
            <a:stCxn id="4" idx="2"/>
            <a:endCxn id="3" idx="0"/>
          </p:cNvCxnSpPr>
          <p:nvPr/>
        </p:nvCxnSpPr>
        <p:spPr>
          <a:xfrm>
            <a:off x="4635499" y="1333217"/>
            <a:ext cx="1" cy="226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A diagram of a neural network&#10;&#10;Description automatically generated">
            <a:extLst>
              <a:ext uri="{FF2B5EF4-FFF2-40B4-BE49-F238E27FC236}">
                <a16:creationId xmlns:a16="http://schemas.microsoft.com/office/drawing/2014/main" id="{273348D7-E53F-9F6E-0BEC-53AB34E9C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614" y="2452900"/>
            <a:ext cx="684115" cy="6020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FC21D7-C6DD-19F4-9170-0EC2C71DEEE1}"/>
              </a:ext>
            </a:extLst>
          </p:cNvPr>
          <p:cNvCxnSpPr>
            <a:stCxn id="3" idx="1"/>
            <a:endCxn id="13" idx="0"/>
          </p:cNvCxnSpPr>
          <p:nvPr/>
        </p:nvCxnSpPr>
        <p:spPr>
          <a:xfrm flipH="1">
            <a:off x="3163672" y="1885950"/>
            <a:ext cx="890993" cy="566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A diagram of a network&#10;&#10;Description automatically generated">
            <a:extLst>
              <a:ext uri="{FF2B5EF4-FFF2-40B4-BE49-F238E27FC236}">
                <a16:creationId xmlns:a16="http://schemas.microsoft.com/office/drawing/2014/main" id="{10341268-A1DE-B9E2-8EDE-41197FE5E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144" y="2560251"/>
            <a:ext cx="1142708" cy="49473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C228A9-A095-85F3-B96A-113584E91A94}"/>
              </a:ext>
            </a:extLst>
          </p:cNvPr>
          <p:cNvCxnSpPr>
            <a:stCxn id="3" idx="2"/>
            <a:endCxn id="20" idx="0"/>
          </p:cNvCxnSpPr>
          <p:nvPr/>
        </p:nvCxnSpPr>
        <p:spPr>
          <a:xfrm flipH="1">
            <a:off x="4635498" y="2212585"/>
            <a:ext cx="2" cy="347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A diagram of a machine&#10;&#10;Description automatically generated">
            <a:extLst>
              <a:ext uri="{FF2B5EF4-FFF2-40B4-BE49-F238E27FC236}">
                <a16:creationId xmlns:a16="http://schemas.microsoft.com/office/drawing/2014/main" id="{A7F82373-7CF5-785E-C8C1-96BD5E60F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373" y="3402648"/>
            <a:ext cx="1238250" cy="6191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35EEF5-F2DD-EF8C-C09E-242B7BBAA351}"/>
              </a:ext>
            </a:extLst>
          </p:cNvPr>
          <p:cNvCxnSpPr>
            <a:stCxn id="33" idx="0"/>
            <a:endCxn id="20" idx="2"/>
          </p:cNvCxnSpPr>
          <p:nvPr/>
        </p:nvCxnSpPr>
        <p:spPr>
          <a:xfrm flipV="1">
            <a:off x="4635498" y="3054982"/>
            <a:ext cx="0" cy="347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 descr="A diagram of a network&#10;&#10;Description automatically generated">
            <a:extLst>
              <a:ext uri="{FF2B5EF4-FFF2-40B4-BE49-F238E27FC236}">
                <a16:creationId xmlns:a16="http://schemas.microsoft.com/office/drawing/2014/main" id="{E2CF5B52-E6E7-01C2-0BA8-F7A57F8384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5150" y="2306266"/>
            <a:ext cx="1193800" cy="8953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7A98F6F-778D-3D6E-A8EE-A374FC73E8F5}"/>
              </a:ext>
            </a:extLst>
          </p:cNvPr>
          <p:cNvCxnSpPr>
            <a:stCxn id="3" idx="3"/>
            <a:endCxn id="37" idx="0"/>
          </p:cNvCxnSpPr>
          <p:nvPr/>
        </p:nvCxnSpPr>
        <p:spPr>
          <a:xfrm>
            <a:off x="5216334" y="1885950"/>
            <a:ext cx="1025716" cy="420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3D0DEC-6363-8996-4236-80BEB41B6319}"/>
              </a:ext>
            </a:extLst>
          </p:cNvPr>
          <p:cNvCxnSpPr/>
          <p:nvPr/>
        </p:nvCxnSpPr>
        <p:spPr>
          <a:xfrm>
            <a:off x="1860550" y="2212585"/>
            <a:ext cx="857250" cy="359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A633CF-5C8E-A83F-EA03-53A8FF355C9E}"/>
              </a:ext>
            </a:extLst>
          </p:cNvPr>
          <p:cNvSpPr txBox="1"/>
          <p:nvPr/>
        </p:nvSpPr>
        <p:spPr>
          <a:xfrm>
            <a:off x="90261" y="1788331"/>
            <a:ext cx="3823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nsolas" panose="020B0609020204030204" pitchFamily="49" charset="0"/>
              </a:rPr>
              <a:t>SparseNetwork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ist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auch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ein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onsolas" panose="020B0609020204030204" pitchFamily="49" charset="0"/>
              </a:rPr>
              <a:t>NeuralNetwork</a:t>
            </a:r>
            <a:r>
              <a:rPr lang="en-GB" dirty="0">
                <a:solidFill>
                  <a:schemeClr val="accent1"/>
                </a:solidFill>
              </a:rPr>
              <a:t>.</a:t>
            </a:r>
            <a:endParaRPr lang="en-CH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2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A4F7D043-98A3-B7ED-2A06-EE64F6098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43D30D5C-1D97-91FA-3E60-6226558F14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159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pic>
        <p:nvPicPr>
          <p:cNvPr id="3" name="Picture 2" descr="A blue grid with dots and lines&#10;&#10;Description automatically generated">
            <a:extLst>
              <a:ext uri="{FF2B5EF4-FFF2-40B4-BE49-F238E27FC236}">
                <a16:creationId xmlns:a16="http://schemas.microsoft.com/office/drawing/2014/main" id="{C57B73A6-ACC9-F2D2-9F1C-41D0E55EC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665" y="1559315"/>
            <a:ext cx="1161669" cy="653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1BD516-6FD4-0CB1-91BD-12A91B27972F}"/>
              </a:ext>
            </a:extLst>
          </p:cNvPr>
          <p:cNvSpPr txBox="1"/>
          <p:nvPr/>
        </p:nvSpPr>
        <p:spPr>
          <a:xfrm>
            <a:off x="4245007" y="1025440"/>
            <a:ext cx="78098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onsolas" panose="020B0609020204030204" pitchFamily="49" charset="0"/>
              </a:rPr>
              <a:t>Object</a:t>
            </a:r>
            <a:endParaRPr lang="en-CH" b="1" dirty="0">
              <a:latin typeface="Consolas" panose="020B0609020204030204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56AB02-92A0-1A53-13D7-5841384621B7}"/>
              </a:ext>
            </a:extLst>
          </p:cNvPr>
          <p:cNvCxnSpPr>
            <a:stCxn id="4" idx="2"/>
            <a:endCxn id="3" idx="0"/>
          </p:cNvCxnSpPr>
          <p:nvPr/>
        </p:nvCxnSpPr>
        <p:spPr>
          <a:xfrm>
            <a:off x="4635499" y="1333217"/>
            <a:ext cx="1" cy="226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A diagram of a neural network&#10;&#10;Description automatically generated">
            <a:extLst>
              <a:ext uri="{FF2B5EF4-FFF2-40B4-BE49-F238E27FC236}">
                <a16:creationId xmlns:a16="http://schemas.microsoft.com/office/drawing/2014/main" id="{7195C8F1-36EC-0732-DD29-44CAC952B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614" y="2452900"/>
            <a:ext cx="684115" cy="6020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AF69D8-701C-821D-3B40-EF5B04E4D85E}"/>
              </a:ext>
            </a:extLst>
          </p:cNvPr>
          <p:cNvCxnSpPr>
            <a:stCxn id="3" idx="1"/>
            <a:endCxn id="13" idx="0"/>
          </p:cNvCxnSpPr>
          <p:nvPr/>
        </p:nvCxnSpPr>
        <p:spPr>
          <a:xfrm flipH="1">
            <a:off x="3163672" y="1885950"/>
            <a:ext cx="890993" cy="566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A diagram of a network&#10;&#10;Description automatically generated">
            <a:extLst>
              <a:ext uri="{FF2B5EF4-FFF2-40B4-BE49-F238E27FC236}">
                <a16:creationId xmlns:a16="http://schemas.microsoft.com/office/drawing/2014/main" id="{5DD69F62-799A-E987-3B3D-38CC1BD57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144" y="2560251"/>
            <a:ext cx="1142708" cy="49473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5517A0-255E-D338-D1C9-CC64B6A6E20D}"/>
              </a:ext>
            </a:extLst>
          </p:cNvPr>
          <p:cNvCxnSpPr>
            <a:stCxn id="3" idx="2"/>
            <a:endCxn id="20" idx="0"/>
          </p:cNvCxnSpPr>
          <p:nvPr/>
        </p:nvCxnSpPr>
        <p:spPr>
          <a:xfrm flipH="1">
            <a:off x="4635498" y="2212585"/>
            <a:ext cx="2" cy="347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A diagram of a machine&#10;&#10;Description automatically generated">
            <a:extLst>
              <a:ext uri="{FF2B5EF4-FFF2-40B4-BE49-F238E27FC236}">
                <a16:creationId xmlns:a16="http://schemas.microsoft.com/office/drawing/2014/main" id="{1A456084-2808-78C9-6E2C-9532EFD55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373" y="3402648"/>
            <a:ext cx="1238250" cy="6191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EDDEE2-A4F4-6CDD-FD0D-DF31AE4FC139}"/>
              </a:ext>
            </a:extLst>
          </p:cNvPr>
          <p:cNvCxnSpPr>
            <a:stCxn id="33" idx="0"/>
            <a:endCxn id="20" idx="2"/>
          </p:cNvCxnSpPr>
          <p:nvPr/>
        </p:nvCxnSpPr>
        <p:spPr>
          <a:xfrm flipV="1">
            <a:off x="4635498" y="3054982"/>
            <a:ext cx="0" cy="347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 descr="A diagram of a network&#10;&#10;Description automatically generated">
            <a:extLst>
              <a:ext uri="{FF2B5EF4-FFF2-40B4-BE49-F238E27FC236}">
                <a16:creationId xmlns:a16="http://schemas.microsoft.com/office/drawing/2014/main" id="{703B4BB9-E7BE-21D7-D55E-A8DBC4FB7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5150" y="2306266"/>
            <a:ext cx="1193800" cy="8953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814076A-4A46-909E-640F-98CBA774199D}"/>
              </a:ext>
            </a:extLst>
          </p:cNvPr>
          <p:cNvCxnSpPr>
            <a:stCxn id="3" idx="3"/>
            <a:endCxn id="37" idx="0"/>
          </p:cNvCxnSpPr>
          <p:nvPr/>
        </p:nvCxnSpPr>
        <p:spPr>
          <a:xfrm>
            <a:off x="5216334" y="1885950"/>
            <a:ext cx="1025716" cy="420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32A781-0D7B-E6FD-0190-3E56C1F2839A}"/>
              </a:ext>
            </a:extLst>
          </p:cNvPr>
          <p:cNvCxnSpPr/>
          <p:nvPr/>
        </p:nvCxnSpPr>
        <p:spPr>
          <a:xfrm>
            <a:off x="3097340" y="1285668"/>
            <a:ext cx="857250" cy="359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EA147B1-0210-5591-F063-8F432E3A8674}"/>
              </a:ext>
            </a:extLst>
          </p:cNvPr>
          <p:cNvSpPr txBox="1"/>
          <p:nvPr/>
        </p:nvSpPr>
        <p:spPr>
          <a:xfrm>
            <a:off x="305834" y="890662"/>
            <a:ext cx="3648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nsolas" panose="020B0609020204030204" pitchFamily="49" charset="0"/>
              </a:rPr>
              <a:t>NeuralNetwork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ist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kein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onsolas" panose="020B0609020204030204" pitchFamily="49" charset="0"/>
              </a:rPr>
              <a:t>SparseNetwork</a:t>
            </a:r>
            <a:r>
              <a:rPr lang="en-GB" dirty="0">
                <a:solidFill>
                  <a:schemeClr val="accent1"/>
                </a:solidFill>
              </a:rPr>
              <a:t>.</a:t>
            </a:r>
            <a:endParaRPr lang="en-CH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8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FDE16AB3-1F9B-1722-7C20-B897D81D4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D022FD67-7652-F1A9-7C17-BFF0B933A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2B5353C5-C4BA-9716-8416-4F4C2474B3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14883F51-D629-DA8B-C886-70A0E6897D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16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0B799C-793B-0BEB-DE68-2DEB8ECE87BB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B1A2A-4B1B-8CDD-B0CC-F6C6DDCBBFA2}"/>
              </a:ext>
            </a:extLst>
          </p:cNvPr>
          <p:cNvSpPr txBox="1"/>
          <p:nvPr/>
        </p:nvSpPr>
        <p:spPr>
          <a:xfrm>
            <a:off x="4402634" y="2725791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78FBFC-9AA5-ECD2-DF37-F136307EAD35}"/>
              </a:ext>
            </a:extLst>
          </p:cNvPr>
          <p:cNvGrpSpPr/>
          <p:nvPr/>
        </p:nvGrpSpPr>
        <p:grpSpPr>
          <a:xfrm>
            <a:off x="4302000" y="2361225"/>
            <a:ext cx="540000" cy="540000"/>
            <a:chOff x="1027149" y="2766073"/>
            <a:chExt cx="540000" cy="54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A488030-BFA9-5C37-273C-16DEB485CA95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503CA1-664F-4353-1A9E-C69A7EE7F1CA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34BB9-7B23-F5B2-52C5-DE7E8E49487E}"/>
              </a:ext>
            </a:extLst>
          </p:cNvPr>
          <p:cNvSpPr/>
          <p:nvPr/>
        </p:nvSpPr>
        <p:spPr>
          <a:xfrm>
            <a:off x="4828250" y="3296417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866F37-06CE-6E2E-466C-745F9E372DB7}"/>
              </a:ext>
            </a:extLst>
          </p:cNvPr>
          <p:cNvSpPr/>
          <p:nvPr/>
        </p:nvSpPr>
        <p:spPr>
          <a:xfrm>
            <a:off x="525687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1C8FD3-906E-E957-EDA4-BE00DEE4F534}"/>
              </a:ext>
            </a:extLst>
          </p:cNvPr>
          <p:cNvSpPr/>
          <p:nvPr/>
        </p:nvSpPr>
        <p:spPr>
          <a:xfrm>
            <a:off x="3527125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EAEB0-0BE2-DD79-006E-B012B653781B}"/>
              </a:ext>
            </a:extLst>
          </p:cNvPr>
          <p:cNvSpPr/>
          <p:nvPr/>
        </p:nvSpPr>
        <p:spPr>
          <a:xfrm>
            <a:off x="4388884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80D3FC-1EC3-3AD4-727F-95A503EBE8A0}"/>
              </a:ext>
            </a:extLst>
          </p:cNvPr>
          <p:cNvGrpSpPr/>
          <p:nvPr/>
        </p:nvGrpSpPr>
        <p:grpSpPr>
          <a:xfrm>
            <a:off x="3862634" y="3141042"/>
            <a:ext cx="540000" cy="540000"/>
            <a:chOff x="1027149" y="2766073"/>
            <a:chExt cx="540000" cy="5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7DB3DA2-E516-8917-8E80-74D6C41A8478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281243-A291-DD5C-FABC-785D0771D50A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83F384-0163-118D-9D9A-C2ADB8B9060F}"/>
              </a:ext>
            </a:extLst>
          </p:cNvPr>
          <p:cNvGrpSpPr/>
          <p:nvPr/>
        </p:nvGrpSpPr>
        <p:grpSpPr>
          <a:xfrm>
            <a:off x="4302898" y="1514083"/>
            <a:ext cx="540000" cy="540000"/>
            <a:chOff x="1027149" y="2766073"/>
            <a:chExt cx="540000" cy="54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4A23B4C-1321-7EB0-48FD-183961DFFD8B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8D848F-8439-BF13-F533-D3C41490FF8B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FC415F-8967-AEC6-6C11-BD8D2175AE91}"/>
              </a:ext>
            </a:extLst>
          </p:cNvPr>
          <p:cNvCxnSpPr>
            <a:stCxn id="22" idx="4"/>
            <a:endCxn id="4" idx="0"/>
          </p:cNvCxnSpPr>
          <p:nvPr/>
        </p:nvCxnSpPr>
        <p:spPr>
          <a:xfrm flipH="1">
            <a:off x="4572000" y="2054083"/>
            <a:ext cx="898" cy="307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1CC47D-084E-5816-E004-C938ACFE0C30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3707125" y="1975002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34701-6763-261C-0A1F-1B134C174E2A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4763817" y="1975002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5813632-BDA7-1E6E-848F-6E95030EB149}"/>
              </a:ext>
            </a:extLst>
          </p:cNvPr>
          <p:cNvCxnSpPr>
            <a:stCxn id="4" idx="3"/>
            <a:endCxn id="18" idx="0"/>
          </p:cNvCxnSpPr>
          <p:nvPr/>
        </p:nvCxnSpPr>
        <p:spPr>
          <a:xfrm flipH="1">
            <a:off x="4132634" y="2822144"/>
            <a:ext cx="248447" cy="3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143C40-4637-D942-DD3A-9FB35528DADB}"/>
              </a:ext>
            </a:extLst>
          </p:cNvPr>
          <p:cNvCxnSpPr>
            <a:cxnSpLocks/>
            <a:stCxn id="4" idx="5"/>
            <a:endCxn id="11" idx="0"/>
          </p:cNvCxnSpPr>
          <p:nvPr/>
        </p:nvCxnSpPr>
        <p:spPr>
          <a:xfrm>
            <a:off x="4762919" y="2822144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4F48F03-350D-0861-E3F0-ECE52581E523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3707125" y="3601961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D2B5454-7D6D-1B9D-BF27-20CC049E17CB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4323553" y="3601961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785895D-D605-EF44-FE3D-854813D8B53F}"/>
              </a:ext>
            </a:extLst>
          </p:cNvPr>
          <p:cNvSpPr txBox="1"/>
          <p:nvPr/>
        </p:nvSpPr>
        <p:spPr>
          <a:xfrm>
            <a:off x="4228085" y="12207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(2,3)</a:t>
            </a:r>
            <a:endParaRPr lang="en-CH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8269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75FB8825-4485-937F-AB88-224B5B912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FD117A3B-7093-FA01-F497-814BDE14EA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160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pic>
        <p:nvPicPr>
          <p:cNvPr id="3" name="Picture 2" descr="A blue grid with dots and lines&#10;&#10;Description automatically generated">
            <a:extLst>
              <a:ext uri="{FF2B5EF4-FFF2-40B4-BE49-F238E27FC236}">
                <a16:creationId xmlns:a16="http://schemas.microsoft.com/office/drawing/2014/main" id="{E8F87FC2-003A-4453-740C-C25DA94F5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665" y="1559315"/>
            <a:ext cx="1161669" cy="653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6E76F-6416-43D2-7BC6-0DD60AB3E9BE}"/>
              </a:ext>
            </a:extLst>
          </p:cNvPr>
          <p:cNvSpPr txBox="1"/>
          <p:nvPr/>
        </p:nvSpPr>
        <p:spPr>
          <a:xfrm>
            <a:off x="4245007" y="1025440"/>
            <a:ext cx="78098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onsolas" panose="020B0609020204030204" pitchFamily="49" charset="0"/>
              </a:rPr>
              <a:t>Object</a:t>
            </a:r>
            <a:endParaRPr lang="en-CH" b="1" dirty="0">
              <a:latin typeface="Consolas" panose="020B0609020204030204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C7AE79-0C8F-773B-719C-CE08570D9A5E}"/>
              </a:ext>
            </a:extLst>
          </p:cNvPr>
          <p:cNvCxnSpPr>
            <a:stCxn id="4" idx="2"/>
            <a:endCxn id="3" idx="0"/>
          </p:cNvCxnSpPr>
          <p:nvPr/>
        </p:nvCxnSpPr>
        <p:spPr>
          <a:xfrm>
            <a:off x="4635499" y="1333217"/>
            <a:ext cx="1" cy="226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A diagram of a neural network&#10;&#10;Description automatically generated">
            <a:extLst>
              <a:ext uri="{FF2B5EF4-FFF2-40B4-BE49-F238E27FC236}">
                <a16:creationId xmlns:a16="http://schemas.microsoft.com/office/drawing/2014/main" id="{A751B950-FECB-9948-72B3-9C7AB5593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614" y="2452900"/>
            <a:ext cx="684115" cy="6020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08CE5D-8D38-025B-1E17-651A6B3A05AD}"/>
              </a:ext>
            </a:extLst>
          </p:cNvPr>
          <p:cNvCxnSpPr>
            <a:stCxn id="3" idx="1"/>
            <a:endCxn id="13" idx="0"/>
          </p:cNvCxnSpPr>
          <p:nvPr/>
        </p:nvCxnSpPr>
        <p:spPr>
          <a:xfrm flipH="1">
            <a:off x="3163672" y="1885950"/>
            <a:ext cx="890993" cy="566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A diagram of a network&#10;&#10;Description automatically generated">
            <a:extLst>
              <a:ext uri="{FF2B5EF4-FFF2-40B4-BE49-F238E27FC236}">
                <a16:creationId xmlns:a16="http://schemas.microsoft.com/office/drawing/2014/main" id="{1109FB96-0AC4-A08B-7AC3-BB5B85A15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144" y="2560251"/>
            <a:ext cx="1142708" cy="49473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6A3B5B5-E8F3-6D5C-F14C-C40787AC438E}"/>
              </a:ext>
            </a:extLst>
          </p:cNvPr>
          <p:cNvCxnSpPr>
            <a:stCxn id="3" idx="2"/>
            <a:endCxn id="20" idx="0"/>
          </p:cNvCxnSpPr>
          <p:nvPr/>
        </p:nvCxnSpPr>
        <p:spPr>
          <a:xfrm flipH="1">
            <a:off x="4635498" y="2212585"/>
            <a:ext cx="2" cy="347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A diagram of a machine&#10;&#10;Description automatically generated">
            <a:extLst>
              <a:ext uri="{FF2B5EF4-FFF2-40B4-BE49-F238E27FC236}">
                <a16:creationId xmlns:a16="http://schemas.microsoft.com/office/drawing/2014/main" id="{E4192E69-28FB-FC36-63D7-1E8A7BEAF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373" y="3402648"/>
            <a:ext cx="1238250" cy="6191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261496-5312-3E00-BBB9-570A8A65780C}"/>
              </a:ext>
            </a:extLst>
          </p:cNvPr>
          <p:cNvCxnSpPr>
            <a:stCxn id="33" idx="0"/>
            <a:endCxn id="20" idx="2"/>
          </p:cNvCxnSpPr>
          <p:nvPr/>
        </p:nvCxnSpPr>
        <p:spPr>
          <a:xfrm flipV="1">
            <a:off x="4635498" y="3054982"/>
            <a:ext cx="0" cy="3476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 descr="A diagram of a network&#10;&#10;Description automatically generated">
            <a:extLst>
              <a:ext uri="{FF2B5EF4-FFF2-40B4-BE49-F238E27FC236}">
                <a16:creationId xmlns:a16="http://schemas.microsoft.com/office/drawing/2014/main" id="{265BEF84-EF44-D28C-CEC8-F115486D54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5150" y="2306266"/>
            <a:ext cx="1193800" cy="8953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EB5F76-F729-B5DC-FA76-78BE45DC2566}"/>
              </a:ext>
            </a:extLst>
          </p:cNvPr>
          <p:cNvCxnSpPr>
            <a:stCxn id="3" idx="3"/>
            <a:endCxn id="37" idx="0"/>
          </p:cNvCxnSpPr>
          <p:nvPr/>
        </p:nvCxnSpPr>
        <p:spPr>
          <a:xfrm>
            <a:off x="5216334" y="1885950"/>
            <a:ext cx="1025716" cy="420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DBFC6B-A51C-AF5C-567D-F466A9A1FA35}"/>
              </a:ext>
            </a:extLst>
          </p:cNvPr>
          <p:cNvCxnSpPr>
            <a:cxnSpLocks/>
          </p:cNvCxnSpPr>
          <p:nvPr/>
        </p:nvCxnSpPr>
        <p:spPr>
          <a:xfrm>
            <a:off x="2704296" y="1283868"/>
            <a:ext cx="1251280" cy="1276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6E69943-FFC9-75E9-7033-3D3DD8AFFBDA}"/>
              </a:ext>
            </a:extLst>
          </p:cNvPr>
          <p:cNvSpPr txBox="1"/>
          <p:nvPr/>
        </p:nvSpPr>
        <p:spPr>
          <a:xfrm>
            <a:off x="375684" y="502220"/>
            <a:ext cx="4310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</a:rPr>
              <a:t>Diese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zwei</a:t>
            </a:r>
            <a:r>
              <a:rPr lang="en-GB" dirty="0">
                <a:solidFill>
                  <a:schemeClr val="accent1"/>
                </a:solidFill>
              </a:rPr>
              <a:t> Klassen </a:t>
            </a:r>
            <a:r>
              <a:rPr lang="en-GB" dirty="0" err="1">
                <a:solidFill>
                  <a:schemeClr val="accent1"/>
                </a:solidFill>
              </a:rPr>
              <a:t>erben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beide</a:t>
            </a:r>
            <a:r>
              <a:rPr lang="en-GB" dirty="0">
                <a:solidFill>
                  <a:schemeClr val="accent1"/>
                </a:solidFill>
              </a:rPr>
              <a:t> von </a:t>
            </a:r>
            <a:r>
              <a:rPr lang="en-GB" dirty="0" err="1">
                <a:solidFill>
                  <a:schemeClr val="accent1"/>
                </a:solidFill>
                <a:latin typeface="Consolas" panose="020B0609020204030204" pitchFamily="49" charset="0"/>
              </a:rPr>
              <a:t>NeuralNetwork</a:t>
            </a:r>
            <a:r>
              <a:rPr lang="en-GB" dirty="0">
                <a:solidFill>
                  <a:schemeClr val="accent1"/>
                </a:solidFill>
              </a:rPr>
              <a:t>, </a:t>
            </a:r>
            <a:r>
              <a:rPr lang="en-GB" dirty="0" err="1">
                <a:solidFill>
                  <a:schemeClr val="accent1"/>
                </a:solidFill>
              </a:rPr>
              <a:t>aber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sie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sind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nicht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direkt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verwandt</a:t>
            </a:r>
            <a:r>
              <a:rPr lang="en-GB" dirty="0">
                <a:solidFill>
                  <a:schemeClr val="accent1"/>
                </a:solidFill>
              </a:rPr>
              <a:t>.</a:t>
            </a:r>
            <a:endParaRPr lang="en-CH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8D23CD-8CEC-11D2-2552-0B02BC38F84B}"/>
              </a:ext>
            </a:extLst>
          </p:cNvPr>
          <p:cNvCxnSpPr>
            <a:cxnSpLocks/>
          </p:cNvCxnSpPr>
          <p:nvPr/>
        </p:nvCxnSpPr>
        <p:spPr>
          <a:xfrm>
            <a:off x="2650272" y="1333217"/>
            <a:ext cx="216768" cy="1053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186"/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Vorbesprechung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B1C0E411-4CA6-6378-3E88-22789ABBE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7D463DD7-D2D5-231E-65A1-5EEF104EB4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1: Square Grid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text and blue circles&#10;&#10;Description automatically generated">
            <a:extLst>
              <a:ext uri="{FF2B5EF4-FFF2-40B4-BE49-F238E27FC236}">
                <a16:creationId xmlns:a16="http://schemas.microsoft.com/office/drawing/2014/main" id="{B69E7558-A42C-261B-5979-FF489C70E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968936"/>
            <a:ext cx="5085525" cy="3203880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A2023606-7949-FB3C-B8C3-E4C24084A6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162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058863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4D346A5D-D02C-9182-B9A1-9CA95938D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91EB7E88-C356-9E49-FE6D-7204D23E1D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1: Square Grid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5946D0FB-B1FC-F642-878D-0FE09CB47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363064"/>
            <a:ext cx="5085525" cy="2415624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C7004496-D056-FB93-13CE-52A1698BDD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163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4BC55-ECB5-04A6-6F09-AC71EDFE5C04}"/>
              </a:ext>
            </a:extLst>
          </p:cNvPr>
          <p:cNvSpPr txBox="1"/>
          <p:nvPr/>
        </p:nvSpPr>
        <p:spPr>
          <a:xfrm>
            <a:off x="5074018" y="3722808"/>
            <a:ext cx="2103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Referenzen</a:t>
            </a:r>
            <a:r>
              <a:rPr lang="en-GB" b="1" dirty="0"/>
              <a:t> vs </a:t>
            </a:r>
            <a:r>
              <a:rPr lang="en-GB" b="1" dirty="0" err="1"/>
              <a:t>Objekte</a:t>
            </a:r>
            <a:endParaRPr lang="en-CH" b="1" dirty="0"/>
          </a:p>
        </p:txBody>
      </p:sp>
    </p:spTree>
    <p:extLst>
      <p:ext uri="{BB962C8B-B14F-4D97-AF65-F5344CB8AC3E}">
        <p14:creationId xmlns:p14="http://schemas.microsoft.com/office/powerpoint/2010/main" val="71455001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9A3E2229-E614-680E-4848-BD83AE36D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0B537157-9EF6-A1FB-0001-10EA8D8864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5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</a:t>
            </a:r>
            <a:r>
              <a:rPr lang="en-US" sz="2500" b="1" i="0" u="none" strike="noStrike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Umkehrung</a:t>
            </a:r>
            <a:endParaRPr lang="en-US" sz="25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77AC30A7-3177-9881-84DD-E18211CC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655482"/>
            <a:ext cx="5085525" cy="1830788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05048A29-2D07-BCE6-D929-EB67165F4B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164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369485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18278CB6-D732-F44F-97F1-49214B130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C0466D51-D052-8A0D-650C-A83A83A5C4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3: “KI” für das </a:t>
            </a:r>
            <a:r>
              <a:rPr lang="en-US" sz="2700" b="1" i="0" u="none" strike="noStrike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Ratespiel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close up of a text&#10;&#10;Description automatically generated">
            <a:extLst>
              <a:ext uri="{FF2B5EF4-FFF2-40B4-BE49-F238E27FC236}">
                <a16:creationId xmlns:a16="http://schemas.microsoft.com/office/drawing/2014/main" id="{E3DEE193-1DAA-C440-5D3A-1A62964A5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312209"/>
            <a:ext cx="5085525" cy="2517334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F2E2C68C-8A42-7F13-97A0-454A96E7E0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165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736536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254CAD64-D79A-7DBA-0C73-D15429FA6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B5715EB7-EBED-A92D-DC52-EB3B423849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1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4: Klassenrätsel</a:t>
            </a:r>
            <a:endParaRPr lang="en-US" sz="21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text on a piece of paper&#10;&#10;Description automatically generated">
            <a:extLst>
              <a:ext uri="{FF2B5EF4-FFF2-40B4-BE49-F238E27FC236}">
                <a16:creationId xmlns:a16="http://schemas.microsoft.com/office/drawing/2014/main" id="{B6589E23-81C7-0F60-9582-ECCEC62FD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299495"/>
            <a:ext cx="5085525" cy="2542762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FF2B0653-12FF-D7DE-35D5-73E919A5D4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166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37558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p193"/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Nachbesprechung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/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1: Loop-</a:t>
            </a:r>
            <a:r>
              <a:rPr lang="en-US" sz="27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Invariante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white sheet with black text&#10;&#10;Description automatically generated">
            <a:extLst>
              <a:ext uri="{FF2B5EF4-FFF2-40B4-BE49-F238E27FC236}">
                <a16:creationId xmlns:a16="http://schemas.microsoft.com/office/drawing/2014/main" id="{420CFFD1-AD6C-608B-9857-87F9698B4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822727"/>
            <a:ext cx="5085525" cy="3496298"/>
          </a:xfrm>
          <a:prstGeom prst="rect">
            <a:avLst/>
          </a:prstGeom>
        </p:spPr>
      </p:pic>
      <p:sp>
        <p:nvSpPr>
          <p:cNvPr id="2468" name="Google Shape;2468;p187"/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168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/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Linked List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B7BBE4D9-5B77-5609-93E7-96FFC75B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733730"/>
            <a:ext cx="5085525" cy="3674291"/>
          </a:xfrm>
          <a:prstGeom prst="rect">
            <a:avLst/>
          </a:prstGeom>
        </p:spPr>
      </p:pic>
      <p:sp>
        <p:nvSpPr>
          <p:cNvPr id="2468" name="Google Shape;2468;p187"/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169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9356941E-1DDE-4526-9B27-7A8BA27F7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388FCA94-4B02-371F-BD3D-69FCF9091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B875DB6D-B5BB-8DAA-DA4B-7DC4C7D7BA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8D66E25E-533A-06B5-96E3-D582CC8395F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17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41A02A-1219-D3E1-3423-02E31CEA8CC4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BA672-8DCB-4325-FC60-EB3245510334}"/>
              </a:ext>
            </a:extLst>
          </p:cNvPr>
          <p:cNvSpPr txBox="1"/>
          <p:nvPr/>
        </p:nvSpPr>
        <p:spPr>
          <a:xfrm>
            <a:off x="4402634" y="2725791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D2824D-1AFB-4BF7-0DE3-4FD750809603}"/>
              </a:ext>
            </a:extLst>
          </p:cNvPr>
          <p:cNvSpPr/>
          <p:nvPr/>
        </p:nvSpPr>
        <p:spPr>
          <a:xfrm>
            <a:off x="4302000" y="2361225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732F8-400D-B528-F404-8DD2F8130F02}"/>
              </a:ext>
            </a:extLst>
          </p:cNvPr>
          <p:cNvSpPr txBox="1"/>
          <p:nvPr/>
        </p:nvSpPr>
        <p:spPr>
          <a:xfrm>
            <a:off x="4318174" y="2497343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E2BA06-DBCD-A924-78B7-23F4DA3BD81A}"/>
              </a:ext>
            </a:extLst>
          </p:cNvPr>
          <p:cNvSpPr/>
          <p:nvPr/>
        </p:nvSpPr>
        <p:spPr>
          <a:xfrm>
            <a:off x="4828250" y="3296417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0D5FF-9F14-DEEB-2C42-23F2185D50CE}"/>
              </a:ext>
            </a:extLst>
          </p:cNvPr>
          <p:cNvSpPr/>
          <p:nvPr/>
        </p:nvSpPr>
        <p:spPr>
          <a:xfrm>
            <a:off x="525687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D9AE5E-3838-0D4C-972C-78CF22154768}"/>
              </a:ext>
            </a:extLst>
          </p:cNvPr>
          <p:cNvSpPr/>
          <p:nvPr/>
        </p:nvSpPr>
        <p:spPr>
          <a:xfrm>
            <a:off x="3527125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65D045-73FE-E544-471D-91D5EB48BF57}"/>
              </a:ext>
            </a:extLst>
          </p:cNvPr>
          <p:cNvSpPr/>
          <p:nvPr/>
        </p:nvSpPr>
        <p:spPr>
          <a:xfrm>
            <a:off x="4388884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A7A3DB-2CEF-62B9-9BEF-22719768F6E1}"/>
              </a:ext>
            </a:extLst>
          </p:cNvPr>
          <p:cNvGrpSpPr/>
          <p:nvPr/>
        </p:nvGrpSpPr>
        <p:grpSpPr>
          <a:xfrm>
            <a:off x="3862634" y="3141042"/>
            <a:ext cx="540000" cy="540000"/>
            <a:chOff x="1027149" y="2766073"/>
            <a:chExt cx="540000" cy="5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0FCDCA8-83A5-E23B-0FD2-E52626187814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648630-1E2C-A0D7-D6B5-02F43F730B3B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25BA21-5AE2-85F6-66C4-1DC53EF4E75B}"/>
              </a:ext>
            </a:extLst>
          </p:cNvPr>
          <p:cNvGrpSpPr/>
          <p:nvPr/>
        </p:nvGrpSpPr>
        <p:grpSpPr>
          <a:xfrm>
            <a:off x="4302898" y="1514083"/>
            <a:ext cx="540000" cy="540000"/>
            <a:chOff x="1027149" y="2766073"/>
            <a:chExt cx="540000" cy="54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ACED749-C2E1-9EAD-0B87-8F87FB5023C0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189E78-AB13-FD16-10D9-221160BF56ED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5A677D-93F5-0A48-A561-F2C0BAC1B524}"/>
              </a:ext>
            </a:extLst>
          </p:cNvPr>
          <p:cNvCxnSpPr>
            <a:stCxn id="22" idx="4"/>
            <a:endCxn id="4" idx="0"/>
          </p:cNvCxnSpPr>
          <p:nvPr/>
        </p:nvCxnSpPr>
        <p:spPr>
          <a:xfrm flipH="1">
            <a:off x="4572000" y="2054083"/>
            <a:ext cx="898" cy="307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853844E-AB73-47C8-E888-8E955A47BDF9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3707125" y="1975002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EEDFA2-19E5-F0A2-4BB7-0EC5B125B014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4763817" y="1975002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F30E23-1EF6-3439-914A-4DC3F1EE3196}"/>
              </a:ext>
            </a:extLst>
          </p:cNvPr>
          <p:cNvCxnSpPr>
            <a:stCxn id="4" idx="3"/>
            <a:endCxn id="18" idx="0"/>
          </p:cNvCxnSpPr>
          <p:nvPr/>
        </p:nvCxnSpPr>
        <p:spPr>
          <a:xfrm flipH="1">
            <a:off x="4132634" y="2822144"/>
            <a:ext cx="248447" cy="3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22B08A-D20F-A19D-2184-69E1DC748E9B}"/>
              </a:ext>
            </a:extLst>
          </p:cNvPr>
          <p:cNvCxnSpPr>
            <a:cxnSpLocks/>
            <a:stCxn id="4" idx="5"/>
            <a:endCxn id="11" idx="0"/>
          </p:cNvCxnSpPr>
          <p:nvPr/>
        </p:nvCxnSpPr>
        <p:spPr>
          <a:xfrm>
            <a:off x="4762919" y="2822144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F64603-168D-4C36-1E1D-DDFD0C452607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3707125" y="3601961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F93D78-BE4D-1EFA-A2AF-05EC5A6F9610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4323553" y="3601961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F22A2D8-53E6-3BF9-C58A-1AEB575C0744}"/>
              </a:ext>
            </a:extLst>
          </p:cNvPr>
          <p:cNvSpPr txBox="1"/>
          <p:nvPr/>
        </p:nvSpPr>
        <p:spPr>
          <a:xfrm>
            <a:off x="4228085" y="122075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(2,3)</a:t>
            </a:r>
            <a:endParaRPr lang="en-CH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1C6A2A-2B1C-F41A-DBC1-7BF242759565}"/>
                  </a:ext>
                </a:extLst>
              </p14:cNvPr>
              <p14:cNvContentPartPr/>
              <p14:nvPr/>
            </p14:nvContentPartPr>
            <p14:xfrm>
              <a:off x="3453404" y="2247400"/>
              <a:ext cx="2037600" cy="2205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1C6A2A-2B1C-F41A-DBC1-7BF2427595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4764" y="2238400"/>
                <a:ext cx="2055240" cy="22226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7F8183-853F-095B-AF85-698BA70A1370}"/>
              </a:ext>
            </a:extLst>
          </p:cNvPr>
          <p:cNvSpPr txBox="1"/>
          <p:nvPr/>
        </p:nvSpPr>
        <p:spPr>
          <a:xfrm>
            <a:off x="5491004" y="3322528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Teilproblem</a:t>
            </a: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A2805DBC-4C3E-8D87-01FE-D98FD6F86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8CFB3C87-BD2A-BB1E-FA93-55A665ED36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2: Linked List</a:t>
            </a:r>
            <a:endParaRPr lang="en-US" sz="27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4B6EFAA8-7DAE-780A-AA81-9875D3C6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784585"/>
            <a:ext cx="5085525" cy="3572581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FE8E4E0F-1D6C-79A6-C2F9-A54C07E4446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170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859689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48B9ED48-2848-FCAF-9F8C-C762F2218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03A4C788-C89E-3D61-1144-D106E2E877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5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</a:t>
            </a:r>
            <a: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3</a:t>
            </a:r>
            <a:r>
              <a:rPr lang="en-US" sz="25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: Executable Graph</a:t>
            </a:r>
            <a:endParaRPr lang="en-US" sz="25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503663EF-08F8-53CF-D4CD-8F5F886B3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293138"/>
            <a:ext cx="5085525" cy="2555475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33FBC179-7898-3C08-2CC3-7EA7D558EA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171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42060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5D49A7E1-1FF3-4CD0-4DF0-74359FB93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9549A4E6-E8AF-3024-2694-822CA54C44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1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4: </a:t>
            </a:r>
            <a:r>
              <a:rPr lang="en-US" sz="2100" b="1" i="0" u="none" strike="noStrike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Energiespiel</a:t>
            </a:r>
            <a:endParaRPr lang="en-US" sz="2100" b="0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text on a white background&#10;&#10;Description automatically generated">
            <a:extLst>
              <a:ext uri="{FF2B5EF4-FFF2-40B4-BE49-F238E27FC236}">
                <a16:creationId xmlns:a16="http://schemas.microsoft.com/office/drawing/2014/main" id="{495F817A-60BD-80B8-4C53-1D4F9670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1928829"/>
            <a:ext cx="5085525" cy="1284094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8954C80C-590E-7C08-85AC-011F118333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172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74023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AED97A57-3054-7FB1-DDE7-3EB3993B9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B9152713-93DC-E83B-8210-F39683FA7F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700" b="1" i="0" u="none" strike="noStrike" kern="1200" cap="none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Aufgabe 5: Timed Bonus</a:t>
            </a:r>
            <a:endParaRPr lang="en-US" sz="2700" b="0" i="0" u="none" strike="noStrike" kern="1200" cap="none">
              <a:solidFill>
                <a:srgbClr val="FFFFFF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A close-up of a text&#10;&#10;Description automatically generated">
            <a:extLst>
              <a:ext uri="{FF2B5EF4-FFF2-40B4-BE49-F238E27FC236}">
                <a16:creationId xmlns:a16="http://schemas.microsoft.com/office/drawing/2014/main" id="{15F1E075-BB57-1405-D3FE-740E361E7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87" y="2062324"/>
            <a:ext cx="5085525" cy="1017104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B0A65F65-82CD-8568-A989-B2B5E2F0C6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75638" y="4767262"/>
            <a:ext cx="385761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173</a:t>
            </a:fld>
            <a:endParaRPr lang="en-US" sz="700" b="0" i="0" u="none" strike="noStrike" kern="1200" cap="none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7953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5F1026A8-C63D-48CB-A0D6-2071E6ADE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7D8BABCD-B62E-7154-3528-BFDF8B31A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59D21220-73FD-F87B-740C-A5D28F9C49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22989F94-C71A-72BF-2987-B1B32CA5D6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18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55ADB91-2B7B-03B6-640F-DEC3B8AFD423}"/>
              </a:ext>
            </a:extLst>
          </p:cNvPr>
          <p:cNvGrpSpPr/>
          <p:nvPr/>
        </p:nvGrpSpPr>
        <p:grpSpPr>
          <a:xfrm>
            <a:off x="1365861" y="1285316"/>
            <a:ext cx="2089750" cy="3073656"/>
            <a:chOff x="3527125" y="1220750"/>
            <a:chExt cx="2089750" cy="30736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FFC39BC-8696-1354-AF7C-08B066AE5807}"/>
                </a:ext>
              </a:extLst>
            </p:cNvPr>
            <p:cNvSpPr/>
            <p:nvPr/>
          </p:nvSpPr>
          <p:spPr>
            <a:xfrm>
              <a:off x="3527125" y="2496596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2E875B-94B1-A783-5DB5-EA64BC7F635E}"/>
                </a:ext>
              </a:extLst>
            </p:cNvPr>
            <p:cNvSpPr txBox="1"/>
            <p:nvPr/>
          </p:nvSpPr>
          <p:spPr>
            <a:xfrm>
              <a:off x="4402634" y="2725791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94F1E9-EC45-3132-DE53-982BAEA105C1}"/>
                </a:ext>
              </a:extLst>
            </p:cNvPr>
            <p:cNvSpPr/>
            <p:nvPr/>
          </p:nvSpPr>
          <p:spPr>
            <a:xfrm>
              <a:off x="4302000" y="2361225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30CED3-69D4-9267-5BB4-C97CCA7A66AF}"/>
                </a:ext>
              </a:extLst>
            </p:cNvPr>
            <p:cNvSpPr txBox="1"/>
            <p:nvPr/>
          </p:nvSpPr>
          <p:spPr>
            <a:xfrm>
              <a:off x="4318174" y="2497343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6F093C-5226-AAA9-70A9-664D3E5AEDB6}"/>
                </a:ext>
              </a:extLst>
            </p:cNvPr>
            <p:cNvSpPr/>
            <p:nvPr/>
          </p:nvSpPr>
          <p:spPr>
            <a:xfrm>
              <a:off x="4828250" y="3296417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-2</a:t>
              </a:r>
              <a:endParaRPr lang="en-CH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B6F039-24B5-FED8-C9C5-298B390485F4}"/>
                </a:ext>
              </a:extLst>
            </p:cNvPr>
            <p:cNvSpPr/>
            <p:nvPr/>
          </p:nvSpPr>
          <p:spPr>
            <a:xfrm>
              <a:off x="5256875" y="249659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  <a:endParaRPr lang="en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EA0296-DFE7-E5A5-32B8-AEE14D74627F}"/>
                </a:ext>
              </a:extLst>
            </p:cNvPr>
            <p:cNvSpPr/>
            <p:nvPr/>
          </p:nvSpPr>
          <p:spPr>
            <a:xfrm>
              <a:off x="3527125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  <a:endParaRPr lang="en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B70013-8B5A-4FCE-13BC-7C8405125FE5}"/>
                </a:ext>
              </a:extLst>
            </p:cNvPr>
            <p:cNvSpPr/>
            <p:nvPr/>
          </p:nvSpPr>
          <p:spPr>
            <a:xfrm>
              <a:off x="4388884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  <a:endParaRPr lang="en-CH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B0487FC-E97C-082D-B091-12C980FB99BE}"/>
                </a:ext>
              </a:extLst>
            </p:cNvPr>
            <p:cNvGrpSpPr/>
            <p:nvPr/>
          </p:nvGrpSpPr>
          <p:grpSpPr>
            <a:xfrm>
              <a:off x="3862634" y="3141042"/>
              <a:ext cx="540000" cy="540000"/>
              <a:chOff x="1027149" y="2766073"/>
              <a:chExt cx="540000" cy="540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84EFE78-CD3A-BD18-0698-C6515CDD5521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3468CF-554E-7275-2013-28CC68344A7B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A52A017-71D5-7E3F-C7BB-5CC98DAA9D04}"/>
                </a:ext>
              </a:extLst>
            </p:cNvPr>
            <p:cNvGrpSpPr/>
            <p:nvPr/>
          </p:nvGrpSpPr>
          <p:grpSpPr>
            <a:xfrm>
              <a:off x="4302898" y="1514083"/>
              <a:ext cx="540000" cy="540000"/>
              <a:chOff x="1027149" y="2766073"/>
              <a:chExt cx="540000" cy="540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3771E73-6CC6-A1A7-871E-928891EFF824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1FE7EB-729F-45E8-B805-F035991BBB73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C61E5CE-E9F9-14B8-859F-3540281422E5}"/>
                </a:ext>
              </a:extLst>
            </p:cNvPr>
            <p:cNvCxnSpPr>
              <a:stCxn id="22" idx="4"/>
              <a:endCxn id="4" idx="0"/>
            </p:cNvCxnSpPr>
            <p:nvPr/>
          </p:nvCxnSpPr>
          <p:spPr>
            <a:xfrm flipH="1">
              <a:off x="4572000" y="2054083"/>
              <a:ext cx="898" cy="307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A8E869A-5659-3111-B1FF-53569C9685BA}"/>
                </a:ext>
              </a:extLst>
            </p:cNvPr>
            <p:cNvCxnSpPr>
              <a:stCxn id="22" idx="3"/>
              <a:endCxn id="3" idx="0"/>
            </p:cNvCxnSpPr>
            <p:nvPr/>
          </p:nvCxnSpPr>
          <p:spPr>
            <a:xfrm flipH="1">
              <a:off x="3707125" y="1975002"/>
              <a:ext cx="674854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BCC3E3D-3FCF-2D5B-B9E8-0D53B79D73A3}"/>
                </a:ext>
              </a:extLst>
            </p:cNvPr>
            <p:cNvCxnSpPr>
              <a:stCxn id="22" idx="5"/>
              <a:endCxn id="12" idx="0"/>
            </p:cNvCxnSpPr>
            <p:nvPr/>
          </p:nvCxnSpPr>
          <p:spPr>
            <a:xfrm>
              <a:off x="4763817" y="1975002"/>
              <a:ext cx="673058" cy="521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D5CD8D5-3055-7AEB-EAFD-CBD0A2B311BC}"/>
                </a:ext>
              </a:extLst>
            </p:cNvPr>
            <p:cNvCxnSpPr>
              <a:stCxn id="4" idx="3"/>
              <a:endCxn id="18" idx="0"/>
            </p:cNvCxnSpPr>
            <p:nvPr/>
          </p:nvCxnSpPr>
          <p:spPr>
            <a:xfrm flipH="1">
              <a:off x="4132634" y="2822144"/>
              <a:ext cx="248447" cy="318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5279C4F-DE82-6EA5-928B-6593BD0C9293}"/>
                </a:ext>
              </a:extLst>
            </p:cNvPr>
            <p:cNvCxnSpPr>
              <a:cxnSpLocks/>
              <a:stCxn id="4" idx="5"/>
              <a:endCxn id="11" idx="0"/>
            </p:cNvCxnSpPr>
            <p:nvPr/>
          </p:nvCxnSpPr>
          <p:spPr>
            <a:xfrm>
              <a:off x="4762919" y="2822144"/>
              <a:ext cx="245331" cy="474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C10E415-F915-EAC3-7826-B2E0D45E3FCF}"/>
                </a:ext>
              </a:extLst>
            </p:cNvPr>
            <p:cNvCxnSpPr>
              <a:stCxn id="18" idx="3"/>
              <a:endCxn id="13" idx="0"/>
            </p:cNvCxnSpPr>
            <p:nvPr/>
          </p:nvCxnSpPr>
          <p:spPr>
            <a:xfrm flipH="1">
              <a:off x="3707125" y="3601961"/>
              <a:ext cx="234590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4656CA6-2672-4964-443A-8EEE1469512C}"/>
                </a:ext>
              </a:extLst>
            </p:cNvPr>
            <p:cNvCxnSpPr>
              <a:stCxn id="18" idx="5"/>
              <a:endCxn id="14" idx="0"/>
            </p:cNvCxnSpPr>
            <p:nvPr/>
          </p:nvCxnSpPr>
          <p:spPr>
            <a:xfrm>
              <a:off x="4323553" y="3601961"/>
              <a:ext cx="245331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30A72C2-6937-F3C3-7B47-6F262B31151F}"/>
                </a:ext>
              </a:extLst>
            </p:cNvPr>
            <p:cNvSpPr txBox="1"/>
            <p:nvPr/>
          </p:nvSpPr>
          <p:spPr>
            <a:xfrm>
              <a:off x="4228085" y="122075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(2,3)</a:t>
              </a:r>
              <a:endParaRPr lang="en-CH" dirty="0">
                <a:latin typeface="Consolas" panose="020B0609020204030204" pitchFamily="49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364668B-5256-05CE-CFF8-64F22AC3E456}"/>
              </a:ext>
            </a:extLst>
          </p:cNvPr>
          <p:cNvSpPr txBox="1"/>
          <p:nvPr/>
        </p:nvSpPr>
        <p:spPr>
          <a:xfrm>
            <a:off x="4778833" y="27903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3D60EB-06D5-8B16-E758-D0B5A4429246}"/>
              </a:ext>
            </a:extLst>
          </p:cNvPr>
          <p:cNvSpPr/>
          <p:nvPr/>
        </p:nvSpPr>
        <p:spPr>
          <a:xfrm>
            <a:off x="4678199" y="2425791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B1C44-FC72-1FAE-A08B-EA821B296176}"/>
              </a:ext>
            </a:extLst>
          </p:cNvPr>
          <p:cNvSpPr txBox="1"/>
          <p:nvPr/>
        </p:nvSpPr>
        <p:spPr>
          <a:xfrm>
            <a:off x="4694373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64B9A0-BBFB-E251-EB24-8A31D3C76D47}"/>
              </a:ext>
            </a:extLst>
          </p:cNvPr>
          <p:cNvSpPr/>
          <p:nvPr/>
        </p:nvSpPr>
        <p:spPr>
          <a:xfrm>
            <a:off x="5204449" y="336098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EE76E0-4447-14B6-365A-4B23A6A714A7}"/>
              </a:ext>
            </a:extLst>
          </p:cNvPr>
          <p:cNvSpPr/>
          <p:nvPr/>
        </p:nvSpPr>
        <p:spPr>
          <a:xfrm>
            <a:off x="3903324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7109F6-F9F4-E7D1-1C2C-ECB1D862E4AD}"/>
              </a:ext>
            </a:extLst>
          </p:cNvPr>
          <p:cNvSpPr/>
          <p:nvPr/>
        </p:nvSpPr>
        <p:spPr>
          <a:xfrm>
            <a:off x="4765083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0E65F9F-5976-DD14-7E94-0CCD43A1FE8A}"/>
              </a:ext>
            </a:extLst>
          </p:cNvPr>
          <p:cNvSpPr/>
          <p:nvPr/>
        </p:nvSpPr>
        <p:spPr>
          <a:xfrm>
            <a:off x="4238833" y="3205608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1AA57-E570-9D3B-878D-9D9C2EDD331E}"/>
              </a:ext>
            </a:extLst>
          </p:cNvPr>
          <p:cNvSpPr txBox="1"/>
          <p:nvPr/>
        </p:nvSpPr>
        <p:spPr>
          <a:xfrm>
            <a:off x="4255007" y="334172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29ED456-C2A1-750C-1267-93DF52C87DF9}"/>
              </a:ext>
            </a:extLst>
          </p:cNvPr>
          <p:cNvCxnSpPr>
            <a:stCxn id="6" idx="3"/>
            <a:endCxn id="26" idx="0"/>
          </p:cNvCxnSpPr>
          <p:nvPr/>
        </p:nvCxnSpPr>
        <p:spPr>
          <a:xfrm flipH="1">
            <a:off x="4508833" y="2886710"/>
            <a:ext cx="248447" cy="3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66D58F4-B074-B72B-6411-A749A9F20B9D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5139118" y="2886710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74488A8-50D4-D199-9F99-42EBC2D16EBF}"/>
              </a:ext>
            </a:extLst>
          </p:cNvPr>
          <p:cNvCxnSpPr>
            <a:stCxn id="26" idx="3"/>
            <a:endCxn id="17" idx="0"/>
          </p:cNvCxnSpPr>
          <p:nvPr/>
        </p:nvCxnSpPr>
        <p:spPr>
          <a:xfrm flipH="1">
            <a:off x="4083324" y="3666527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9D3C25-7BA5-EF17-47F7-EBD03A1DCCF4}"/>
              </a:ext>
            </a:extLst>
          </p:cNvPr>
          <p:cNvCxnSpPr>
            <a:stCxn id="26" idx="5"/>
            <a:endCxn id="20" idx="0"/>
          </p:cNvCxnSpPr>
          <p:nvPr/>
        </p:nvCxnSpPr>
        <p:spPr>
          <a:xfrm>
            <a:off x="4699752" y="3666527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A62A773-F0A8-C7C3-3C9C-0E70F188DAD1}"/>
              </a:ext>
            </a:extLst>
          </p:cNvPr>
          <p:cNvSpPr txBox="1"/>
          <p:nvPr/>
        </p:nvSpPr>
        <p:spPr>
          <a:xfrm>
            <a:off x="4604284" y="212637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(2,3)</a:t>
            </a:r>
            <a:endParaRPr lang="en-CH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45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7ACAB080-6A92-C434-B7C6-9F05FC158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B2701DAF-89EB-851F-4E26-A2BDE8E21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80716083-7256-9A28-689C-A969427F12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91F1DB04-49A0-8B77-44DE-D0662596F5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19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C5B095A-51B7-EE89-35D5-EC107A1E4DC7}"/>
              </a:ext>
            </a:extLst>
          </p:cNvPr>
          <p:cNvGrpSpPr/>
          <p:nvPr/>
        </p:nvGrpSpPr>
        <p:grpSpPr>
          <a:xfrm>
            <a:off x="1365861" y="1285316"/>
            <a:ext cx="2089750" cy="3073656"/>
            <a:chOff x="3527125" y="1220750"/>
            <a:chExt cx="2089750" cy="30736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1DC0563-574D-8557-04E7-827A9D498F35}"/>
                </a:ext>
              </a:extLst>
            </p:cNvPr>
            <p:cNvSpPr/>
            <p:nvPr/>
          </p:nvSpPr>
          <p:spPr>
            <a:xfrm>
              <a:off x="3527125" y="2496596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7FB766-EE5F-F70D-7CA9-810DE1324D63}"/>
                </a:ext>
              </a:extLst>
            </p:cNvPr>
            <p:cNvSpPr txBox="1"/>
            <p:nvPr/>
          </p:nvSpPr>
          <p:spPr>
            <a:xfrm>
              <a:off x="4402634" y="2725791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CCA7BFC-3286-0696-E8D4-7815B907F29F}"/>
                </a:ext>
              </a:extLst>
            </p:cNvPr>
            <p:cNvSpPr/>
            <p:nvPr/>
          </p:nvSpPr>
          <p:spPr>
            <a:xfrm>
              <a:off x="4302000" y="2361225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5BF12E-3E3D-F0CD-64FD-879FAA29B786}"/>
                </a:ext>
              </a:extLst>
            </p:cNvPr>
            <p:cNvSpPr txBox="1"/>
            <p:nvPr/>
          </p:nvSpPr>
          <p:spPr>
            <a:xfrm>
              <a:off x="4318174" y="2497343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0673C2-68D4-C02F-AFB4-5AE895B22D62}"/>
                </a:ext>
              </a:extLst>
            </p:cNvPr>
            <p:cNvSpPr/>
            <p:nvPr/>
          </p:nvSpPr>
          <p:spPr>
            <a:xfrm>
              <a:off x="4828250" y="3296417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-2</a:t>
              </a:r>
              <a:endParaRPr lang="en-CH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7F8E53-52BC-1244-D9A4-F8380A3DEE3C}"/>
                </a:ext>
              </a:extLst>
            </p:cNvPr>
            <p:cNvSpPr/>
            <p:nvPr/>
          </p:nvSpPr>
          <p:spPr>
            <a:xfrm>
              <a:off x="5256875" y="249659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  <a:endParaRPr lang="en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1737AC0-31B6-1BD5-6C7A-67186402D954}"/>
                </a:ext>
              </a:extLst>
            </p:cNvPr>
            <p:cNvSpPr/>
            <p:nvPr/>
          </p:nvSpPr>
          <p:spPr>
            <a:xfrm>
              <a:off x="3527125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  <a:endParaRPr lang="en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1D7D2D-E441-E2F1-C286-EE367E72A63C}"/>
                </a:ext>
              </a:extLst>
            </p:cNvPr>
            <p:cNvSpPr/>
            <p:nvPr/>
          </p:nvSpPr>
          <p:spPr>
            <a:xfrm>
              <a:off x="4388884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  <a:endParaRPr lang="en-CH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2E6824-C475-B9AF-B9C9-EEB1E2728960}"/>
                </a:ext>
              </a:extLst>
            </p:cNvPr>
            <p:cNvGrpSpPr/>
            <p:nvPr/>
          </p:nvGrpSpPr>
          <p:grpSpPr>
            <a:xfrm>
              <a:off x="3862634" y="3141042"/>
              <a:ext cx="540000" cy="540000"/>
              <a:chOff x="1027149" y="2766073"/>
              <a:chExt cx="540000" cy="540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7636ABB-9A82-3694-BDE5-87A51C43EF65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B905C6-0C88-B9B3-AD6D-E98709A8C6DA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EECD732-55F4-CE97-99A4-CB0DE750A6D5}"/>
                </a:ext>
              </a:extLst>
            </p:cNvPr>
            <p:cNvGrpSpPr/>
            <p:nvPr/>
          </p:nvGrpSpPr>
          <p:grpSpPr>
            <a:xfrm>
              <a:off x="4302898" y="1514083"/>
              <a:ext cx="540000" cy="540000"/>
              <a:chOff x="1027149" y="2766073"/>
              <a:chExt cx="540000" cy="540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314EDA8-F520-C13E-51A7-DA4D71B6466C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BB3E26-A311-0901-5C25-FAEB8E46AF79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7995AD5-975A-47EC-F492-12D120D4C913}"/>
                </a:ext>
              </a:extLst>
            </p:cNvPr>
            <p:cNvCxnSpPr>
              <a:stCxn id="22" idx="4"/>
              <a:endCxn id="4" idx="0"/>
            </p:cNvCxnSpPr>
            <p:nvPr/>
          </p:nvCxnSpPr>
          <p:spPr>
            <a:xfrm flipH="1">
              <a:off x="4572000" y="2054083"/>
              <a:ext cx="898" cy="307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E7101FC-49E5-6DDD-4317-F9B7D0F93966}"/>
                </a:ext>
              </a:extLst>
            </p:cNvPr>
            <p:cNvCxnSpPr>
              <a:stCxn id="22" idx="3"/>
              <a:endCxn id="3" idx="0"/>
            </p:cNvCxnSpPr>
            <p:nvPr/>
          </p:nvCxnSpPr>
          <p:spPr>
            <a:xfrm flipH="1">
              <a:off x="3707125" y="1975002"/>
              <a:ext cx="674854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F2017FC-5AEE-64B4-74E9-C19649900B51}"/>
                </a:ext>
              </a:extLst>
            </p:cNvPr>
            <p:cNvCxnSpPr>
              <a:stCxn id="22" idx="5"/>
              <a:endCxn id="12" idx="0"/>
            </p:cNvCxnSpPr>
            <p:nvPr/>
          </p:nvCxnSpPr>
          <p:spPr>
            <a:xfrm>
              <a:off x="4763817" y="1975002"/>
              <a:ext cx="673058" cy="521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292DDDA-8D49-5045-4C9A-33E298805C8B}"/>
                </a:ext>
              </a:extLst>
            </p:cNvPr>
            <p:cNvCxnSpPr>
              <a:stCxn id="4" idx="3"/>
              <a:endCxn id="18" idx="0"/>
            </p:cNvCxnSpPr>
            <p:nvPr/>
          </p:nvCxnSpPr>
          <p:spPr>
            <a:xfrm flipH="1">
              <a:off x="4132634" y="2822144"/>
              <a:ext cx="248447" cy="318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458BF47-DA20-47C7-B259-B8584D1AE5FB}"/>
                </a:ext>
              </a:extLst>
            </p:cNvPr>
            <p:cNvCxnSpPr>
              <a:cxnSpLocks/>
              <a:stCxn id="4" idx="5"/>
              <a:endCxn id="11" idx="0"/>
            </p:cNvCxnSpPr>
            <p:nvPr/>
          </p:nvCxnSpPr>
          <p:spPr>
            <a:xfrm>
              <a:off x="4762919" y="2822144"/>
              <a:ext cx="245331" cy="474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C715321-C7E3-9617-00B4-B3F0A2D25BBD}"/>
                </a:ext>
              </a:extLst>
            </p:cNvPr>
            <p:cNvCxnSpPr>
              <a:stCxn id="18" idx="3"/>
              <a:endCxn id="13" idx="0"/>
            </p:cNvCxnSpPr>
            <p:nvPr/>
          </p:nvCxnSpPr>
          <p:spPr>
            <a:xfrm flipH="1">
              <a:off x="3707125" y="3601961"/>
              <a:ext cx="234590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03A45DB-2139-DE8D-16B6-9A31D4C404CF}"/>
                </a:ext>
              </a:extLst>
            </p:cNvPr>
            <p:cNvCxnSpPr>
              <a:stCxn id="18" idx="5"/>
              <a:endCxn id="14" idx="0"/>
            </p:cNvCxnSpPr>
            <p:nvPr/>
          </p:nvCxnSpPr>
          <p:spPr>
            <a:xfrm>
              <a:off x="4323553" y="3601961"/>
              <a:ext cx="245331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8181233-B1B1-37A9-AFFB-497A94D028E8}"/>
                </a:ext>
              </a:extLst>
            </p:cNvPr>
            <p:cNvSpPr txBox="1"/>
            <p:nvPr/>
          </p:nvSpPr>
          <p:spPr>
            <a:xfrm>
              <a:off x="4228085" y="122075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(2,3)</a:t>
              </a:r>
              <a:endParaRPr lang="en-CH" dirty="0">
                <a:latin typeface="Consolas" panose="020B0609020204030204" pitchFamily="49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840C9C-DEE3-8846-7C30-1AD425049B9A}"/>
              </a:ext>
            </a:extLst>
          </p:cNvPr>
          <p:cNvSpPr txBox="1"/>
          <p:nvPr/>
        </p:nvSpPr>
        <p:spPr>
          <a:xfrm>
            <a:off x="4778833" y="27903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F1063D-6C1F-935C-94F0-0069529DC0DC}"/>
              </a:ext>
            </a:extLst>
          </p:cNvPr>
          <p:cNvSpPr/>
          <p:nvPr/>
        </p:nvSpPr>
        <p:spPr>
          <a:xfrm>
            <a:off x="4678199" y="2425791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C0A61-7FE1-36F4-EFE3-1B70C24ED299}"/>
              </a:ext>
            </a:extLst>
          </p:cNvPr>
          <p:cNvSpPr txBox="1"/>
          <p:nvPr/>
        </p:nvSpPr>
        <p:spPr>
          <a:xfrm>
            <a:off x="4694373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E36082-190A-B362-6C4A-92C0996205C4}"/>
              </a:ext>
            </a:extLst>
          </p:cNvPr>
          <p:cNvSpPr/>
          <p:nvPr/>
        </p:nvSpPr>
        <p:spPr>
          <a:xfrm>
            <a:off x="5204449" y="336098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CF14B1-D5B8-363F-ADEE-58DE753ED43E}"/>
              </a:ext>
            </a:extLst>
          </p:cNvPr>
          <p:cNvSpPr/>
          <p:nvPr/>
        </p:nvSpPr>
        <p:spPr>
          <a:xfrm>
            <a:off x="3903324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1B0630-44F1-E289-0DB9-9D3E021C3502}"/>
              </a:ext>
            </a:extLst>
          </p:cNvPr>
          <p:cNvSpPr/>
          <p:nvPr/>
        </p:nvSpPr>
        <p:spPr>
          <a:xfrm>
            <a:off x="4765083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AB704D1-B985-A87F-8FD3-384E1BB04D33}"/>
              </a:ext>
            </a:extLst>
          </p:cNvPr>
          <p:cNvSpPr/>
          <p:nvPr/>
        </p:nvSpPr>
        <p:spPr>
          <a:xfrm>
            <a:off x="4238833" y="3205608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205349-4B51-A2B4-9B2A-7A73F77FCEF5}"/>
              </a:ext>
            </a:extLst>
          </p:cNvPr>
          <p:cNvSpPr txBox="1"/>
          <p:nvPr/>
        </p:nvSpPr>
        <p:spPr>
          <a:xfrm>
            <a:off x="4255007" y="334172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6F27E9E-3F72-22ED-696A-FB077E2DAE26}"/>
              </a:ext>
            </a:extLst>
          </p:cNvPr>
          <p:cNvCxnSpPr>
            <a:stCxn id="6" idx="3"/>
            <a:endCxn id="26" idx="0"/>
          </p:cNvCxnSpPr>
          <p:nvPr/>
        </p:nvCxnSpPr>
        <p:spPr>
          <a:xfrm flipH="1">
            <a:off x="4508833" y="2886710"/>
            <a:ext cx="248447" cy="3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892C937-2008-07D8-9E07-8B262E189F68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5139118" y="2886710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1FB25C5-4A4A-75FF-97E9-01D8D945021D}"/>
              </a:ext>
            </a:extLst>
          </p:cNvPr>
          <p:cNvCxnSpPr>
            <a:stCxn id="26" idx="3"/>
            <a:endCxn id="17" idx="0"/>
          </p:cNvCxnSpPr>
          <p:nvPr/>
        </p:nvCxnSpPr>
        <p:spPr>
          <a:xfrm flipH="1">
            <a:off x="4083324" y="3666527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F7DB48-1161-4E52-BCBD-3BAB53FEDFAA}"/>
              </a:ext>
            </a:extLst>
          </p:cNvPr>
          <p:cNvCxnSpPr>
            <a:stCxn id="26" idx="5"/>
            <a:endCxn id="20" idx="0"/>
          </p:cNvCxnSpPr>
          <p:nvPr/>
        </p:nvCxnSpPr>
        <p:spPr>
          <a:xfrm>
            <a:off x="4699752" y="3666527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0643CB5-E938-E9DB-238B-E81337947CFD}"/>
              </a:ext>
            </a:extLst>
          </p:cNvPr>
          <p:cNvSpPr txBox="1"/>
          <p:nvPr/>
        </p:nvSpPr>
        <p:spPr>
          <a:xfrm>
            <a:off x="4604284" y="212637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(2,3)</a:t>
            </a:r>
            <a:endParaRPr lang="en-CH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D8DF41B-A225-480B-5328-873243E84484}"/>
                  </a:ext>
                </a:extLst>
              </p14:cNvPr>
              <p14:cNvContentPartPr/>
              <p14:nvPr/>
            </p14:nvContentPartPr>
            <p14:xfrm>
              <a:off x="3763004" y="3061000"/>
              <a:ext cx="1603800" cy="1529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D8DF41B-A225-480B-5328-873243E844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4364" y="3052360"/>
                <a:ext cx="1621440" cy="154728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3CBA2DE-8437-5EAE-3D9C-F67067E22BE0}"/>
              </a:ext>
            </a:extLst>
          </p:cNvPr>
          <p:cNvSpPr txBox="1"/>
          <p:nvPr/>
        </p:nvSpPr>
        <p:spPr>
          <a:xfrm>
            <a:off x="5422971" y="4051195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Teilproblem</a:t>
            </a: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/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Organisatorisches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7"/>
          <p:cNvSpPr txBox="1">
            <a:spLocks noGrp="1"/>
          </p:cNvSpPr>
          <p:nvPr>
            <p:ph type="body" idx="4294967295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Mein Name: Leandro Zazzi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Bei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Fragen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lzazzi@ethz.ch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Mails bitte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«[EProg25]»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Betreff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Neue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Aufgaben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Dienstag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Abend 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Normalfall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1202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Abgabe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der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Übungen</a:t>
            </a:r>
            <a:r>
              <a:rPr lang="en-GB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bis </a:t>
            </a:r>
            <a:r>
              <a:rPr lang="en-GB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Dienstag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Abend (23:59) </a:t>
            </a:r>
            <a:r>
              <a:rPr lang="en-GB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Folgewoche</a:t>
            </a:r>
            <a:endParaRPr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Abgabe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immer via Git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3040" marR="0" lvl="1" indent="-2858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504D"/>
              </a:buClr>
              <a:buSzPct val="100000"/>
              <a:buFont typeface="Noto Sans Symbols"/>
              <a:buChar char="▪"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Lösungen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separatem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Projekt auf Git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/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976B68D7-DF6B-0108-8268-95E8A2434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AFF3C129-8948-EA17-F3D4-C7596237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50F1D009-AF3B-EE35-D60B-28AE0936A4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1A5BA695-AE1D-783D-BBDA-DA136347BB1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20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A5012A5-5942-7D6F-8945-1EF2BB849B31}"/>
              </a:ext>
            </a:extLst>
          </p:cNvPr>
          <p:cNvGrpSpPr/>
          <p:nvPr/>
        </p:nvGrpSpPr>
        <p:grpSpPr>
          <a:xfrm>
            <a:off x="1365861" y="1285316"/>
            <a:ext cx="2089750" cy="3073656"/>
            <a:chOff x="3527125" y="1220750"/>
            <a:chExt cx="2089750" cy="30736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277B8B-3845-023F-685C-A5791722CB13}"/>
                </a:ext>
              </a:extLst>
            </p:cNvPr>
            <p:cNvSpPr/>
            <p:nvPr/>
          </p:nvSpPr>
          <p:spPr>
            <a:xfrm>
              <a:off x="3527125" y="2496596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57E9C7-12E0-DB46-B2D6-626E9264D64D}"/>
                </a:ext>
              </a:extLst>
            </p:cNvPr>
            <p:cNvSpPr txBox="1"/>
            <p:nvPr/>
          </p:nvSpPr>
          <p:spPr>
            <a:xfrm>
              <a:off x="4402634" y="2725791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28141C8-D8D8-4719-8697-31C7F171BE6F}"/>
                </a:ext>
              </a:extLst>
            </p:cNvPr>
            <p:cNvSpPr/>
            <p:nvPr/>
          </p:nvSpPr>
          <p:spPr>
            <a:xfrm>
              <a:off x="4302000" y="2361225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C7F9C5-602A-ACFA-1C29-642B09D4AB30}"/>
                </a:ext>
              </a:extLst>
            </p:cNvPr>
            <p:cNvSpPr txBox="1"/>
            <p:nvPr/>
          </p:nvSpPr>
          <p:spPr>
            <a:xfrm>
              <a:off x="4318174" y="2497343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595369-7EDB-9C8D-DBFB-44F44FAA40B7}"/>
                </a:ext>
              </a:extLst>
            </p:cNvPr>
            <p:cNvSpPr/>
            <p:nvPr/>
          </p:nvSpPr>
          <p:spPr>
            <a:xfrm>
              <a:off x="4828250" y="3296417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-2</a:t>
              </a:r>
              <a:endParaRPr lang="en-CH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C906C9-9DAB-992D-1C05-19828CEE6436}"/>
                </a:ext>
              </a:extLst>
            </p:cNvPr>
            <p:cNvSpPr/>
            <p:nvPr/>
          </p:nvSpPr>
          <p:spPr>
            <a:xfrm>
              <a:off x="5256875" y="249659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  <a:endParaRPr lang="en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4678C5-6961-D195-EB7F-A84FB01DFCD3}"/>
                </a:ext>
              </a:extLst>
            </p:cNvPr>
            <p:cNvSpPr/>
            <p:nvPr/>
          </p:nvSpPr>
          <p:spPr>
            <a:xfrm>
              <a:off x="3527125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  <a:endParaRPr lang="en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D8FD5F-C08F-FF1A-C211-34672F7C9DA7}"/>
                </a:ext>
              </a:extLst>
            </p:cNvPr>
            <p:cNvSpPr/>
            <p:nvPr/>
          </p:nvSpPr>
          <p:spPr>
            <a:xfrm>
              <a:off x="4388884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  <a:endParaRPr lang="en-CH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2649302-E919-4088-FC3C-B683FC427090}"/>
                </a:ext>
              </a:extLst>
            </p:cNvPr>
            <p:cNvGrpSpPr/>
            <p:nvPr/>
          </p:nvGrpSpPr>
          <p:grpSpPr>
            <a:xfrm>
              <a:off x="3862634" y="3141042"/>
              <a:ext cx="540000" cy="540000"/>
              <a:chOff x="1027149" y="2766073"/>
              <a:chExt cx="540000" cy="540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D5A6C4-9E0A-1E0F-A8AC-EE0C62BC35F8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EC5655-266A-9B31-16C8-B2AB39726285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982B7CF-BDC9-8568-AFDB-26A1DFAE4203}"/>
                </a:ext>
              </a:extLst>
            </p:cNvPr>
            <p:cNvGrpSpPr/>
            <p:nvPr/>
          </p:nvGrpSpPr>
          <p:grpSpPr>
            <a:xfrm>
              <a:off x="4302898" y="1514083"/>
              <a:ext cx="540000" cy="540000"/>
              <a:chOff x="1027149" y="2766073"/>
              <a:chExt cx="540000" cy="540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E8345AC-83A4-8BB7-C2FA-4BD1D1E0A25E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BF1B78-2C0E-7146-FBA0-463842AC87F7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0D1E034-3B9E-9E62-5134-EEF29A363FFF}"/>
                </a:ext>
              </a:extLst>
            </p:cNvPr>
            <p:cNvCxnSpPr>
              <a:stCxn id="22" idx="4"/>
              <a:endCxn id="4" idx="0"/>
            </p:cNvCxnSpPr>
            <p:nvPr/>
          </p:nvCxnSpPr>
          <p:spPr>
            <a:xfrm flipH="1">
              <a:off x="4572000" y="2054083"/>
              <a:ext cx="898" cy="307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0A7ADC8-CD00-83D3-008E-3787BE63CDF7}"/>
                </a:ext>
              </a:extLst>
            </p:cNvPr>
            <p:cNvCxnSpPr>
              <a:stCxn id="22" idx="3"/>
              <a:endCxn id="3" idx="0"/>
            </p:cNvCxnSpPr>
            <p:nvPr/>
          </p:nvCxnSpPr>
          <p:spPr>
            <a:xfrm flipH="1">
              <a:off x="3707125" y="1975002"/>
              <a:ext cx="674854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02D6906-36BB-9830-DA41-E7B9D571F6A9}"/>
                </a:ext>
              </a:extLst>
            </p:cNvPr>
            <p:cNvCxnSpPr>
              <a:stCxn id="22" idx="5"/>
              <a:endCxn id="12" idx="0"/>
            </p:cNvCxnSpPr>
            <p:nvPr/>
          </p:nvCxnSpPr>
          <p:spPr>
            <a:xfrm>
              <a:off x="4763817" y="1975002"/>
              <a:ext cx="673058" cy="521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1F39033-7BE7-C692-4B75-F443DC1C10E4}"/>
                </a:ext>
              </a:extLst>
            </p:cNvPr>
            <p:cNvCxnSpPr>
              <a:stCxn id="4" idx="3"/>
              <a:endCxn id="18" idx="0"/>
            </p:cNvCxnSpPr>
            <p:nvPr/>
          </p:nvCxnSpPr>
          <p:spPr>
            <a:xfrm flipH="1">
              <a:off x="4132634" y="2822144"/>
              <a:ext cx="248447" cy="318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86CA7EA-5B34-D11D-BB86-D5BAAB80FA33}"/>
                </a:ext>
              </a:extLst>
            </p:cNvPr>
            <p:cNvCxnSpPr>
              <a:cxnSpLocks/>
              <a:stCxn id="4" idx="5"/>
              <a:endCxn id="11" idx="0"/>
            </p:cNvCxnSpPr>
            <p:nvPr/>
          </p:nvCxnSpPr>
          <p:spPr>
            <a:xfrm>
              <a:off x="4762919" y="2822144"/>
              <a:ext cx="245331" cy="474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6D2C2EF-74C6-6DE4-8364-3E52D0EB7F9B}"/>
                </a:ext>
              </a:extLst>
            </p:cNvPr>
            <p:cNvCxnSpPr>
              <a:stCxn id="18" idx="3"/>
              <a:endCxn id="13" idx="0"/>
            </p:cNvCxnSpPr>
            <p:nvPr/>
          </p:nvCxnSpPr>
          <p:spPr>
            <a:xfrm flipH="1">
              <a:off x="3707125" y="3601961"/>
              <a:ext cx="234590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483C569-A59F-7A40-82C8-8A9DB6C2B9D8}"/>
                </a:ext>
              </a:extLst>
            </p:cNvPr>
            <p:cNvCxnSpPr>
              <a:stCxn id="18" idx="5"/>
              <a:endCxn id="14" idx="0"/>
            </p:cNvCxnSpPr>
            <p:nvPr/>
          </p:nvCxnSpPr>
          <p:spPr>
            <a:xfrm>
              <a:off x="4323553" y="3601961"/>
              <a:ext cx="245331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7600555-EFCA-A5C7-A1D6-C3868EC007C3}"/>
                </a:ext>
              </a:extLst>
            </p:cNvPr>
            <p:cNvSpPr txBox="1"/>
            <p:nvPr/>
          </p:nvSpPr>
          <p:spPr>
            <a:xfrm>
              <a:off x="4228085" y="122075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(2,3)</a:t>
              </a:r>
              <a:endParaRPr lang="en-CH" dirty="0">
                <a:latin typeface="Consolas" panose="020B0609020204030204" pitchFamily="49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74A8CBE-826A-2C68-80A2-93750303ECF7}"/>
              </a:ext>
            </a:extLst>
          </p:cNvPr>
          <p:cNvSpPr txBox="1"/>
          <p:nvPr/>
        </p:nvSpPr>
        <p:spPr>
          <a:xfrm>
            <a:off x="4778833" y="27903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34B4E0-8B94-E259-FDBE-BAB39CEE2851}"/>
              </a:ext>
            </a:extLst>
          </p:cNvPr>
          <p:cNvSpPr/>
          <p:nvPr/>
        </p:nvSpPr>
        <p:spPr>
          <a:xfrm>
            <a:off x="4678199" y="2425791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D4D91-D064-1DB8-713E-DE966CF9A2EE}"/>
              </a:ext>
            </a:extLst>
          </p:cNvPr>
          <p:cNvSpPr txBox="1"/>
          <p:nvPr/>
        </p:nvSpPr>
        <p:spPr>
          <a:xfrm>
            <a:off x="4694373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5107E9-FA37-4601-DBE7-E898E14AA806}"/>
              </a:ext>
            </a:extLst>
          </p:cNvPr>
          <p:cNvSpPr/>
          <p:nvPr/>
        </p:nvSpPr>
        <p:spPr>
          <a:xfrm>
            <a:off x="5204449" y="336098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DAC7ED-BCDE-B797-776A-EE74506E6939}"/>
              </a:ext>
            </a:extLst>
          </p:cNvPr>
          <p:cNvSpPr/>
          <p:nvPr/>
        </p:nvSpPr>
        <p:spPr>
          <a:xfrm>
            <a:off x="3903324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717053-2BC3-ACE8-05FD-AC29B0B953AA}"/>
              </a:ext>
            </a:extLst>
          </p:cNvPr>
          <p:cNvSpPr/>
          <p:nvPr/>
        </p:nvSpPr>
        <p:spPr>
          <a:xfrm>
            <a:off x="4765083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58C511-1102-B57E-C3E5-7644B4FA61F8}"/>
              </a:ext>
            </a:extLst>
          </p:cNvPr>
          <p:cNvSpPr/>
          <p:nvPr/>
        </p:nvSpPr>
        <p:spPr>
          <a:xfrm>
            <a:off x="4238833" y="3205608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EE7D6F-1DB6-8C77-2DCF-FC22EF5D25BF}"/>
              </a:ext>
            </a:extLst>
          </p:cNvPr>
          <p:cNvSpPr txBox="1"/>
          <p:nvPr/>
        </p:nvSpPr>
        <p:spPr>
          <a:xfrm>
            <a:off x="4255007" y="334172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10A454B-7ABE-C218-EA49-49AB44067C1B}"/>
              </a:ext>
            </a:extLst>
          </p:cNvPr>
          <p:cNvCxnSpPr>
            <a:stCxn id="6" idx="3"/>
            <a:endCxn id="26" idx="0"/>
          </p:cNvCxnSpPr>
          <p:nvPr/>
        </p:nvCxnSpPr>
        <p:spPr>
          <a:xfrm flipH="1">
            <a:off x="4508833" y="2886710"/>
            <a:ext cx="248447" cy="3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A817139-E2BB-D42A-BA03-528A95373A3F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5139118" y="2886710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AA5BD34-B9D5-53E4-34A3-25BA7B7B8D2B}"/>
              </a:ext>
            </a:extLst>
          </p:cNvPr>
          <p:cNvCxnSpPr>
            <a:stCxn id="26" idx="3"/>
            <a:endCxn id="17" idx="0"/>
          </p:cNvCxnSpPr>
          <p:nvPr/>
        </p:nvCxnSpPr>
        <p:spPr>
          <a:xfrm flipH="1">
            <a:off x="4083324" y="3666527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555DFD-8E49-E7A7-CD82-93AC2652C99F}"/>
              </a:ext>
            </a:extLst>
          </p:cNvPr>
          <p:cNvCxnSpPr>
            <a:stCxn id="26" idx="5"/>
            <a:endCxn id="20" idx="0"/>
          </p:cNvCxnSpPr>
          <p:nvPr/>
        </p:nvCxnSpPr>
        <p:spPr>
          <a:xfrm>
            <a:off x="4699752" y="3666527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C9D4BB5-C677-379D-C65D-668214EE8E19}"/>
              </a:ext>
            </a:extLst>
          </p:cNvPr>
          <p:cNvSpPr txBox="1"/>
          <p:nvPr/>
        </p:nvSpPr>
        <p:spPr>
          <a:xfrm>
            <a:off x="4604284" y="212637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(2,3)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EF9C5-9C68-53C5-BD20-763694283140}"/>
              </a:ext>
            </a:extLst>
          </p:cNvPr>
          <p:cNvSpPr txBox="1"/>
          <p:nvPr/>
        </p:nvSpPr>
        <p:spPr>
          <a:xfrm>
            <a:off x="7308431" y="27903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483D5B-0CD6-1D43-B24D-A07591F808B5}"/>
              </a:ext>
            </a:extLst>
          </p:cNvPr>
          <p:cNvSpPr txBox="1"/>
          <p:nvPr/>
        </p:nvSpPr>
        <p:spPr>
          <a:xfrm>
            <a:off x="7223971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CA936B-381F-0417-F0E0-75DB1E97BABC}"/>
              </a:ext>
            </a:extLst>
          </p:cNvPr>
          <p:cNvSpPr/>
          <p:nvPr/>
        </p:nvSpPr>
        <p:spPr>
          <a:xfrm>
            <a:off x="6432922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3371CB-F663-4B7B-6D97-B1F709D44889}"/>
              </a:ext>
            </a:extLst>
          </p:cNvPr>
          <p:cNvSpPr/>
          <p:nvPr/>
        </p:nvSpPr>
        <p:spPr>
          <a:xfrm>
            <a:off x="7294681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CCB7C34-DE0E-4011-C6F3-DAD00A00744C}"/>
              </a:ext>
            </a:extLst>
          </p:cNvPr>
          <p:cNvSpPr/>
          <p:nvPr/>
        </p:nvSpPr>
        <p:spPr>
          <a:xfrm>
            <a:off x="6768431" y="3205608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182907-9CF5-527E-23F7-50056BE213D4}"/>
              </a:ext>
            </a:extLst>
          </p:cNvPr>
          <p:cNvSpPr txBox="1"/>
          <p:nvPr/>
        </p:nvSpPr>
        <p:spPr>
          <a:xfrm>
            <a:off x="6784605" y="334172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6FEA7C8-2B53-236F-D672-BC6DE6328B5C}"/>
              </a:ext>
            </a:extLst>
          </p:cNvPr>
          <p:cNvCxnSpPr>
            <a:stCxn id="39" idx="3"/>
            <a:endCxn id="35" idx="0"/>
          </p:cNvCxnSpPr>
          <p:nvPr/>
        </p:nvCxnSpPr>
        <p:spPr>
          <a:xfrm flipH="1">
            <a:off x="6612922" y="3666527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A3E9B50-00EC-37C1-70DD-69C48253518B}"/>
              </a:ext>
            </a:extLst>
          </p:cNvPr>
          <p:cNvCxnSpPr>
            <a:stCxn id="39" idx="5"/>
            <a:endCxn id="37" idx="0"/>
          </p:cNvCxnSpPr>
          <p:nvPr/>
        </p:nvCxnSpPr>
        <p:spPr>
          <a:xfrm>
            <a:off x="7229350" y="3666527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4D62C90-D6B4-47F7-1555-831B5C71E86F}"/>
              </a:ext>
            </a:extLst>
          </p:cNvPr>
          <p:cNvSpPr txBox="1"/>
          <p:nvPr/>
        </p:nvSpPr>
        <p:spPr>
          <a:xfrm>
            <a:off x="6702250" y="2915275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(2,3)</a:t>
            </a:r>
            <a:endParaRPr lang="en-CH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4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D59DDD88-ED78-4E06-17B8-C93EEA8E3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E184FEF0-B739-3A7D-5715-884A4F61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E506B497-7D1C-BD04-9F9F-38099A1150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87DF1A68-9E45-86E3-5BEF-25CFD8F158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21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9E9BE60-9661-F62D-2DA9-C9BF13488522}"/>
              </a:ext>
            </a:extLst>
          </p:cNvPr>
          <p:cNvGrpSpPr/>
          <p:nvPr/>
        </p:nvGrpSpPr>
        <p:grpSpPr>
          <a:xfrm>
            <a:off x="1365861" y="1285316"/>
            <a:ext cx="2089750" cy="3073656"/>
            <a:chOff x="3527125" y="1220750"/>
            <a:chExt cx="2089750" cy="30736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337EEE2-0BB0-CAD5-2993-C9B2F2C1C994}"/>
                </a:ext>
              </a:extLst>
            </p:cNvPr>
            <p:cNvSpPr/>
            <p:nvPr/>
          </p:nvSpPr>
          <p:spPr>
            <a:xfrm>
              <a:off x="3527125" y="2496596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F8A2F2-D930-7689-DDB9-AE2255F40655}"/>
                </a:ext>
              </a:extLst>
            </p:cNvPr>
            <p:cNvSpPr txBox="1"/>
            <p:nvPr/>
          </p:nvSpPr>
          <p:spPr>
            <a:xfrm>
              <a:off x="4402634" y="2725791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E2CBFFA-3A1A-AC9D-5329-151E5CAFF774}"/>
                </a:ext>
              </a:extLst>
            </p:cNvPr>
            <p:cNvSpPr/>
            <p:nvPr/>
          </p:nvSpPr>
          <p:spPr>
            <a:xfrm>
              <a:off x="4302000" y="2361225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1C3354-0062-C4C0-9E9E-4029021BFF83}"/>
                </a:ext>
              </a:extLst>
            </p:cNvPr>
            <p:cNvSpPr txBox="1"/>
            <p:nvPr/>
          </p:nvSpPr>
          <p:spPr>
            <a:xfrm>
              <a:off x="4318174" y="2497343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9F808E-FE01-03E8-CCBE-E5C182159C54}"/>
                </a:ext>
              </a:extLst>
            </p:cNvPr>
            <p:cNvSpPr/>
            <p:nvPr/>
          </p:nvSpPr>
          <p:spPr>
            <a:xfrm>
              <a:off x="4828250" y="3296417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-2</a:t>
              </a:r>
              <a:endParaRPr lang="en-CH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17B349-F82C-DB9C-C227-F0B60AFFE1DF}"/>
                </a:ext>
              </a:extLst>
            </p:cNvPr>
            <p:cNvSpPr/>
            <p:nvPr/>
          </p:nvSpPr>
          <p:spPr>
            <a:xfrm>
              <a:off x="5256875" y="249659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  <a:endParaRPr lang="en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739F7E-9CAC-CCA3-136E-EAFD7DE1DEEE}"/>
                </a:ext>
              </a:extLst>
            </p:cNvPr>
            <p:cNvSpPr/>
            <p:nvPr/>
          </p:nvSpPr>
          <p:spPr>
            <a:xfrm>
              <a:off x="3527125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  <a:endParaRPr lang="en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32FB27-8976-B0E1-AF16-C7AD52DBBADA}"/>
                </a:ext>
              </a:extLst>
            </p:cNvPr>
            <p:cNvSpPr/>
            <p:nvPr/>
          </p:nvSpPr>
          <p:spPr>
            <a:xfrm>
              <a:off x="4388884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  <a:endParaRPr lang="en-CH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6535DBA-0439-F7FD-4849-23C98F55C617}"/>
                </a:ext>
              </a:extLst>
            </p:cNvPr>
            <p:cNvGrpSpPr/>
            <p:nvPr/>
          </p:nvGrpSpPr>
          <p:grpSpPr>
            <a:xfrm>
              <a:off x="3862634" y="3141042"/>
              <a:ext cx="540000" cy="540000"/>
              <a:chOff x="1027149" y="2766073"/>
              <a:chExt cx="540000" cy="540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EE37E84-4D68-7F5D-C4CF-74B72764A9A5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23B362-DA8F-EF42-9D33-A6CF0D1A5A07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01F0EF-64D5-B25D-5E48-144D2C36D567}"/>
                </a:ext>
              </a:extLst>
            </p:cNvPr>
            <p:cNvGrpSpPr/>
            <p:nvPr/>
          </p:nvGrpSpPr>
          <p:grpSpPr>
            <a:xfrm>
              <a:off x="4302898" y="1514083"/>
              <a:ext cx="540000" cy="540000"/>
              <a:chOff x="1027149" y="2766073"/>
              <a:chExt cx="540000" cy="540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E752D73-C91C-AAE4-5E01-0277C3F2DDC9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197D4D-95E7-D6A4-3428-26F86F0E87C2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A366E2A-3C8C-6BA2-177E-B6408AA38D78}"/>
                </a:ext>
              </a:extLst>
            </p:cNvPr>
            <p:cNvCxnSpPr>
              <a:stCxn id="22" idx="4"/>
              <a:endCxn id="4" idx="0"/>
            </p:cNvCxnSpPr>
            <p:nvPr/>
          </p:nvCxnSpPr>
          <p:spPr>
            <a:xfrm flipH="1">
              <a:off x="4572000" y="2054083"/>
              <a:ext cx="898" cy="307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87B605E-BC8D-4ED8-8471-BB2AB0AF06C0}"/>
                </a:ext>
              </a:extLst>
            </p:cNvPr>
            <p:cNvCxnSpPr>
              <a:stCxn id="22" idx="3"/>
              <a:endCxn id="3" idx="0"/>
            </p:cNvCxnSpPr>
            <p:nvPr/>
          </p:nvCxnSpPr>
          <p:spPr>
            <a:xfrm flipH="1">
              <a:off x="3707125" y="1975002"/>
              <a:ext cx="674854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409DF06-534D-A21F-1EC7-9EA9BEA0C3B1}"/>
                </a:ext>
              </a:extLst>
            </p:cNvPr>
            <p:cNvCxnSpPr>
              <a:stCxn id="22" idx="5"/>
              <a:endCxn id="12" idx="0"/>
            </p:cNvCxnSpPr>
            <p:nvPr/>
          </p:nvCxnSpPr>
          <p:spPr>
            <a:xfrm>
              <a:off x="4763817" y="1975002"/>
              <a:ext cx="673058" cy="521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08A7018-EB37-5A60-BBEC-E082985B3E71}"/>
                </a:ext>
              </a:extLst>
            </p:cNvPr>
            <p:cNvCxnSpPr>
              <a:stCxn id="4" idx="3"/>
              <a:endCxn id="18" idx="0"/>
            </p:cNvCxnSpPr>
            <p:nvPr/>
          </p:nvCxnSpPr>
          <p:spPr>
            <a:xfrm flipH="1">
              <a:off x="4132634" y="2822144"/>
              <a:ext cx="248447" cy="318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8DADB0F-D632-5715-A60D-1573EAA22CBE}"/>
                </a:ext>
              </a:extLst>
            </p:cNvPr>
            <p:cNvCxnSpPr>
              <a:cxnSpLocks/>
              <a:stCxn id="4" idx="5"/>
              <a:endCxn id="11" idx="0"/>
            </p:cNvCxnSpPr>
            <p:nvPr/>
          </p:nvCxnSpPr>
          <p:spPr>
            <a:xfrm>
              <a:off x="4762919" y="2822144"/>
              <a:ext cx="245331" cy="474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1D3A49F-580E-B575-9070-DB1EA51A9056}"/>
                </a:ext>
              </a:extLst>
            </p:cNvPr>
            <p:cNvCxnSpPr>
              <a:stCxn id="18" idx="3"/>
              <a:endCxn id="13" idx="0"/>
            </p:cNvCxnSpPr>
            <p:nvPr/>
          </p:nvCxnSpPr>
          <p:spPr>
            <a:xfrm flipH="1">
              <a:off x="3707125" y="3601961"/>
              <a:ext cx="234590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2E81643-DD9C-E5B4-1683-6F2502F5F2A1}"/>
                </a:ext>
              </a:extLst>
            </p:cNvPr>
            <p:cNvCxnSpPr>
              <a:stCxn id="18" idx="5"/>
              <a:endCxn id="14" idx="0"/>
            </p:cNvCxnSpPr>
            <p:nvPr/>
          </p:nvCxnSpPr>
          <p:spPr>
            <a:xfrm>
              <a:off x="4323553" y="3601961"/>
              <a:ext cx="245331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BFE564F-7B55-4879-EDEC-77EBDD90C4FB}"/>
                </a:ext>
              </a:extLst>
            </p:cNvPr>
            <p:cNvSpPr txBox="1"/>
            <p:nvPr/>
          </p:nvSpPr>
          <p:spPr>
            <a:xfrm>
              <a:off x="4228085" y="122075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(2,3)</a:t>
              </a:r>
              <a:endParaRPr lang="en-CH" dirty="0">
                <a:latin typeface="Consolas" panose="020B0609020204030204" pitchFamily="49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CA542B-6073-EE89-917E-53F94C716BE5}"/>
              </a:ext>
            </a:extLst>
          </p:cNvPr>
          <p:cNvSpPr txBox="1"/>
          <p:nvPr/>
        </p:nvSpPr>
        <p:spPr>
          <a:xfrm>
            <a:off x="4778833" y="27903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E7DC7F-11BB-313F-CC22-E15B338AEED6}"/>
              </a:ext>
            </a:extLst>
          </p:cNvPr>
          <p:cNvSpPr/>
          <p:nvPr/>
        </p:nvSpPr>
        <p:spPr>
          <a:xfrm>
            <a:off x="4678199" y="2425791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93301-E1E0-09B1-FBE3-5E8A78B68A5D}"/>
              </a:ext>
            </a:extLst>
          </p:cNvPr>
          <p:cNvSpPr txBox="1"/>
          <p:nvPr/>
        </p:nvSpPr>
        <p:spPr>
          <a:xfrm>
            <a:off x="4694373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8896C-1954-0993-037A-8DC37009E358}"/>
              </a:ext>
            </a:extLst>
          </p:cNvPr>
          <p:cNvSpPr/>
          <p:nvPr/>
        </p:nvSpPr>
        <p:spPr>
          <a:xfrm>
            <a:off x="5204449" y="336098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C7FC11-18BD-A486-4AD7-A27DAFC3BC47}"/>
              </a:ext>
            </a:extLst>
          </p:cNvPr>
          <p:cNvSpPr/>
          <p:nvPr/>
        </p:nvSpPr>
        <p:spPr>
          <a:xfrm>
            <a:off x="3903324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3AC560-81A2-DE03-4BE5-31032B95FC29}"/>
              </a:ext>
            </a:extLst>
          </p:cNvPr>
          <p:cNvSpPr/>
          <p:nvPr/>
        </p:nvSpPr>
        <p:spPr>
          <a:xfrm>
            <a:off x="4765083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74207D-DE62-CA49-CF5B-0A496995B0FE}"/>
              </a:ext>
            </a:extLst>
          </p:cNvPr>
          <p:cNvSpPr/>
          <p:nvPr/>
        </p:nvSpPr>
        <p:spPr>
          <a:xfrm>
            <a:off x="4238833" y="3205608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FAEC4F-506A-F552-AFF9-92803AFD2B09}"/>
              </a:ext>
            </a:extLst>
          </p:cNvPr>
          <p:cNvSpPr txBox="1"/>
          <p:nvPr/>
        </p:nvSpPr>
        <p:spPr>
          <a:xfrm>
            <a:off x="4255007" y="334172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56FFCAA-EAD8-91C7-6663-0107321C56A3}"/>
              </a:ext>
            </a:extLst>
          </p:cNvPr>
          <p:cNvCxnSpPr>
            <a:stCxn id="6" idx="3"/>
            <a:endCxn id="26" idx="0"/>
          </p:cNvCxnSpPr>
          <p:nvPr/>
        </p:nvCxnSpPr>
        <p:spPr>
          <a:xfrm flipH="1">
            <a:off x="4508833" y="2886710"/>
            <a:ext cx="248447" cy="3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346513A-9313-67A5-2529-780CD4F0FF23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5139118" y="2886710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A54EAB0-FE41-FA22-6847-81A1F9915CA5}"/>
              </a:ext>
            </a:extLst>
          </p:cNvPr>
          <p:cNvCxnSpPr>
            <a:stCxn id="26" idx="3"/>
            <a:endCxn id="17" idx="0"/>
          </p:cNvCxnSpPr>
          <p:nvPr/>
        </p:nvCxnSpPr>
        <p:spPr>
          <a:xfrm flipH="1">
            <a:off x="4083324" y="3666527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71AC32A-B16C-BB27-7FE2-103BE07A3290}"/>
              </a:ext>
            </a:extLst>
          </p:cNvPr>
          <p:cNvCxnSpPr>
            <a:stCxn id="26" idx="5"/>
            <a:endCxn id="20" idx="0"/>
          </p:cNvCxnSpPr>
          <p:nvPr/>
        </p:nvCxnSpPr>
        <p:spPr>
          <a:xfrm>
            <a:off x="4699752" y="3666527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0626B98-153B-8DDB-61DE-FEC27B10C55A}"/>
              </a:ext>
            </a:extLst>
          </p:cNvPr>
          <p:cNvSpPr txBox="1"/>
          <p:nvPr/>
        </p:nvSpPr>
        <p:spPr>
          <a:xfrm>
            <a:off x="4604284" y="212637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(2,3)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0213FD-E9CE-F01F-717A-2B808CA27C39}"/>
              </a:ext>
            </a:extLst>
          </p:cNvPr>
          <p:cNvSpPr txBox="1"/>
          <p:nvPr/>
        </p:nvSpPr>
        <p:spPr>
          <a:xfrm>
            <a:off x="7308431" y="27903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254BD5-9EFC-4980-BA58-CC8204C46921}"/>
              </a:ext>
            </a:extLst>
          </p:cNvPr>
          <p:cNvSpPr txBox="1"/>
          <p:nvPr/>
        </p:nvSpPr>
        <p:spPr>
          <a:xfrm>
            <a:off x="7223971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819037-7A90-F3CB-A578-F89A31F45A30}"/>
              </a:ext>
            </a:extLst>
          </p:cNvPr>
          <p:cNvSpPr/>
          <p:nvPr/>
        </p:nvSpPr>
        <p:spPr>
          <a:xfrm>
            <a:off x="6432922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16061A6-3282-AC45-D62C-29ABB2257D9E}"/>
              </a:ext>
            </a:extLst>
          </p:cNvPr>
          <p:cNvSpPr/>
          <p:nvPr/>
        </p:nvSpPr>
        <p:spPr>
          <a:xfrm>
            <a:off x="7294681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F385258-4AEF-CB3C-9C22-F62220C514E3}"/>
              </a:ext>
            </a:extLst>
          </p:cNvPr>
          <p:cNvSpPr/>
          <p:nvPr/>
        </p:nvSpPr>
        <p:spPr>
          <a:xfrm>
            <a:off x="6768431" y="3205608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DA2682-34D4-3781-1EF1-9EE823877825}"/>
              </a:ext>
            </a:extLst>
          </p:cNvPr>
          <p:cNvSpPr txBox="1"/>
          <p:nvPr/>
        </p:nvSpPr>
        <p:spPr>
          <a:xfrm>
            <a:off x="6784605" y="334172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6C79186-11DF-F141-2F05-D8C8EB8F1764}"/>
              </a:ext>
            </a:extLst>
          </p:cNvPr>
          <p:cNvCxnSpPr>
            <a:stCxn id="39" idx="3"/>
            <a:endCxn id="35" idx="0"/>
          </p:cNvCxnSpPr>
          <p:nvPr/>
        </p:nvCxnSpPr>
        <p:spPr>
          <a:xfrm flipH="1">
            <a:off x="6612922" y="3666527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62C77A4-4E7F-D16E-4397-AE6630FC3CF8}"/>
              </a:ext>
            </a:extLst>
          </p:cNvPr>
          <p:cNvCxnSpPr>
            <a:stCxn id="39" idx="5"/>
            <a:endCxn id="37" idx="0"/>
          </p:cNvCxnSpPr>
          <p:nvPr/>
        </p:nvCxnSpPr>
        <p:spPr>
          <a:xfrm>
            <a:off x="7229350" y="3666527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340A897-FD1A-4180-BA6D-F5DB1B870FA5}"/>
              </a:ext>
            </a:extLst>
          </p:cNvPr>
          <p:cNvSpPr txBox="1"/>
          <p:nvPr/>
        </p:nvSpPr>
        <p:spPr>
          <a:xfrm>
            <a:off x="6702250" y="2915275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(2,3)</a:t>
            </a:r>
            <a:endParaRPr lang="en-CH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50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7D9599EE-924E-FC48-10D1-A18BFEEE5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E48003A5-0E59-C152-4003-2DBD29B35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DD04E196-F341-04F3-1C96-AD129009AB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88AC6113-5E6C-E113-026A-AD54910B63F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22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C6EAA55-1344-8175-726D-A9B94F3B3CBB}"/>
              </a:ext>
            </a:extLst>
          </p:cNvPr>
          <p:cNvGrpSpPr/>
          <p:nvPr/>
        </p:nvGrpSpPr>
        <p:grpSpPr>
          <a:xfrm>
            <a:off x="1365861" y="1285316"/>
            <a:ext cx="2089750" cy="3073656"/>
            <a:chOff x="3527125" y="1220750"/>
            <a:chExt cx="2089750" cy="30736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5350BC-D842-DCDE-65FD-6CF6FC066289}"/>
                </a:ext>
              </a:extLst>
            </p:cNvPr>
            <p:cNvSpPr/>
            <p:nvPr/>
          </p:nvSpPr>
          <p:spPr>
            <a:xfrm>
              <a:off x="3527125" y="2496596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476D7A-C991-494D-A8CF-0ACFB491EA9C}"/>
                </a:ext>
              </a:extLst>
            </p:cNvPr>
            <p:cNvSpPr txBox="1"/>
            <p:nvPr/>
          </p:nvSpPr>
          <p:spPr>
            <a:xfrm>
              <a:off x="4402634" y="2725791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D52C64-7FD3-D517-E0B3-0E5B7BD31D5B}"/>
                </a:ext>
              </a:extLst>
            </p:cNvPr>
            <p:cNvSpPr/>
            <p:nvPr/>
          </p:nvSpPr>
          <p:spPr>
            <a:xfrm>
              <a:off x="4302000" y="2361225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CFB85F-19D1-BCE1-E2C5-0A1DDD63998A}"/>
                </a:ext>
              </a:extLst>
            </p:cNvPr>
            <p:cNvSpPr txBox="1"/>
            <p:nvPr/>
          </p:nvSpPr>
          <p:spPr>
            <a:xfrm>
              <a:off x="4318174" y="2497343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928B93-490A-64BE-A6FC-2BAD4B41364B}"/>
                </a:ext>
              </a:extLst>
            </p:cNvPr>
            <p:cNvSpPr/>
            <p:nvPr/>
          </p:nvSpPr>
          <p:spPr>
            <a:xfrm>
              <a:off x="4828250" y="3296417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-2</a:t>
              </a:r>
              <a:endParaRPr lang="en-CH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7DEE87-42FA-6169-6749-55C6065BA223}"/>
                </a:ext>
              </a:extLst>
            </p:cNvPr>
            <p:cNvSpPr/>
            <p:nvPr/>
          </p:nvSpPr>
          <p:spPr>
            <a:xfrm>
              <a:off x="5256875" y="249659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  <a:endParaRPr lang="en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100B54-7E45-D506-B239-A9C5AAB375B4}"/>
                </a:ext>
              </a:extLst>
            </p:cNvPr>
            <p:cNvSpPr/>
            <p:nvPr/>
          </p:nvSpPr>
          <p:spPr>
            <a:xfrm>
              <a:off x="3527125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  <a:endParaRPr lang="en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99E0DE-AE3B-AC5F-35C2-51A9BDA04E14}"/>
                </a:ext>
              </a:extLst>
            </p:cNvPr>
            <p:cNvSpPr/>
            <p:nvPr/>
          </p:nvSpPr>
          <p:spPr>
            <a:xfrm>
              <a:off x="4388884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  <a:endParaRPr lang="en-CH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72AE54E-977C-94BB-A0E6-5183B66D4B8D}"/>
                </a:ext>
              </a:extLst>
            </p:cNvPr>
            <p:cNvGrpSpPr/>
            <p:nvPr/>
          </p:nvGrpSpPr>
          <p:grpSpPr>
            <a:xfrm>
              <a:off x="3862634" y="3141042"/>
              <a:ext cx="540000" cy="540000"/>
              <a:chOff x="1027149" y="2766073"/>
              <a:chExt cx="540000" cy="540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13332E8-17CD-475C-D81B-0DDE0B336FD7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EB97A2-478F-55AF-CF7B-F83F2AC1EBF3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FD3404D-DAF0-04B2-DC04-84F9EB82DC0B}"/>
                </a:ext>
              </a:extLst>
            </p:cNvPr>
            <p:cNvGrpSpPr/>
            <p:nvPr/>
          </p:nvGrpSpPr>
          <p:grpSpPr>
            <a:xfrm>
              <a:off x="4302898" y="1514083"/>
              <a:ext cx="540000" cy="540000"/>
              <a:chOff x="1027149" y="2766073"/>
              <a:chExt cx="540000" cy="540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DEE2500-6E03-822F-DC4C-945D2CFF7760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F9F2CF-2DF2-1C2A-4182-8DF050759D84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16A8B57-BFE5-459A-0897-7A1CA717512C}"/>
                </a:ext>
              </a:extLst>
            </p:cNvPr>
            <p:cNvCxnSpPr>
              <a:stCxn id="22" idx="4"/>
              <a:endCxn id="4" idx="0"/>
            </p:cNvCxnSpPr>
            <p:nvPr/>
          </p:nvCxnSpPr>
          <p:spPr>
            <a:xfrm flipH="1">
              <a:off x="4572000" y="2054083"/>
              <a:ext cx="898" cy="307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A2B5F11-69C6-16A4-F17D-DC9FE432C3A0}"/>
                </a:ext>
              </a:extLst>
            </p:cNvPr>
            <p:cNvCxnSpPr>
              <a:stCxn id="22" idx="3"/>
              <a:endCxn id="3" idx="0"/>
            </p:cNvCxnSpPr>
            <p:nvPr/>
          </p:nvCxnSpPr>
          <p:spPr>
            <a:xfrm flipH="1">
              <a:off x="3707125" y="1975002"/>
              <a:ext cx="674854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0C2CAB2-68A5-6C74-6EB7-A07612712BD4}"/>
                </a:ext>
              </a:extLst>
            </p:cNvPr>
            <p:cNvCxnSpPr>
              <a:stCxn id="22" idx="5"/>
              <a:endCxn id="12" idx="0"/>
            </p:cNvCxnSpPr>
            <p:nvPr/>
          </p:nvCxnSpPr>
          <p:spPr>
            <a:xfrm>
              <a:off x="4763817" y="1975002"/>
              <a:ext cx="673058" cy="521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28CA5AD-F959-1B29-DE45-CB9D8671B648}"/>
                </a:ext>
              </a:extLst>
            </p:cNvPr>
            <p:cNvCxnSpPr>
              <a:stCxn id="4" idx="3"/>
              <a:endCxn id="18" idx="0"/>
            </p:cNvCxnSpPr>
            <p:nvPr/>
          </p:nvCxnSpPr>
          <p:spPr>
            <a:xfrm flipH="1">
              <a:off x="4132634" y="2822144"/>
              <a:ext cx="248447" cy="318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6F2C957-2A1D-0E5A-76E5-53A04DF290B8}"/>
                </a:ext>
              </a:extLst>
            </p:cNvPr>
            <p:cNvCxnSpPr>
              <a:cxnSpLocks/>
              <a:stCxn id="4" idx="5"/>
              <a:endCxn id="11" idx="0"/>
            </p:cNvCxnSpPr>
            <p:nvPr/>
          </p:nvCxnSpPr>
          <p:spPr>
            <a:xfrm>
              <a:off x="4762919" y="2822144"/>
              <a:ext cx="245331" cy="474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9A9ABBB-C432-9907-E321-3F45E2452997}"/>
                </a:ext>
              </a:extLst>
            </p:cNvPr>
            <p:cNvCxnSpPr>
              <a:stCxn id="18" idx="3"/>
              <a:endCxn id="13" idx="0"/>
            </p:cNvCxnSpPr>
            <p:nvPr/>
          </p:nvCxnSpPr>
          <p:spPr>
            <a:xfrm flipH="1">
              <a:off x="3707125" y="3601961"/>
              <a:ext cx="234590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9B5AA8C-F096-F4DA-3412-732CFFB3EF6F}"/>
                </a:ext>
              </a:extLst>
            </p:cNvPr>
            <p:cNvCxnSpPr>
              <a:stCxn id="18" idx="5"/>
              <a:endCxn id="14" idx="0"/>
            </p:cNvCxnSpPr>
            <p:nvPr/>
          </p:nvCxnSpPr>
          <p:spPr>
            <a:xfrm>
              <a:off x="4323553" y="3601961"/>
              <a:ext cx="245331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0192B00-78B8-8237-A258-89787868E30E}"/>
                </a:ext>
              </a:extLst>
            </p:cNvPr>
            <p:cNvSpPr txBox="1"/>
            <p:nvPr/>
          </p:nvSpPr>
          <p:spPr>
            <a:xfrm>
              <a:off x="4228085" y="122075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(2,3)</a:t>
              </a:r>
              <a:endParaRPr lang="en-CH" dirty="0">
                <a:latin typeface="Consolas" panose="020B0609020204030204" pitchFamily="49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53CD86-8733-C15E-D7BF-C7BF39F8F14C}"/>
              </a:ext>
            </a:extLst>
          </p:cNvPr>
          <p:cNvSpPr txBox="1"/>
          <p:nvPr/>
        </p:nvSpPr>
        <p:spPr>
          <a:xfrm>
            <a:off x="4778833" y="27903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B9E000-0863-2775-DB4E-B5D679E24617}"/>
              </a:ext>
            </a:extLst>
          </p:cNvPr>
          <p:cNvSpPr/>
          <p:nvPr/>
        </p:nvSpPr>
        <p:spPr>
          <a:xfrm>
            <a:off x="4678199" y="2425791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56C32-1BE0-4604-94B2-89CB223FC4AE}"/>
              </a:ext>
            </a:extLst>
          </p:cNvPr>
          <p:cNvSpPr txBox="1"/>
          <p:nvPr/>
        </p:nvSpPr>
        <p:spPr>
          <a:xfrm>
            <a:off x="4694373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9A8C10-7442-D125-34A9-318D81B7C87D}"/>
              </a:ext>
            </a:extLst>
          </p:cNvPr>
          <p:cNvSpPr/>
          <p:nvPr/>
        </p:nvSpPr>
        <p:spPr>
          <a:xfrm>
            <a:off x="5204449" y="336098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C30FA8-C42B-8AE4-89BD-1951DB09C231}"/>
              </a:ext>
            </a:extLst>
          </p:cNvPr>
          <p:cNvSpPr/>
          <p:nvPr/>
        </p:nvSpPr>
        <p:spPr>
          <a:xfrm>
            <a:off x="3903324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EA964A-7021-81E1-F56D-4EFFA1A9C8B9}"/>
              </a:ext>
            </a:extLst>
          </p:cNvPr>
          <p:cNvSpPr/>
          <p:nvPr/>
        </p:nvSpPr>
        <p:spPr>
          <a:xfrm>
            <a:off x="4765083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4FDAD8-DB3C-832B-D7C8-C81BBD4FF061}"/>
              </a:ext>
            </a:extLst>
          </p:cNvPr>
          <p:cNvSpPr/>
          <p:nvPr/>
        </p:nvSpPr>
        <p:spPr>
          <a:xfrm>
            <a:off x="4238833" y="3205608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E4FC7B-9BA3-B44C-65EE-1370A465B532}"/>
              </a:ext>
            </a:extLst>
          </p:cNvPr>
          <p:cNvSpPr txBox="1"/>
          <p:nvPr/>
        </p:nvSpPr>
        <p:spPr>
          <a:xfrm>
            <a:off x="4255007" y="334172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D2F1FE6-2974-55E8-2198-87E0FC1830BF}"/>
              </a:ext>
            </a:extLst>
          </p:cNvPr>
          <p:cNvCxnSpPr>
            <a:stCxn id="6" idx="3"/>
            <a:endCxn id="26" idx="0"/>
          </p:cNvCxnSpPr>
          <p:nvPr/>
        </p:nvCxnSpPr>
        <p:spPr>
          <a:xfrm flipH="1">
            <a:off x="4508833" y="2886710"/>
            <a:ext cx="248447" cy="3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38EC8A8-8EAD-840E-761B-658140D652F0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5139118" y="2886710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297F07A-4776-6F2C-7542-AFDC1BD992FE}"/>
              </a:ext>
            </a:extLst>
          </p:cNvPr>
          <p:cNvCxnSpPr>
            <a:stCxn id="26" idx="3"/>
            <a:endCxn id="17" idx="0"/>
          </p:cNvCxnSpPr>
          <p:nvPr/>
        </p:nvCxnSpPr>
        <p:spPr>
          <a:xfrm flipH="1">
            <a:off x="4083324" y="3666527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99A8287-492A-F068-E18E-6AE41C5A37E0}"/>
              </a:ext>
            </a:extLst>
          </p:cNvPr>
          <p:cNvCxnSpPr>
            <a:stCxn id="26" idx="5"/>
            <a:endCxn id="20" idx="0"/>
          </p:cNvCxnSpPr>
          <p:nvPr/>
        </p:nvCxnSpPr>
        <p:spPr>
          <a:xfrm>
            <a:off x="4699752" y="3666527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AB2D841-633F-100D-E915-AE00C0C96C6A}"/>
              </a:ext>
            </a:extLst>
          </p:cNvPr>
          <p:cNvSpPr txBox="1"/>
          <p:nvPr/>
        </p:nvSpPr>
        <p:spPr>
          <a:xfrm>
            <a:off x="4604284" y="212637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(2,3)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FD5957-4162-9EA7-77E4-7A8AA90324AF}"/>
              </a:ext>
            </a:extLst>
          </p:cNvPr>
          <p:cNvSpPr txBox="1"/>
          <p:nvPr/>
        </p:nvSpPr>
        <p:spPr>
          <a:xfrm>
            <a:off x="7308431" y="27903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2E5B6C-E5CC-B939-17EC-8DA031F9F7F7}"/>
              </a:ext>
            </a:extLst>
          </p:cNvPr>
          <p:cNvSpPr txBox="1"/>
          <p:nvPr/>
        </p:nvSpPr>
        <p:spPr>
          <a:xfrm>
            <a:off x="7223971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6D7AE9-6257-851D-F3E9-0AE131BE8706}"/>
              </a:ext>
            </a:extLst>
          </p:cNvPr>
          <p:cNvSpPr/>
          <p:nvPr/>
        </p:nvSpPr>
        <p:spPr>
          <a:xfrm>
            <a:off x="6432922" y="3998972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7B0AE0-5E41-1A4F-FFC1-012D5B2DC252}"/>
              </a:ext>
            </a:extLst>
          </p:cNvPr>
          <p:cNvSpPr/>
          <p:nvPr/>
        </p:nvSpPr>
        <p:spPr>
          <a:xfrm>
            <a:off x="7294681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B6FB4DE-6E6A-428B-1B51-6F63BFB8F61F}"/>
              </a:ext>
            </a:extLst>
          </p:cNvPr>
          <p:cNvSpPr/>
          <p:nvPr/>
        </p:nvSpPr>
        <p:spPr>
          <a:xfrm>
            <a:off x="6768431" y="3205608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C4BBDB-20F9-614D-8837-6D09EE0BEAA3}"/>
              </a:ext>
            </a:extLst>
          </p:cNvPr>
          <p:cNvSpPr txBox="1"/>
          <p:nvPr/>
        </p:nvSpPr>
        <p:spPr>
          <a:xfrm>
            <a:off x="6784605" y="334172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B521478-AA9D-F296-9172-640137039221}"/>
              </a:ext>
            </a:extLst>
          </p:cNvPr>
          <p:cNvCxnSpPr>
            <a:stCxn id="39" idx="3"/>
            <a:endCxn id="35" idx="0"/>
          </p:cNvCxnSpPr>
          <p:nvPr/>
        </p:nvCxnSpPr>
        <p:spPr>
          <a:xfrm flipH="1">
            <a:off x="6612922" y="3666527"/>
            <a:ext cx="234590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6DB965B-12E0-5850-28EE-C7519FCB9686}"/>
              </a:ext>
            </a:extLst>
          </p:cNvPr>
          <p:cNvCxnSpPr>
            <a:stCxn id="39" idx="5"/>
            <a:endCxn id="37" idx="0"/>
          </p:cNvCxnSpPr>
          <p:nvPr/>
        </p:nvCxnSpPr>
        <p:spPr>
          <a:xfrm>
            <a:off x="7229350" y="3666527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9E38790-0639-9227-63EE-74664D91AC57}"/>
              </a:ext>
            </a:extLst>
          </p:cNvPr>
          <p:cNvSpPr txBox="1"/>
          <p:nvPr/>
        </p:nvSpPr>
        <p:spPr>
          <a:xfrm>
            <a:off x="6702250" y="2915275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(6,4)</a:t>
            </a:r>
            <a:endParaRPr lang="en-CH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54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4B23970F-956C-ECC6-2B5A-C1CC4D2DD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A9AEF8A3-553B-F11C-A8C6-F963294F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3ED5DDEC-6AF6-C8EA-97A8-0A28C7D06F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AA2D53AA-0138-4DD6-C3AA-E42E2A0697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23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C85CAF-608F-3806-C261-98F69FC9D507}"/>
              </a:ext>
            </a:extLst>
          </p:cNvPr>
          <p:cNvGrpSpPr/>
          <p:nvPr/>
        </p:nvGrpSpPr>
        <p:grpSpPr>
          <a:xfrm>
            <a:off x="1365861" y="1285316"/>
            <a:ext cx="2089750" cy="3073656"/>
            <a:chOff x="3527125" y="1220750"/>
            <a:chExt cx="2089750" cy="30736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10407C-A015-8F02-7706-BE209D5900F2}"/>
                </a:ext>
              </a:extLst>
            </p:cNvPr>
            <p:cNvSpPr/>
            <p:nvPr/>
          </p:nvSpPr>
          <p:spPr>
            <a:xfrm>
              <a:off x="3527125" y="2496596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AD4D6D-3419-36EF-1115-B2FBC3F92E89}"/>
                </a:ext>
              </a:extLst>
            </p:cNvPr>
            <p:cNvSpPr txBox="1"/>
            <p:nvPr/>
          </p:nvSpPr>
          <p:spPr>
            <a:xfrm>
              <a:off x="4402634" y="2725791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33DDEEE-A28F-2C6C-C679-FF4BE74C8FCB}"/>
                </a:ext>
              </a:extLst>
            </p:cNvPr>
            <p:cNvSpPr/>
            <p:nvPr/>
          </p:nvSpPr>
          <p:spPr>
            <a:xfrm>
              <a:off x="4302000" y="2361225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C42A59-B31A-3A76-4B5A-1E7872A37417}"/>
                </a:ext>
              </a:extLst>
            </p:cNvPr>
            <p:cNvSpPr txBox="1"/>
            <p:nvPr/>
          </p:nvSpPr>
          <p:spPr>
            <a:xfrm>
              <a:off x="4318174" y="2497343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BD9D95-7D9B-190C-F5D2-043FEEC350CF}"/>
                </a:ext>
              </a:extLst>
            </p:cNvPr>
            <p:cNvSpPr/>
            <p:nvPr/>
          </p:nvSpPr>
          <p:spPr>
            <a:xfrm>
              <a:off x="4828250" y="3296417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-2</a:t>
              </a:r>
              <a:endParaRPr lang="en-CH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2B6B58-7CB5-2849-2C24-E42B4BD7E890}"/>
                </a:ext>
              </a:extLst>
            </p:cNvPr>
            <p:cNvSpPr/>
            <p:nvPr/>
          </p:nvSpPr>
          <p:spPr>
            <a:xfrm>
              <a:off x="5256875" y="249659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  <a:endParaRPr lang="en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D1880C-9AB2-7A13-2AD9-BAA7C4CC5B64}"/>
                </a:ext>
              </a:extLst>
            </p:cNvPr>
            <p:cNvSpPr/>
            <p:nvPr/>
          </p:nvSpPr>
          <p:spPr>
            <a:xfrm>
              <a:off x="3527125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  <a:endParaRPr lang="en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F0A9AB-2A17-637C-7AA4-D33F67928346}"/>
                </a:ext>
              </a:extLst>
            </p:cNvPr>
            <p:cNvSpPr/>
            <p:nvPr/>
          </p:nvSpPr>
          <p:spPr>
            <a:xfrm>
              <a:off x="4388884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  <a:endParaRPr lang="en-CH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964059-0080-741C-E07F-3490C520DFB7}"/>
                </a:ext>
              </a:extLst>
            </p:cNvPr>
            <p:cNvGrpSpPr/>
            <p:nvPr/>
          </p:nvGrpSpPr>
          <p:grpSpPr>
            <a:xfrm>
              <a:off x="3862634" y="3141042"/>
              <a:ext cx="540000" cy="540000"/>
              <a:chOff x="1027149" y="2766073"/>
              <a:chExt cx="540000" cy="540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FCD79AC-6C7C-2E7E-B10C-E47C57D5FE91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2788DF-3F0D-80E1-EBB1-87F6F7624134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F0CD5FB-FA49-424A-5CE5-758E7DDD78C8}"/>
                </a:ext>
              </a:extLst>
            </p:cNvPr>
            <p:cNvGrpSpPr/>
            <p:nvPr/>
          </p:nvGrpSpPr>
          <p:grpSpPr>
            <a:xfrm>
              <a:off x="4302898" y="1514083"/>
              <a:ext cx="540000" cy="540000"/>
              <a:chOff x="1027149" y="2766073"/>
              <a:chExt cx="540000" cy="540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66E4510-0B84-635B-81FF-77DE2973223D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352000-1220-854F-8666-79D669D20185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382D110-259B-16CA-DA7B-7790C0958C0F}"/>
                </a:ext>
              </a:extLst>
            </p:cNvPr>
            <p:cNvCxnSpPr>
              <a:stCxn id="22" idx="4"/>
              <a:endCxn id="4" idx="0"/>
            </p:cNvCxnSpPr>
            <p:nvPr/>
          </p:nvCxnSpPr>
          <p:spPr>
            <a:xfrm flipH="1">
              <a:off x="4572000" y="2054083"/>
              <a:ext cx="898" cy="307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35EDD89-B577-D429-722C-E4D532F42A9B}"/>
                </a:ext>
              </a:extLst>
            </p:cNvPr>
            <p:cNvCxnSpPr>
              <a:stCxn id="22" idx="3"/>
              <a:endCxn id="3" idx="0"/>
            </p:cNvCxnSpPr>
            <p:nvPr/>
          </p:nvCxnSpPr>
          <p:spPr>
            <a:xfrm flipH="1">
              <a:off x="3707125" y="1975002"/>
              <a:ext cx="674854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BA757F1-5535-E386-094A-3670E763DE07}"/>
                </a:ext>
              </a:extLst>
            </p:cNvPr>
            <p:cNvCxnSpPr>
              <a:stCxn id="22" idx="5"/>
              <a:endCxn id="12" idx="0"/>
            </p:cNvCxnSpPr>
            <p:nvPr/>
          </p:nvCxnSpPr>
          <p:spPr>
            <a:xfrm>
              <a:off x="4763817" y="1975002"/>
              <a:ext cx="673058" cy="521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F9B6683-985E-4953-11D8-D319FEB37CF6}"/>
                </a:ext>
              </a:extLst>
            </p:cNvPr>
            <p:cNvCxnSpPr>
              <a:stCxn id="4" idx="3"/>
              <a:endCxn id="18" idx="0"/>
            </p:cNvCxnSpPr>
            <p:nvPr/>
          </p:nvCxnSpPr>
          <p:spPr>
            <a:xfrm flipH="1">
              <a:off x="4132634" y="2822144"/>
              <a:ext cx="248447" cy="318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CCD2398-2153-C113-B1F3-5640FB7EB4D7}"/>
                </a:ext>
              </a:extLst>
            </p:cNvPr>
            <p:cNvCxnSpPr>
              <a:cxnSpLocks/>
              <a:stCxn id="4" idx="5"/>
              <a:endCxn id="11" idx="0"/>
            </p:cNvCxnSpPr>
            <p:nvPr/>
          </p:nvCxnSpPr>
          <p:spPr>
            <a:xfrm>
              <a:off x="4762919" y="2822144"/>
              <a:ext cx="245331" cy="474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B656-4AC3-77D8-83ED-BFD2F0773385}"/>
                </a:ext>
              </a:extLst>
            </p:cNvPr>
            <p:cNvCxnSpPr>
              <a:stCxn id="18" idx="3"/>
              <a:endCxn id="13" idx="0"/>
            </p:cNvCxnSpPr>
            <p:nvPr/>
          </p:nvCxnSpPr>
          <p:spPr>
            <a:xfrm flipH="1">
              <a:off x="3707125" y="3601961"/>
              <a:ext cx="234590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EA643D4-845D-F81B-A511-76D0B833354C}"/>
                </a:ext>
              </a:extLst>
            </p:cNvPr>
            <p:cNvCxnSpPr>
              <a:stCxn id="18" idx="5"/>
              <a:endCxn id="14" idx="0"/>
            </p:cNvCxnSpPr>
            <p:nvPr/>
          </p:nvCxnSpPr>
          <p:spPr>
            <a:xfrm>
              <a:off x="4323553" y="3601961"/>
              <a:ext cx="245331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43618A5-74BF-6EF5-AD85-D47548EF9C6B}"/>
                </a:ext>
              </a:extLst>
            </p:cNvPr>
            <p:cNvSpPr txBox="1"/>
            <p:nvPr/>
          </p:nvSpPr>
          <p:spPr>
            <a:xfrm>
              <a:off x="4228085" y="122075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(2,3)</a:t>
              </a:r>
              <a:endParaRPr lang="en-CH" dirty="0">
                <a:latin typeface="Consolas" panose="020B0609020204030204" pitchFamily="49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F7F1B52-5FAE-85F6-47CE-AE60668A480A}"/>
              </a:ext>
            </a:extLst>
          </p:cNvPr>
          <p:cNvSpPr txBox="1"/>
          <p:nvPr/>
        </p:nvSpPr>
        <p:spPr>
          <a:xfrm>
            <a:off x="4778833" y="27903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B599B8-FBB7-E2AF-432F-108E2769C754}"/>
              </a:ext>
            </a:extLst>
          </p:cNvPr>
          <p:cNvSpPr/>
          <p:nvPr/>
        </p:nvSpPr>
        <p:spPr>
          <a:xfrm>
            <a:off x="4678199" y="2425791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601A1-190B-D9E7-6622-51C4465DDBBA}"/>
              </a:ext>
            </a:extLst>
          </p:cNvPr>
          <p:cNvSpPr txBox="1"/>
          <p:nvPr/>
        </p:nvSpPr>
        <p:spPr>
          <a:xfrm>
            <a:off x="4694373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EF3AA-415C-996F-65EC-F775FF910CC4}"/>
              </a:ext>
            </a:extLst>
          </p:cNvPr>
          <p:cNvSpPr/>
          <p:nvPr/>
        </p:nvSpPr>
        <p:spPr>
          <a:xfrm>
            <a:off x="5204449" y="336098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1906D0-5F2A-CFD2-20F8-6731EC557106}"/>
              </a:ext>
            </a:extLst>
          </p:cNvPr>
          <p:cNvSpPr/>
          <p:nvPr/>
        </p:nvSpPr>
        <p:spPr>
          <a:xfrm>
            <a:off x="3903324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A06DBD-6CA0-68ED-42A5-ED477D71EF8D}"/>
              </a:ext>
            </a:extLst>
          </p:cNvPr>
          <p:cNvSpPr/>
          <p:nvPr/>
        </p:nvSpPr>
        <p:spPr>
          <a:xfrm>
            <a:off x="4765083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9D650C4-1DE2-13E9-270C-96BE4ECF96B6}"/>
              </a:ext>
            </a:extLst>
          </p:cNvPr>
          <p:cNvSpPr/>
          <p:nvPr/>
        </p:nvSpPr>
        <p:spPr>
          <a:xfrm>
            <a:off x="4238833" y="3205608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AC29B0-DF6C-171D-7DCE-36D404C4F581}"/>
              </a:ext>
            </a:extLst>
          </p:cNvPr>
          <p:cNvSpPr txBox="1"/>
          <p:nvPr/>
        </p:nvSpPr>
        <p:spPr>
          <a:xfrm>
            <a:off x="4255007" y="334172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1C7AA79-C434-C3E7-0FE3-FDBD490D86F9}"/>
              </a:ext>
            </a:extLst>
          </p:cNvPr>
          <p:cNvCxnSpPr>
            <a:stCxn id="6" idx="3"/>
            <a:endCxn id="26" idx="0"/>
          </p:cNvCxnSpPr>
          <p:nvPr/>
        </p:nvCxnSpPr>
        <p:spPr>
          <a:xfrm flipH="1">
            <a:off x="4508833" y="2886710"/>
            <a:ext cx="248447" cy="3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66B0EA6-42A4-8A9D-F4C3-EEC41E185C99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5139118" y="2886710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3622820-3E74-AF8E-78FC-174125822EF2}"/>
              </a:ext>
            </a:extLst>
          </p:cNvPr>
          <p:cNvCxnSpPr>
            <a:stCxn id="26" idx="3"/>
            <a:endCxn id="17" idx="0"/>
          </p:cNvCxnSpPr>
          <p:nvPr/>
        </p:nvCxnSpPr>
        <p:spPr>
          <a:xfrm flipH="1">
            <a:off x="4083324" y="3666527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47E21EF-1DF3-5A6C-E41A-EFE6A7B96FFA}"/>
              </a:ext>
            </a:extLst>
          </p:cNvPr>
          <p:cNvCxnSpPr>
            <a:stCxn id="26" idx="5"/>
            <a:endCxn id="20" idx="0"/>
          </p:cNvCxnSpPr>
          <p:nvPr/>
        </p:nvCxnSpPr>
        <p:spPr>
          <a:xfrm>
            <a:off x="4699752" y="3666527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DE4AF29-F16C-018E-4BFF-01E908C0D64E}"/>
              </a:ext>
            </a:extLst>
          </p:cNvPr>
          <p:cNvSpPr txBox="1"/>
          <p:nvPr/>
        </p:nvSpPr>
        <p:spPr>
          <a:xfrm>
            <a:off x="4604284" y="212637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(2,3)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E64F1-5061-156B-9C66-75A79B67E487}"/>
              </a:ext>
            </a:extLst>
          </p:cNvPr>
          <p:cNvSpPr txBox="1"/>
          <p:nvPr/>
        </p:nvSpPr>
        <p:spPr>
          <a:xfrm>
            <a:off x="7308431" y="27903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18D1DB-DA73-9295-4253-253F72CB9665}"/>
              </a:ext>
            </a:extLst>
          </p:cNvPr>
          <p:cNvSpPr txBox="1"/>
          <p:nvPr/>
        </p:nvSpPr>
        <p:spPr>
          <a:xfrm>
            <a:off x="7223971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56C4FB-2A25-BE31-9D9C-090A881CBE0B}"/>
              </a:ext>
            </a:extLst>
          </p:cNvPr>
          <p:cNvSpPr/>
          <p:nvPr/>
        </p:nvSpPr>
        <p:spPr>
          <a:xfrm>
            <a:off x="6432922" y="3998972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4F6804-12D7-1170-659C-BA45DD23A967}"/>
              </a:ext>
            </a:extLst>
          </p:cNvPr>
          <p:cNvSpPr/>
          <p:nvPr/>
        </p:nvSpPr>
        <p:spPr>
          <a:xfrm>
            <a:off x="7294681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9AE919-8F57-CE2E-D4C8-082D7AAD472B}"/>
              </a:ext>
            </a:extLst>
          </p:cNvPr>
          <p:cNvSpPr/>
          <p:nvPr/>
        </p:nvSpPr>
        <p:spPr>
          <a:xfrm>
            <a:off x="6768431" y="3205608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BB0444-D770-4F65-0408-4963948486F3}"/>
              </a:ext>
            </a:extLst>
          </p:cNvPr>
          <p:cNvSpPr txBox="1"/>
          <p:nvPr/>
        </p:nvSpPr>
        <p:spPr>
          <a:xfrm>
            <a:off x="6784605" y="334172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03CED6-B5E5-2177-C61B-5DA13A74F072}"/>
              </a:ext>
            </a:extLst>
          </p:cNvPr>
          <p:cNvCxnSpPr>
            <a:stCxn id="39" idx="3"/>
            <a:endCxn id="35" idx="0"/>
          </p:cNvCxnSpPr>
          <p:nvPr/>
        </p:nvCxnSpPr>
        <p:spPr>
          <a:xfrm flipH="1">
            <a:off x="6612922" y="3666527"/>
            <a:ext cx="234590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79B92C8-69AD-4EB9-0362-02D1DC874BE5}"/>
              </a:ext>
            </a:extLst>
          </p:cNvPr>
          <p:cNvCxnSpPr>
            <a:stCxn id="39" idx="5"/>
            <a:endCxn id="37" idx="0"/>
          </p:cNvCxnSpPr>
          <p:nvPr/>
        </p:nvCxnSpPr>
        <p:spPr>
          <a:xfrm>
            <a:off x="7229350" y="3666527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2789816-596A-1263-4265-402610F8C8C3}"/>
              </a:ext>
            </a:extLst>
          </p:cNvPr>
          <p:cNvSpPr txBox="1"/>
          <p:nvPr/>
        </p:nvSpPr>
        <p:spPr>
          <a:xfrm>
            <a:off x="6702250" y="2915275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(6,4)</a:t>
            </a:r>
            <a:endParaRPr lang="en-CH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69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E4796049-127C-6B7A-3989-28BD3FDD3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96B8B960-921A-EE9B-9757-3A7603DB3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402364A7-2D5F-0CE8-8C99-651E27BF69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2532710D-96C5-3E3F-01A7-C385452518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24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CFD84B-4235-D33D-4C36-164DBC26ECFE}"/>
              </a:ext>
            </a:extLst>
          </p:cNvPr>
          <p:cNvGrpSpPr/>
          <p:nvPr/>
        </p:nvGrpSpPr>
        <p:grpSpPr>
          <a:xfrm>
            <a:off x="1365861" y="1285316"/>
            <a:ext cx="2089750" cy="3073656"/>
            <a:chOff x="3527125" y="1220750"/>
            <a:chExt cx="2089750" cy="30736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960F22-D227-EE8E-C5F5-56D8FFE67E75}"/>
                </a:ext>
              </a:extLst>
            </p:cNvPr>
            <p:cNvSpPr/>
            <p:nvPr/>
          </p:nvSpPr>
          <p:spPr>
            <a:xfrm>
              <a:off x="3527125" y="2496596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A21478-AC76-2A25-93EF-63FB32ECF1A7}"/>
                </a:ext>
              </a:extLst>
            </p:cNvPr>
            <p:cNvSpPr txBox="1"/>
            <p:nvPr/>
          </p:nvSpPr>
          <p:spPr>
            <a:xfrm>
              <a:off x="4402634" y="2725791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2810C78-0152-F902-7C4A-270E90DA55C8}"/>
                </a:ext>
              </a:extLst>
            </p:cNvPr>
            <p:cNvSpPr/>
            <p:nvPr/>
          </p:nvSpPr>
          <p:spPr>
            <a:xfrm>
              <a:off x="4302000" y="2361225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397AC8-29B1-D4C9-8A58-0485FB85DEE5}"/>
                </a:ext>
              </a:extLst>
            </p:cNvPr>
            <p:cNvSpPr txBox="1"/>
            <p:nvPr/>
          </p:nvSpPr>
          <p:spPr>
            <a:xfrm>
              <a:off x="4318174" y="2497343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6996AB-B30C-157D-B0FA-94F568003E63}"/>
                </a:ext>
              </a:extLst>
            </p:cNvPr>
            <p:cNvSpPr/>
            <p:nvPr/>
          </p:nvSpPr>
          <p:spPr>
            <a:xfrm>
              <a:off x="4828250" y="3296417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-2</a:t>
              </a:r>
              <a:endParaRPr lang="en-CH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9FD232-6A2F-7FAC-8A99-5997833929D2}"/>
                </a:ext>
              </a:extLst>
            </p:cNvPr>
            <p:cNvSpPr/>
            <p:nvPr/>
          </p:nvSpPr>
          <p:spPr>
            <a:xfrm>
              <a:off x="5256875" y="249659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  <a:endParaRPr lang="en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7A5B11-1659-B9FA-3405-D27682738CAB}"/>
                </a:ext>
              </a:extLst>
            </p:cNvPr>
            <p:cNvSpPr/>
            <p:nvPr/>
          </p:nvSpPr>
          <p:spPr>
            <a:xfrm>
              <a:off x="3527125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  <a:endParaRPr lang="en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CB1828-131D-28CE-9E83-A48F67B06270}"/>
                </a:ext>
              </a:extLst>
            </p:cNvPr>
            <p:cNvSpPr/>
            <p:nvPr/>
          </p:nvSpPr>
          <p:spPr>
            <a:xfrm>
              <a:off x="4388884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  <a:endParaRPr lang="en-CH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A09EF96-EEEA-D6C9-7C06-05DFF6F340FB}"/>
                </a:ext>
              </a:extLst>
            </p:cNvPr>
            <p:cNvGrpSpPr/>
            <p:nvPr/>
          </p:nvGrpSpPr>
          <p:grpSpPr>
            <a:xfrm>
              <a:off x="3862634" y="3141042"/>
              <a:ext cx="540000" cy="540000"/>
              <a:chOff x="1027149" y="2766073"/>
              <a:chExt cx="540000" cy="540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2942052-B2B5-E15E-29F4-7FD275D42CC4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48C3A7-705E-8008-0223-A0A5F9AB25A9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5D087C-9C32-C29B-E790-31B4DBB85473}"/>
                </a:ext>
              </a:extLst>
            </p:cNvPr>
            <p:cNvGrpSpPr/>
            <p:nvPr/>
          </p:nvGrpSpPr>
          <p:grpSpPr>
            <a:xfrm>
              <a:off x="4302898" y="1514083"/>
              <a:ext cx="540000" cy="540000"/>
              <a:chOff x="1027149" y="2766073"/>
              <a:chExt cx="540000" cy="540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840E883-6F83-8A1C-14DF-080F90C31A2A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2814A8-215E-42F2-5F35-4E57F48E4709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16F7FB1-8F73-CA4E-FF58-A0301E5AEBF3}"/>
                </a:ext>
              </a:extLst>
            </p:cNvPr>
            <p:cNvCxnSpPr>
              <a:stCxn id="22" idx="4"/>
              <a:endCxn id="4" idx="0"/>
            </p:cNvCxnSpPr>
            <p:nvPr/>
          </p:nvCxnSpPr>
          <p:spPr>
            <a:xfrm flipH="1">
              <a:off x="4572000" y="2054083"/>
              <a:ext cx="898" cy="307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8505870-1BDA-D5C3-1A42-0308F7BD6CDF}"/>
                </a:ext>
              </a:extLst>
            </p:cNvPr>
            <p:cNvCxnSpPr>
              <a:stCxn id="22" idx="3"/>
              <a:endCxn id="3" idx="0"/>
            </p:cNvCxnSpPr>
            <p:nvPr/>
          </p:nvCxnSpPr>
          <p:spPr>
            <a:xfrm flipH="1">
              <a:off x="3707125" y="1975002"/>
              <a:ext cx="674854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079DC45-34F4-A48E-EA5C-DBA56C90A3AB}"/>
                </a:ext>
              </a:extLst>
            </p:cNvPr>
            <p:cNvCxnSpPr>
              <a:stCxn id="22" idx="5"/>
              <a:endCxn id="12" idx="0"/>
            </p:cNvCxnSpPr>
            <p:nvPr/>
          </p:nvCxnSpPr>
          <p:spPr>
            <a:xfrm>
              <a:off x="4763817" y="1975002"/>
              <a:ext cx="673058" cy="521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39CC33-3F5A-FE23-AF63-8F447B2EA685}"/>
                </a:ext>
              </a:extLst>
            </p:cNvPr>
            <p:cNvCxnSpPr>
              <a:stCxn id="4" idx="3"/>
              <a:endCxn id="18" idx="0"/>
            </p:cNvCxnSpPr>
            <p:nvPr/>
          </p:nvCxnSpPr>
          <p:spPr>
            <a:xfrm flipH="1">
              <a:off x="4132634" y="2822144"/>
              <a:ext cx="248447" cy="318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0875BFA-972D-C0B1-A33E-E471C901083E}"/>
                </a:ext>
              </a:extLst>
            </p:cNvPr>
            <p:cNvCxnSpPr>
              <a:cxnSpLocks/>
              <a:stCxn id="4" idx="5"/>
              <a:endCxn id="11" idx="0"/>
            </p:cNvCxnSpPr>
            <p:nvPr/>
          </p:nvCxnSpPr>
          <p:spPr>
            <a:xfrm>
              <a:off x="4762919" y="2822144"/>
              <a:ext cx="245331" cy="474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A33DB3E-7290-DBF9-E7D3-127947A79E06}"/>
                </a:ext>
              </a:extLst>
            </p:cNvPr>
            <p:cNvCxnSpPr>
              <a:stCxn id="18" idx="3"/>
              <a:endCxn id="13" idx="0"/>
            </p:cNvCxnSpPr>
            <p:nvPr/>
          </p:nvCxnSpPr>
          <p:spPr>
            <a:xfrm flipH="1">
              <a:off x="3707125" y="3601961"/>
              <a:ext cx="234590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8FB120C-FAA8-1EAF-E33A-09D8A39F5AAA}"/>
                </a:ext>
              </a:extLst>
            </p:cNvPr>
            <p:cNvCxnSpPr>
              <a:stCxn id="18" idx="5"/>
              <a:endCxn id="14" idx="0"/>
            </p:cNvCxnSpPr>
            <p:nvPr/>
          </p:nvCxnSpPr>
          <p:spPr>
            <a:xfrm>
              <a:off x="4323553" y="3601961"/>
              <a:ext cx="245331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190BC06-DDD3-C6AD-5D5F-8E78920F8DF8}"/>
                </a:ext>
              </a:extLst>
            </p:cNvPr>
            <p:cNvSpPr txBox="1"/>
            <p:nvPr/>
          </p:nvSpPr>
          <p:spPr>
            <a:xfrm>
              <a:off x="4228085" y="122075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(2,3)</a:t>
              </a:r>
              <a:endParaRPr lang="en-CH" dirty="0">
                <a:latin typeface="Consolas" panose="020B0609020204030204" pitchFamily="49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E597A55-7724-E62F-6126-99A157DF61B8}"/>
              </a:ext>
            </a:extLst>
          </p:cNvPr>
          <p:cNvSpPr txBox="1"/>
          <p:nvPr/>
        </p:nvSpPr>
        <p:spPr>
          <a:xfrm>
            <a:off x="4778833" y="27903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32BEE2-DCEB-A3A2-CEE2-886CB35B63C4}"/>
              </a:ext>
            </a:extLst>
          </p:cNvPr>
          <p:cNvSpPr/>
          <p:nvPr/>
        </p:nvSpPr>
        <p:spPr>
          <a:xfrm>
            <a:off x="4678199" y="2425791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DA768-B8F1-1CB1-63C0-8B8B29A94D8B}"/>
              </a:ext>
            </a:extLst>
          </p:cNvPr>
          <p:cNvSpPr txBox="1"/>
          <p:nvPr/>
        </p:nvSpPr>
        <p:spPr>
          <a:xfrm>
            <a:off x="4694373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4CEFED-85CD-276E-08DB-9D8DD3C42711}"/>
              </a:ext>
            </a:extLst>
          </p:cNvPr>
          <p:cNvSpPr/>
          <p:nvPr/>
        </p:nvSpPr>
        <p:spPr>
          <a:xfrm>
            <a:off x="5204449" y="336098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8298EF-4255-9440-2C64-276CF9217252}"/>
              </a:ext>
            </a:extLst>
          </p:cNvPr>
          <p:cNvSpPr/>
          <p:nvPr/>
        </p:nvSpPr>
        <p:spPr>
          <a:xfrm>
            <a:off x="3903324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9822D0-9310-547F-4392-91A2E8BD4194}"/>
              </a:ext>
            </a:extLst>
          </p:cNvPr>
          <p:cNvSpPr/>
          <p:nvPr/>
        </p:nvSpPr>
        <p:spPr>
          <a:xfrm>
            <a:off x="4765083" y="3998972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CFC09D-E65B-4997-49B5-1B0545632BF4}"/>
              </a:ext>
            </a:extLst>
          </p:cNvPr>
          <p:cNvSpPr/>
          <p:nvPr/>
        </p:nvSpPr>
        <p:spPr>
          <a:xfrm>
            <a:off x="4238833" y="3205608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A84359-0E16-2F1F-B827-CEBE0926C289}"/>
              </a:ext>
            </a:extLst>
          </p:cNvPr>
          <p:cNvSpPr txBox="1"/>
          <p:nvPr/>
        </p:nvSpPr>
        <p:spPr>
          <a:xfrm>
            <a:off x="4255007" y="334172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A84B049-AC20-238B-451D-47B4E972E59A}"/>
              </a:ext>
            </a:extLst>
          </p:cNvPr>
          <p:cNvCxnSpPr>
            <a:stCxn id="6" idx="3"/>
            <a:endCxn id="26" idx="0"/>
          </p:cNvCxnSpPr>
          <p:nvPr/>
        </p:nvCxnSpPr>
        <p:spPr>
          <a:xfrm flipH="1">
            <a:off x="4508833" y="2886710"/>
            <a:ext cx="248447" cy="3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25BCABF-F90B-D7AB-DE42-BADD6F1D2900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5139118" y="2886710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06BDB2D-983D-D263-A4AD-D17C1AD47888}"/>
              </a:ext>
            </a:extLst>
          </p:cNvPr>
          <p:cNvCxnSpPr>
            <a:stCxn id="26" idx="3"/>
            <a:endCxn id="17" idx="0"/>
          </p:cNvCxnSpPr>
          <p:nvPr/>
        </p:nvCxnSpPr>
        <p:spPr>
          <a:xfrm flipH="1">
            <a:off x="4083324" y="3666527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32E8BC8-7DD1-F3E6-6BDA-B16B6F9181AA}"/>
              </a:ext>
            </a:extLst>
          </p:cNvPr>
          <p:cNvCxnSpPr>
            <a:stCxn id="26" idx="5"/>
            <a:endCxn id="20" idx="0"/>
          </p:cNvCxnSpPr>
          <p:nvPr/>
        </p:nvCxnSpPr>
        <p:spPr>
          <a:xfrm>
            <a:off x="4699752" y="3666527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971BF94-45D1-82A3-B825-33E01487A9A8}"/>
              </a:ext>
            </a:extLst>
          </p:cNvPr>
          <p:cNvSpPr txBox="1"/>
          <p:nvPr/>
        </p:nvSpPr>
        <p:spPr>
          <a:xfrm>
            <a:off x="4604284" y="212637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(2,3)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BDA4E-2BF6-F387-70AE-56910F527B9C}"/>
              </a:ext>
            </a:extLst>
          </p:cNvPr>
          <p:cNvSpPr txBox="1"/>
          <p:nvPr/>
        </p:nvSpPr>
        <p:spPr>
          <a:xfrm>
            <a:off x="7308431" y="27903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FB24F8-32DC-46E5-C26D-BEAC73B44D69}"/>
              </a:ext>
            </a:extLst>
          </p:cNvPr>
          <p:cNvSpPr txBox="1"/>
          <p:nvPr/>
        </p:nvSpPr>
        <p:spPr>
          <a:xfrm>
            <a:off x="7223971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708990-2BD7-CCC8-C3C3-562A85A8BA5E}"/>
              </a:ext>
            </a:extLst>
          </p:cNvPr>
          <p:cNvSpPr/>
          <p:nvPr/>
        </p:nvSpPr>
        <p:spPr>
          <a:xfrm>
            <a:off x="6432922" y="3998972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331ABE-F833-785D-8259-CF52C29BFD53}"/>
              </a:ext>
            </a:extLst>
          </p:cNvPr>
          <p:cNvSpPr/>
          <p:nvPr/>
        </p:nvSpPr>
        <p:spPr>
          <a:xfrm>
            <a:off x="7294681" y="3998972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FB9403C-09B7-EC6B-A80C-C727D8BAB1F1}"/>
              </a:ext>
            </a:extLst>
          </p:cNvPr>
          <p:cNvSpPr/>
          <p:nvPr/>
        </p:nvSpPr>
        <p:spPr>
          <a:xfrm>
            <a:off x="6768431" y="3205608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26D14B-5A75-621B-C06F-8F3B97771087}"/>
              </a:ext>
            </a:extLst>
          </p:cNvPr>
          <p:cNvSpPr txBox="1"/>
          <p:nvPr/>
        </p:nvSpPr>
        <p:spPr>
          <a:xfrm>
            <a:off x="6784605" y="334172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A72745D-EE5A-4B9B-F736-8BB596766116}"/>
              </a:ext>
            </a:extLst>
          </p:cNvPr>
          <p:cNvCxnSpPr>
            <a:stCxn id="39" idx="3"/>
            <a:endCxn id="35" idx="0"/>
          </p:cNvCxnSpPr>
          <p:nvPr/>
        </p:nvCxnSpPr>
        <p:spPr>
          <a:xfrm flipH="1">
            <a:off x="6612922" y="3666527"/>
            <a:ext cx="234590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B39FD02-9979-02E5-CC3E-AED990978EC5}"/>
              </a:ext>
            </a:extLst>
          </p:cNvPr>
          <p:cNvCxnSpPr>
            <a:stCxn id="39" idx="5"/>
            <a:endCxn id="37" idx="0"/>
          </p:cNvCxnSpPr>
          <p:nvPr/>
        </p:nvCxnSpPr>
        <p:spPr>
          <a:xfrm>
            <a:off x="7229350" y="3666527"/>
            <a:ext cx="245331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4259E0B-40B9-1F53-6E25-360A3D4B0D40}"/>
              </a:ext>
            </a:extLst>
          </p:cNvPr>
          <p:cNvSpPr txBox="1"/>
          <p:nvPr/>
        </p:nvSpPr>
        <p:spPr>
          <a:xfrm>
            <a:off x="6702250" y="2915275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(9,5)</a:t>
            </a:r>
            <a:endParaRPr lang="en-CH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69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BA53AF96-092E-B175-AEA5-2E3ACDA8E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5C8843B8-E0C3-D7FB-F2C8-72DEB91FE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B21C7C0C-2869-F2AC-E9D5-D2AB1E64F7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04024796-8B0C-7F49-F68B-01F3BE4DEB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25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F32219B-671B-B4BB-03EF-D03F98B516A2}"/>
              </a:ext>
            </a:extLst>
          </p:cNvPr>
          <p:cNvGrpSpPr/>
          <p:nvPr/>
        </p:nvGrpSpPr>
        <p:grpSpPr>
          <a:xfrm>
            <a:off x="1365861" y="1285316"/>
            <a:ext cx="2089750" cy="3073656"/>
            <a:chOff x="3527125" y="1220750"/>
            <a:chExt cx="2089750" cy="30736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EE980CC-9969-BE62-95A7-4C6425D0D2BC}"/>
                </a:ext>
              </a:extLst>
            </p:cNvPr>
            <p:cNvSpPr/>
            <p:nvPr/>
          </p:nvSpPr>
          <p:spPr>
            <a:xfrm>
              <a:off x="3527125" y="2496596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4976E-BFAB-BF66-6D9F-6D1F97195D7B}"/>
                </a:ext>
              </a:extLst>
            </p:cNvPr>
            <p:cNvSpPr txBox="1"/>
            <p:nvPr/>
          </p:nvSpPr>
          <p:spPr>
            <a:xfrm>
              <a:off x="4402634" y="2725791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673690-C8B0-C9B2-FD14-9B1B1F79E131}"/>
                </a:ext>
              </a:extLst>
            </p:cNvPr>
            <p:cNvSpPr/>
            <p:nvPr/>
          </p:nvSpPr>
          <p:spPr>
            <a:xfrm>
              <a:off x="4302000" y="2361225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D12BE2-438F-A3AD-995C-DAACDA49AE77}"/>
                </a:ext>
              </a:extLst>
            </p:cNvPr>
            <p:cNvSpPr txBox="1"/>
            <p:nvPr/>
          </p:nvSpPr>
          <p:spPr>
            <a:xfrm>
              <a:off x="4318174" y="2497343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914C1A-F0DB-41F9-D49A-C574129FF834}"/>
                </a:ext>
              </a:extLst>
            </p:cNvPr>
            <p:cNvSpPr/>
            <p:nvPr/>
          </p:nvSpPr>
          <p:spPr>
            <a:xfrm>
              <a:off x="4828250" y="3296417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-2</a:t>
              </a:r>
              <a:endParaRPr lang="en-CH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CBEF7-9B28-E95A-2341-6BF22BE3E4CD}"/>
                </a:ext>
              </a:extLst>
            </p:cNvPr>
            <p:cNvSpPr/>
            <p:nvPr/>
          </p:nvSpPr>
          <p:spPr>
            <a:xfrm>
              <a:off x="5256875" y="249659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  <a:endParaRPr lang="en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FCCA4D-3035-D185-FBBC-8CF7915460A9}"/>
                </a:ext>
              </a:extLst>
            </p:cNvPr>
            <p:cNvSpPr/>
            <p:nvPr/>
          </p:nvSpPr>
          <p:spPr>
            <a:xfrm>
              <a:off x="3527125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  <a:endParaRPr lang="en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659017-3843-6748-AB17-C931029C4DEE}"/>
                </a:ext>
              </a:extLst>
            </p:cNvPr>
            <p:cNvSpPr/>
            <p:nvPr/>
          </p:nvSpPr>
          <p:spPr>
            <a:xfrm>
              <a:off x="4388884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  <a:endParaRPr lang="en-CH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8733E2A-EE6A-CF2D-64D1-88662B410FE1}"/>
                </a:ext>
              </a:extLst>
            </p:cNvPr>
            <p:cNvGrpSpPr/>
            <p:nvPr/>
          </p:nvGrpSpPr>
          <p:grpSpPr>
            <a:xfrm>
              <a:off x="3862634" y="3141042"/>
              <a:ext cx="540000" cy="540000"/>
              <a:chOff x="1027149" y="2766073"/>
              <a:chExt cx="540000" cy="540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1CCA994-0CDA-3499-CB2D-7A6152DEE5ED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F84A96-61EB-DFB3-D3E4-EC0C45B74ED8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F524E9B-93C8-608E-AB22-70BBBCDFB9E6}"/>
                </a:ext>
              </a:extLst>
            </p:cNvPr>
            <p:cNvGrpSpPr/>
            <p:nvPr/>
          </p:nvGrpSpPr>
          <p:grpSpPr>
            <a:xfrm>
              <a:off x="4302898" y="1514083"/>
              <a:ext cx="540000" cy="540000"/>
              <a:chOff x="1027149" y="2766073"/>
              <a:chExt cx="540000" cy="540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C110D36-9F14-D04D-2897-EC097F304E83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95C277-DEFE-0124-EDA2-4E54104E2826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CD44234-5397-232B-AA88-0ED8807188A2}"/>
                </a:ext>
              </a:extLst>
            </p:cNvPr>
            <p:cNvCxnSpPr>
              <a:stCxn id="22" idx="4"/>
              <a:endCxn id="4" idx="0"/>
            </p:cNvCxnSpPr>
            <p:nvPr/>
          </p:nvCxnSpPr>
          <p:spPr>
            <a:xfrm flipH="1">
              <a:off x="4572000" y="2054083"/>
              <a:ext cx="898" cy="307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C5364C1-12DD-57E6-5993-EB55B4F8A25E}"/>
                </a:ext>
              </a:extLst>
            </p:cNvPr>
            <p:cNvCxnSpPr>
              <a:stCxn id="22" idx="3"/>
              <a:endCxn id="3" idx="0"/>
            </p:cNvCxnSpPr>
            <p:nvPr/>
          </p:nvCxnSpPr>
          <p:spPr>
            <a:xfrm flipH="1">
              <a:off x="3707125" y="1975002"/>
              <a:ext cx="674854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B241747-7DC5-B52E-BABD-7178D1D5E240}"/>
                </a:ext>
              </a:extLst>
            </p:cNvPr>
            <p:cNvCxnSpPr>
              <a:stCxn id="22" idx="5"/>
              <a:endCxn id="12" idx="0"/>
            </p:cNvCxnSpPr>
            <p:nvPr/>
          </p:nvCxnSpPr>
          <p:spPr>
            <a:xfrm>
              <a:off x="4763817" y="1975002"/>
              <a:ext cx="673058" cy="521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3F4A63C-DDFE-5433-4C70-62375F4E47B5}"/>
                </a:ext>
              </a:extLst>
            </p:cNvPr>
            <p:cNvCxnSpPr>
              <a:stCxn id="4" idx="3"/>
              <a:endCxn id="18" idx="0"/>
            </p:cNvCxnSpPr>
            <p:nvPr/>
          </p:nvCxnSpPr>
          <p:spPr>
            <a:xfrm flipH="1">
              <a:off x="4132634" y="2822144"/>
              <a:ext cx="248447" cy="318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E3D544E-B357-11FC-1073-F4BBC453B5D5}"/>
                </a:ext>
              </a:extLst>
            </p:cNvPr>
            <p:cNvCxnSpPr>
              <a:cxnSpLocks/>
              <a:stCxn id="4" idx="5"/>
              <a:endCxn id="11" idx="0"/>
            </p:cNvCxnSpPr>
            <p:nvPr/>
          </p:nvCxnSpPr>
          <p:spPr>
            <a:xfrm>
              <a:off x="4762919" y="2822144"/>
              <a:ext cx="245331" cy="474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8A106A3-AE82-1FAF-EFCC-7DE79774D47C}"/>
                </a:ext>
              </a:extLst>
            </p:cNvPr>
            <p:cNvCxnSpPr>
              <a:stCxn id="18" idx="3"/>
              <a:endCxn id="13" idx="0"/>
            </p:cNvCxnSpPr>
            <p:nvPr/>
          </p:nvCxnSpPr>
          <p:spPr>
            <a:xfrm flipH="1">
              <a:off x="3707125" y="3601961"/>
              <a:ext cx="234590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50A774F-91E8-5527-7BE5-16D8255224F8}"/>
                </a:ext>
              </a:extLst>
            </p:cNvPr>
            <p:cNvCxnSpPr>
              <a:stCxn id="18" idx="5"/>
              <a:endCxn id="14" idx="0"/>
            </p:cNvCxnSpPr>
            <p:nvPr/>
          </p:nvCxnSpPr>
          <p:spPr>
            <a:xfrm>
              <a:off x="4323553" y="3601961"/>
              <a:ext cx="245331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625D8B5-E03D-51CF-7631-3C8965BE0E6C}"/>
                </a:ext>
              </a:extLst>
            </p:cNvPr>
            <p:cNvSpPr txBox="1"/>
            <p:nvPr/>
          </p:nvSpPr>
          <p:spPr>
            <a:xfrm>
              <a:off x="4228085" y="122075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(2,3)</a:t>
              </a:r>
              <a:endParaRPr lang="en-CH" dirty="0">
                <a:latin typeface="Consolas" panose="020B0609020204030204" pitchFamily="49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2E5FB78-5BC5-0176-0362-25C6D334BE1D}"/>
              </a:ext>
            </a:extLst>
          </p:cNvPr>
          <p:cNvSpPr txBox="1"/>
          <p:nvPr/>
        </p:nvSpPr>
        <p:spPr>
          <a:xfrm>
            <a:off x="4778833" y="27903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2FDF32-05E4-1C8D-46F4-5D8F3C99C5C4}"/>
              </a:ext>
            </a:extLst>
          </p:cNvPr>
          <p:cNvSpPr/>
          <p:nvPr/>
        </p:nvSpPr>
        <p:spPr>
          <a:xfrm>
            <a:off x="4678199" y="2425791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9D034-DED9-864F-C0BF-1652F20BEFAF}"/>
              </a:ext>
            </a:extLst>
          </p:cNvPr>
          <p:cNvSpPr txBox="1"/>
          <p:nvPr/>
        </p:nvSpPr>
        <p:spPr>
          <a:xfrm>
            <a:off x="4694373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3F1236-B66D-3ACB-B284-381C6D73BAF2}"/>
              </a:ext>
            </a:extLst>
          </p:cNvPr>
          <p:cNvSpPr/>
          <p:nvPr/>
        </p:nvSpPr>
        <p:spPr>
          <a:xfrm>
            <a:off x="5204449" y="336098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BF8D1C-2E91-F9D5-8ABF-818C150E1BF7}"/>
              </a:ext>
            </a:extLst>
          </p:cNvPr>
          <p:cNvSpPr/>
          <p:nvPr/>
        </p:nvSpPr>
        <p:spPr>
          <a:xfrm>
            <a:off x="3903324" y="3998972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98DBD1-3EEA-0501-3993-3D0AFF69CD4A}"/>
              </a:ext>
            </a:extLst>
          </p:cNvPr>
          <p:cNvSpPr/>
          <p:nvPr/>
        </p:nvSpPr>
        <p:spPr>
          <a:xfrm>
            <a:off x="4765083" y="3998972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E0E70B-56E9-DA2A-1286-73773A68A12F}"/>
              </a:ext>
            </a:extLst>
          </p:cNvPr>
          <p:cNvSpPr/>
          <p:nvPr/>
        </p:nvSpPr>
        <p:spPr>
          <a:xfrm>
            <a:off x="4238833" y="3205608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675E69-FDA1-CC0A-5A67-67D10E229C36}"/>
              </a:ext>
            </a:extLst>
          </p:cNvPr>
          <p:cNvSpPr txBox="1"/>
          <p:nvPr/>
        </p:nvSpPr>
        <p:spPr>
          <a:xfrm>
            <a:off x="4255007" y="334172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A3C34AF-6CD2-0FEE-C24A-94332D76A537}"/>
              </a:ext>
            </a:extLst>
          </p:cNvPr>
          <p:cNvCxnSpPr>
            <a:stCxn id="6" idx="3"/>
            <a:endCxn id="26" idx="0"/>
          </p:cNvCxnSpPr>
          <p:nvPr/>
        </p:nvCxnSpPr>
        <p:spPr>
          <a:xfrm flipH="1">
            <a:off x="4508833" y="2886710"/>
            <a:ext cx="248447" cy="31889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2E71AB-D8AB-A4DF-3C58-1D1AF8530924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5139118" y="2886710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EAA58F2-A7B6-3B5B-CEE9-7AF13EC98BB9}"/>
              </a:ext>
            </a:extLst>
          </p:cNvPr>
          <p:cNvCxnSpPr>
            <a:stCxn id="26" idx="3"/>
            <a:endCxn id="17" idx="0"/>
          </p:cNvCxnSpPr>
          <p:nvPr/>
        </p:nvCxnSpPr>
        <p:spPr>
          <a:xfrm flipH="1">
            <a:off x="4083324" y="3666527"/>
            <a:ext cx="234590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86CE3FA-DB13-D517-B9B7-77CC02E13AD1}"/>
              </a:ext>
            </a:extLst>
          </p:cNvPr>
          <p:cNvCxnSpPr>
            <a:stCxn id="26" idx="5"/>
            <a:endCxn id="20" idx="0"/>
          </p:cNvCxnSpPr>
          <p:nvPr/>
        </p:nvCxnSpPr>
        <p:spPr>
          <a:xfrm>
            <a:off x="4699752" y="3666527"/>
            <a:ext cx="245331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D8A2F97-FEF3-0BCA-E658-E6157413F18A}"/>
              </a:ext>
            </a:extLst>
          </p:cNvPr>
          <p:cNvSpPr txBox="1"/>
          <p:nvPr/>
        </p:nvSpPr>
        <p:spPr>
          <a:xfrm>
            <a:off x="7223971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8597CF7-8DF4-4826-593D-DA8E7DFD5242}"/>
              </a:ext>
            </a:extLst>
          </p:cNvPr>
          <p:cNvSpPr txBox="1"/>
          <p:nvPr/>
        </p:nvSpPr>
        <p:spPr>
          <a:xfrm>
            <a:off x="4604284" y="214501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(9,5)</a:t>
            </a:r>
            <a:endParaRPr lang="en-CH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20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357C61A1-A21A-6ED3-7CF6-63ACE622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A2CBA86E-C6E2-088C-B98C-C943A4A87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2645233A-3533-E666-096A-48B3235171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404A9B7E-62DB-8D6B-D8A4-D229DED844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26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28CAFC-E071-6558-2676-EAA6F543CED3}"/>
              </a:ext>
            </a:extLst>
          </p:cNvPr>
          <p:cNvGrpSpPr/>
          <p:nvPr/>
        </p:nvGrpSpPr>
        <p:grpSpPr>
          <a:xfrm>
            <a:off x="1365861" y="1285316"/>
            <a:ext cx="2089750" cy="3073656"/>
            <a:chOff x="3527125" y="1220750"/>
            <a:chExt cx="2089750" cy="30736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8650F8-D314-21E7-1CFB-CF28E3D71144}"/>
                </a:ext>
              </a:extLst>
            </p:cNvPr>
            <p:cNvSpPr/>
            <p:nvPr/>
          </p:nvSpPr>
          <p:spPr>
            <a:xfrm>
              <a:off x="3527125" y="2496596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0607C1-A891-FE20-0234-B664E5BED616}"/>
                </a:ext>
              </a:extLst>
            </p:cNvPr>
            <p:cNvSpPr txBox="1"/>
            <p:nvPr/>
          </p:nvSpPr>
          <p:spPr>
            <a:xfrm>
              <a:off x="4402634" y="2725791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93578F3-F107-0472-FEEF-544675AD0F46}"/>
                </a:ext>
              </a:extLst>
            </p:cNvPr>
            <p:cNvSpPr/>
            <p:nvPr/>
          </p:nvSpPr>
          <p:spPr>
            <a:xfrm>
              <a:off x="4302000" y="2361225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73599C-3E82-EA31-8159-D7285CBAE285}"/>
                </a:ext>
              </a:extLst>
            </p:cNvPr>
            <p:cNvSpPr txBox="1"/>
            <p:nvPr/>
          </p:nvSpPr>
          <p:spPr>
            <a:xfrm>
              <a:off x="4318174" y="2497343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00BA4E-4AEC-EAD3-81C9-56C774AE95E5}"/>
                </a:ext>
              </a:extLst>
            </p:cNvPr>
            <p:cNvSpPr/>
            <p:nvPr/>
          </p:nvSpPr>
          <p:spPr>
            <a:xfrm>
              <a:off x="4828250" y="3296417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-2</a:t>
              </a:r>
              <a:endParaRPr lang="en-CH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90EFDC-E7B4-98D9-1F6F-7A9EA7EA6415}"/>
                </a:ext>
              </a:extLst>
            </p:cNvPr>
            <p:cNvSpPr/>
            <p:nvPr/>
          </p:nvSpPr>
          <p:spPr>
            <a:xfrm>
              <a:off x="5256875" y="249659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  <a:endParaRPr lang="en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49C901-61B0-EDD4-B29E-C9A0FC3C6D04}"/>
                </a:ext>
              </a:extLst>
            </p:cNvPr>
            <p:cNvSpPr/>
            <p:nvPr/>
          </p:nvSpPr>
          <p:spPr>
            <a:xfrm>
              <a:off x="3527125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  <a:endParaRPr lang="en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F1EDDB-4596-2A7D-ED84-7BCDD92BD475}"/>
                </a:ext>
              </a:extLst>
            </p:cNvPr>
            <p:cNvSpPr/>
            <p:nvPr/>
          </p:nvSpPr>
          <p:spPr>
            <a:xfrm>
              <a:off x="4388884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  <a:endParaRPr lang="en-CH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DCC0AE1-E1D5-114A-9042-817F44E0FEC7}"/>
                </a:ext>
              </a:extLst>
            </p:cNvPr>
            <p:cNvGrpSpPr/>
            <p:nvPr/>
          </p:nvGrpSpPr>
          <p:grpSpPr>
            <a:xfrm>
              <a:off x="3862634" y="3141042"/>
              <a:ext cx="540000" cy="540000"/>
              <a:chOff x="1027149" y="2766073"/>
              <a:chExt cx="540000" cy="540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D4375DC-6D49-8C4A-153B-A2DD5EE4C7C2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7AA2CC-343B-2263-D25A-0753FB59B972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8E664F7-4162-9791-ECC8-E8FCE00F205F}"/>
                </a:ext>
              </a:extLst>
            </p:cNvPr>
            <p:cNvGrpSpPr/>
            <p:nvPr/>
          </p:nvGrpSpPr>
          <p:grpSpPr>
            <a:xfrm>
              <a:off x="4302898" y="1514083"/>
              <a:ext cx="540000" cy="540000"/>
              <a:chOff x="1027149" y="2766073"/>
              <a:chExt cx="540000" cy="540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1408EB8-1691-B053-0C27-F51A2D0BAA33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C4334B-202A-324B-7E7D-B2B9D24F9223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CCFE0DC-552D-D413-65AA-AA2598D7291C}"/>
                </a:ext>
              </a:extLst>
            </p:cNvPr>
            <p:cNvCxnSpPr>
              <a:stCxn id="22" idx="4"/>
              <a:endCxn id="4" idx="0"/>
            </p:cNvCxnSpPr>
            <p:nvPr/>
          </p:nvCxnSpPr>
          <p:spPr>
            <a:xfrm flipH="1">
              <a:off x="4572000" y="2054083"/>
              <a:ext cx="898" cy="307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BCFF429-D788-2FDB-BC45-DD95EFD86869}"/>
                </a:ext>
              </a:extLst>
            </p:cNvPr>
            <p:cNvCxnSpPr>
              <a:stCxn id="22" idx="3"/>
              <a:endCxn id="3" idx="0"/>
            </p:cNvCxnSpPr>
            <p:nvPr/>
          </p:nvCxnSpPr>
          <p:spPr>
            <a:xfrm flipH="1">
              <a:off x="3707125" y="1975002"/>
              <a:ext cx="674854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DAF747C-6996-9EE8-DF2B-8332DE6941AC}"/>
                </a:ext>
              </a:extLst>
            </p:cNvPr>
            <p:cNvCxnSpPr>
              <a:stCxn id="22" idx="5"/>
              <a:endCxn id="12" idx="0"/>
            </p:cNvCxnSpPr>
            <p:nvPr/>
          </p:nvCxnSpPr>
          <p:spPr>
            <a:xfrm>
              <a:off x="4763817" y="1975002"/>
              <a:ext cx="673058" cy="521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4EA1CD7-B3ED-5063-2642-7E230EA46E89}"/>
                </a:ext>
              </a:extLst>
            </p:cNvPr>
            <p:cNvCxnSpPr>
              <a:stCxn id="4" idx="3"/>
              <a:endCxn id="18" idx="0"/>
            </p:cNvCxnSpPr>
            <p:nvPr/>
          </p:nvCxnSpPr>
          <p:spPr>
            <a:xfrm flipH="1">
              <a:off x="4132634" y="2822144"/>
              <a:ext cx="248447" cy="318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95263A8-95F3-F5B8-DACB-BE0C4A75D267}"/>
                </a:ext>
              </a:extLst>
            </p:cNvPr>
            <p:cNvCxnSpPr>
              <a:cxnSpLocks/>
              <a:stCxn id="4" idx="5"/>
              <a:endCxn id="11" idx="0"/>
            </p:cNvCxnSpPr>
            <p:nvPr/>
          </p:nvCxnSpPr>
          <p:spPr>
            <a:xfrm>
              <a:off x="4762919" y="2822144"/>
              <a:ext cx="245331" cy="474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116C725-8ED0-4B64-E735-ECFCE20C4135}"/>
                </a:ext>
              </a:extLst>
            </p:cNvPr>
            <p:cNvCxnSpPr>
              <a:stCxn id="18" idx="3"/>
              <a:endCxn id="13" idx="0"/>
            </p:cNvCxnSpPr>
            <p:nvPr/>
          </p:nvCxnSpPr>
          <p:spPr>
            <a:xfrm flipH="1">
              <a:off x="3707125" y="3601961"/>
              <a:ext cx="234590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BBD33BA-7CB0-9496-B52A-3CAD1B0B9F87}"/>
                </a:ext>
              </a:extLst>
            </p:cNvPr>
            <p:cNvCxnSpPr>
              <a:stCxn id="18" idx="5"/>
              <a:endCxn id="14" idx="0"/>
            </p:cNvCxnSpPr>
            <p:nvPr/>
          </p:nvCxnSpPr>
          <p:spPr>
            <a:xfrm>
              <a:off x="4323553" y="3601961"/>
              <a:ext cx="245331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503433-0C32-4A31-2D8F-1A04A9D07CBC}"/>
                </a:ext>
              </a:extLst>
            </p:cNvPr>
            <p:cNvSpPr txBox="1"/>
            <p:nvPr/>
          </p:nvSpPr>
          <p:spPr>
            <a:xfrm>
              <a:off x="4228085" y="122075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(2,3)</a:t>
              </a:r>
              <a:endParaRPr lang="en-CH" dirty="0">
                <a:latin typeface="Consolas" panose="020B0609020204030204" pitchFamily="49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988C1B-DA89-597A-AAB5-9BDF5C7346C0}"/>
              </a:ext>
            </a:extLst>
          </p:cNvPr>
          <p:cNvSpPr txBox="1"/>
          <p:nvPr/>
        </p:nvSpPr>
        <p:spPr>
          <a:xfrm>
            <a:off x="4778833" y="27903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19FDC8-92FF-712F-C176-61A0F60AB441}"/>
              </a:ext>
            </a:extLst>
          </p:cNvPr>
          <p:cNvSpPr/>
          <p:nvPr/>
        </p:nvSpPr>
        <p:spPr>
          <a:xfrm>
            <a:off x="4678199" y="2425791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DFE75-49B0-F8F9-E0A0-0153128FF0C0}"/>
              </a:ext>
            </a:extLst>
          </p:cNvPr>
          <p:cNvSpPr txBox="1"/>
          <p:nvPr/>
        </p:nvSpPr>
        <p:spPr>
          <a:xfrm>
            <a:off x="4694373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FE5A5F-FED5-6CCE-A466-5F68CEAD1766}"/>
              </a:ext>
            </a:extLst>
          </p:cNvPr>
          <p:cNvSpPr/>
          <p:nvPr/>
        </p:nvSpPr>
        <p:spPr>
          <a:xfrm>
            <a:off x="5204449" y="336098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632C39-E1CF-A581-4D14-CF92581DA196}"/>
              </a:ext>
            </a:extLst>
          </p:cNvPr>
          <p:cNvSpPr/>
          <p:nvPr/>
        </p:nvSpPr>
        <p:spPr>
          <a:xfrm>
            <a:off x="3903324" y="3998972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236DDE-7D3D-1AD5-4DB9-9F059839E688}"/>
              </a:ext>
            </a:extLst>
          </p:cNvPr>
          <p:cNvSpPr/>
          <p:nvPr/>
        </p:nvSpPr>
        <p:spPr>
          <a:xfrm>
            <a:off x="4765083" y="3998972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331E2A-03F2-57F6-06C0-27A69F8F934E}"/>
              </a:ext>
            </a:extLst>
          </p:cNvPr>
          <p:cNvSpPr/>
          <p:nvPr/>
        </p:nvSpPr>
        <p:spPr>
          <a:xfrm>
            <a:off x="4238833" y="3205608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20D664-129F-4A99-A58B-E6227915DD87}"/>
              </a:ext>
            </a:extLst>
          </p:cNvPr>
          <p:cNvSpPr txBox="1"/>
          <p:nvPr/>
        </p:nvSpPr>
        <p:spPr>
          <a:xfrm>
            <a:off x="4255007" y="334172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90FE1F9-EB47-9DF8-012C-2A09A5E01653}"/>
              </a:ext>
            </a:extLst>
          </p:cNvPr>
          <p:cNvCxnSpPr>
            <a:stCxn id="6" idx="3"/>
            <a:endCxn id="26" idx="0"/>
          </p:cNvCxnSpPr>
          <p:nvPr/>
        </p:nvCxnSpPr>
        <p:spPr>
          <a:xfrm flipH="1">
            <a:off x="4508833" y="2886710"/>
            <a:ext cx="248447" cy="31889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E8233E-1531-C289-198C-61C4973E4DB5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5139118" y="2886710"/>
            <a:ext cx="245331" cy="474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75EF9FA-AEAF-207B-0A8B-0E9E445A1A80}"/>
              </a:ext>
            </a:extLst>
          </p:cNvPr>
          <p:cNvCxnSpPr>
            <a:stCxn id="26" idx="3"/>
            <a:endCxn id="17" idx="0"/>
          </p:cNvCxnSpPr>
          <p:nvPr/>
        </p:nvCxnSpPr>
        <p:spPr>
          <a:xfrm flipH="1">
            <a:off x="4083324" y="3666527"/>
            <a:ext cx="234590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52B9A4E-A752-8C6C-0B4B-7D534AD8AD7D}"/>
              </a:ext>
            </a:extLst>
          </p:cNvPr>
          <p:cNvCxnSpPr>
            <a:stCxn id="26" idx="5"/>
            <a:endCxn id="20" idx="0"/>
          </p:cNvCxnSpPr>
          <p:nvPr/>
        </p:nvCxnSpPr>
        <p:spPr>
          <a:xfrm>
            <a:off x="4699752" y="3666527"/>
            <a:ext cx="245331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A0C7BE3-89D1-4DBB-0A68-130810F4E777}"/>
              </a:ext>
            </a:extLst>
          </p:cNvPr>
          <p:cNvSpPr txBox="1"/>
          <p:nvPr/>
        </p:nvSpPr>
        <p:spPr>
          <a:xfrm>
            <a:off x="7223971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B23992-45A0-5130-07E8-3448BCFEC22A}"/>
              </a:ext>
            </a:extLst>
          </p:cNvPr>
          <p:cNvSpPr txBox="1"/>
          <p:nvPr/>
        </p:nvSpPr>
        <p:spPr>
          <a:xfrm>
            <a:off x="4604284" y="214501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(9,5)</a:t>
            </a:r>
            <a:endParaRPr lang="en-CH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4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B9699429-F20F-5E47-3655-9FBC27AB2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18968B8C-F477-87AA-5192-C43C91F38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CC2E3B75-A68D-BAF2-B97A-FD4D0B2BFD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A5C0C3BE-D4B7-53E6-84C2-099E273053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27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ADAF3D-53C8-DAFA-C49F-872C8AE32CB8}"/>
              </a:ext>
            </a:extLst>
          </p:cNvPr>
          <p:cNvGrpSpPr/>
          <p:nvPr/>
        </p:nvGrpSpPr>
        <p:grpSpPr>
          <a:xfrm>
            <a:off x="1365861" y="1285316"/>
            <a:ext cx="2089750" cy="3073656"/>
            <a:chOff x="3527125" y="1220750"/>
            <a:chExt cx="2089750" cy="307365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51E699-598E-21C3-A5BC-8D2A090AC9CC}"/>
                </a:ext>
              </a:extLst>
            </p:cNvPr>
            <p:cNvSpPr/>
            <p:nvPr/>
          </p:nvSpPr>
          <p:spPr>
            <a:xfrm>
              <a:off x="3527125" y="2496596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EC9AFA-6797-C136-E8EC-C584559B3169}"/>
                </a:ext>
              </a:extLst>
            </p:cNvPr>
            <p:cNvSpPr txBox="1"/>
            <p:nvPr/>
          </p:nvSpPr>
          <p:spPr>
            <a:xfrm>
              <a:off x="4402634" y="2725791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3C474DD-F136-8E4A-83A1-56316ED77917}"/>
                </a:ext>
              </a:extLst>
            </p:cNvPr>
            <p:cNvSpPr/>
            <p:nvPr/>
          </p:nvSpPr>
          <p:spPr>
            <a:xfrm>
              <a:off x="4302000" y="2361225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315B73-6CF3-7504-F461-3913FCC91D81}"/>
                </a:ext>
              </a:extLst>
            </p:cNvPr>
            <p:cNvSpPr txBox="1"/>
            <p:nvPr/>
          </p:nvSpPr>
          <p:spPr>
            <a:xfrm>
              <a:off x="4318174" y="2497343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157D15-B2C6-1DB4-AEA7-9769C9280CC3}"/>
                </a:ext>
              </a:extLst>
            </p:cNvPr>
            <p:cNvSpPr/>
            <p:nvPr/>
          </p:nvSpPr>
          <p:spPr>
            <a:xfrm>
              <a:off x="4828250" y="3296417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-2</a:t>
              </a:r>
              <a:endParaRPr lang="en-CH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CDC952-4DD3-A6C7-2DD8-B29E6404AC9C}"/>
                </a:ext>
              </a:extLst>
            </p:cNvPr>
            <p:cNvSpPr/>
            <p:nvPr/>
          </p:nvSpPr>
          <p:spPr>
            <a:xfrm>
              <a:off x="5256875" y="249659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  <a:endParaRPr lang="en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190168-5BD6-92B2-CDBE-8EFA3224A006}"/>
                </a:ext>
              </a:extLst>
            </p:cNvPr>
            <p:cNvSpPr/>
            <p:nvPr/>
          </p:nvSpPr>
          <p:spPr>
            <a:xfrm>
              <a:off x="3527125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  <a:endParaRPr lang="en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F58DBE-103C-3B5A-692D-4075F2518EA1}"/>
                </a:ext>
              </a:extLst>
            </p:cNvPr>
            <p:cNvSpPr/>
            <p:nvPr/>
          </p:nvSpPr>
          <p:spPr>
            <a:xfrm>
              <a:off x="4388884" y="393440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  <a:endParaRPr lang="en-CH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3D1EA5F-9779-972E-E868-0CB21F7637F7}"/>
                </a:ext>
              </a:extLst>
            </p:cNvPr>
            <p:cNvGrpSpPr/>
            <p:nvPr/>
          </p:nvGrpSpPr>
          <p:grpSpPr>
            <a:xfrm>
              <a:off x="3862634" y="3141042"/>
              <a:ext cx="540000" cy="540000"/>
              <a:chOff x="1027149" y="2766073"/>
              <a:chExt cx="540000" cy="540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C2CD830-E445-22EC-89F0-102DBE1286FD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E0A715-8085-E439-F4FE-6B8F209204A1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AB63EFC-940B-C12B-BF5F-17A346A48268}"/>
                </a:ext>
              </a:extLst>
            </p:cNvPr>
            <p:cNvGrpSpPr/>
            <p:nvPr/>
          </p:nvGrpSpPr>
          <p:grpSpPr>
            <a:xfrm>
              <a:off x="4302898" y="1514083"/>
              <a:ext cx="540000" cy="540000"/>
              <a:chOff x="1027149" y="2766073"/>
              <a:chExt cx="540000" cy="540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51D8166-A6BD-AA6E-F9D2-0517F64C2933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362255-884E-86FE-0E00-D36AA1DD1088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4C0895E-9692-F9CD-BF22-EE77FF6B4A7D}"/>
                </a:ext>
              </a:extLst>
            </p:cNvPr>
            <p:cNvCxnSpPr>
              <a:stCxn id="22" idx="4"/>
              <a:endCxn id="4" idx="0"/>
            </p:cNvCxnSpPr>
            <p:nvPr/>
          </p:nvCxnSpPr>
          <p:spPr>
            <a:xfrm flipH="1">
              <a:off x="4572000" y="2054083"/>
              <a:ext cx="898" cy="307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3D94E17-099A-4AE1-A1A6-96595889D7AA}"/>
                </a:ext>
              </a:extLst>
            </p:cNvPr>
            <p:cNvCxnSpPr>
              <a:stCxn id="22" idx="3"/>
              <a:endCxn id="3" idx="0"/>
            </p:cNvCxnSpPr>
            <p:nvPr/>
          </p:nvCxnSpPr>
          <p:spPr>
            <a:xfrm flipH="1">
              <a:off x="3707125" y="1975002"/>
              <a:ext cx="674854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7BC5285-93C2-3DAD-0B85-1780250755E3}"/>
                </a:ext>
              </a:extLst>
            </p:cNvPr>
            <p:cNvCxnSpPr>
              <a:stCxn id="22" idx="5"/>
              <a:endCxn id="12" idx="0"/>
            </p:cNvCxnSpPr>
            <p:nvPr/>
          </p:nvCxnSpPr>
          <p:spPr>
            <a:xfrm>
              <a:off x="4763817" y="1975002"/>
              <a:ext cx="673058" cy="521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871BB7-7F9E-59DC-5F04-3ECD3B03ED91}"/>
                </a:ext>
              </a:extLst>
            </p:cNvPr>
            <p:cNvCxnSpPr>
              <a:stCxn id="4" idx="3"/>
              <a:endCxn id="18" idx="0"/>
            </p:cNvCxnSpPr>
            <p:nvPr/>
          </p:nvCxnSpPr>
          <p:spPr>
            <a:xfrm flipH="1">
              <a:off x="4132634" y="2822144"/>
              <a:ext cx="248447" cy="318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86A2136-7632-BD90-00D9-B130979FAC7B}"/>
                </a:ext>
              </a:extLst>
            </p:cNvPr>
            <p:cNvCxnSpPr>
              <a:cxnSpLocks/>
              <a:stCxn id="4" idx="5"/>
              <a:endCxn id="11" idx="0"/>
            </p:cNvCxnSpPr>
            <p:nvPr/>
          </p:nvCxnSpPr>
          <p:spPr>
            <a:xfrm>
              <a:off x="4762919" y="2822144"/>
              <a:ext cx="245331" cy="474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61BB8A4-A643-7B98-A8CE-73F0B656576F}"/>
                </a:ext>
              </a:extLst>
            </p:cNvPr>
            <p:cNvCxnSpPr>
              <a:stCxn id="18" idx="3"/>
              <a:endCxn id="13" idx="0"/>
            </p:cNvCxnSpPr>
            <p:nvPr/>
          </p:nvCxnSpPr>
          <p:spPr>
            <a:xfrm flipH="1">
              <a:off x="3707125" y="3601961"/>
              <a:ext cx="234590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70C279E-EBD5-1B7D-E109-32191F1E5D2F}"/>
                </a:ext>
              </a:extLst>
            </p:cNvPr>
            <p:cNvCxnSpPr>
              <a:stCxn id="18" idx="5"/>
              <a:endCxn id="14" idx="0"/>
            </p:cNvCxnSpPr>
            <p:nvPr/>
          </p:nvCxnSpPr>
          <p:spPr>
            <a:xfrm>
              <a:off x="4323553" y="3601961"/>
              <a:ext cx="245331" cy="332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FA7987-8E26-15FA-BB21-6E51D86F9889}"/>
                </a:ext>
              </a:extLst>
            </p:cNvPr>
            <p:cNvSpPr txBox="1"/>
            <p:nvPr/>
          </p:nvSpPr>
          <p:spPr>
            <a:xfrm>
              <a:off x="4228085" y="122075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(2,3)</a:t>
              </a:r>
              <a:endParaRPr lang="en-CH" dirty="0">
                <a:latin typeface="Consolas" panose="020B0609020204030204" pitchFamily="49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D3C0B56-E74A-48D3-DC8D-42A1CCAD93CF}"/>
              </a:ext>
            </a:extLst>
          </p:cNvPr>
          <p:cNvSpPr txBox="1"/>
          <p:nvPr/>
        </p:nvSpPr>
        <p:spPr>
          <a:xfrm>
            <a:off x="4778833" y="2790357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1A07EE-FD0B-1BA5-634B-2E68FE2C76DC}"/>
              </a:ext>
            </a:extLst>
          </p:cNvPr>
          <p:cNvSpPr/>
          <p:nvPr/>
        </p:nvSpPr>
        <p:spPr>
          <a:xfrm>
            <a:off x="4678199" y="2425791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27654-5D1C-56AC-CBF5-8B7816B23D5C}"/>
              </a:ext>
            </a:extLst>
          </p:cNvPr>
          <p:cNvSpPr txBox="1"/>
          <p:nvPr/>
        </p:nvSpPr>
        <p:spPr>
          <a:xfrm>
            <a:off x="4694373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0D1541-9EF8-09DB-51F7-94F9B0E9C258}"/>
              </a:ext>
            </a:extLst>
          </p:cNvPr>
          <p:cNvSpPr/>
          <p:nvPr/>
        </p:nvSpPr>
        <p:spPr>
          <a:xfrm>
            <a:off x="5204449" y="336098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87A701-5C8C-7587-FEF9-F6F4204FCC2A}"/>
              </a:ext>
            </a:extLst>
          </p:cNvPr>
          <p:cNvSpPr/>
          <p:nvPr/>
        </p:nvSpPr>
        <p:spPr>
          <a:xfrm>
            <a:off x="3903324" y="3998972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6687D4-1189-FF99-6BC1-55C116B92A54}"/>
              </a:ext>
            </a:extLst>
          </p:cNvPr>
          <p:cNvSpPr/>
          <p:nvPr/>
        </p:nvSpPr>
        <p:spPr>
          <a:xfrm>
            <a:off x="4765083" y="3998972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3364BB-9AD9-EDDF-AA1B-E56B210540A2}"/>
              </a:ext>
            </a:extLst>
          </p:cNvPr>
          <p:cNvSpPr/>
          <p:nvPr/>
        </p:nvSpPr>
        <p:spPr>
          <a:xfrm>
            <a:off x="4238833" y="3205608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4651F3-8EE0-1DB5-F5D3-371BBCAAC5EC}"/>
              </a:ext>
            </a:extLst>
          </p:cNvPr>
          <p:cNvSpPr txBox="1"/>
          <p:nvPr/>
        </p:nvSpPr>
        <p:spPr>
          <a:xfrm>
            <a:off x="4255007" y="3341726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2D2D68C-5F33-EE65-0E33-21C3719B3F0A}"/>
              </a:ext>
            </a:extLst>
          </p:cNvPr>
          <p:cNvCxnSpPr>
            <a:stCxn id="6" idx="3"/>
            <a:endCxn id="26" idx="0"/>
          </p:cNvCxnSpPr>
          <p:nvPr/>
        </p:nvCxnSpPr>
        <p:spPr>
          <a:xfrm flipH="1">
            <a:off x="4508833" y="2886710"/>
            <a:ext cx="248447" cy="31889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F21A1A5-69F8-C16D-D236-7EBE34D45BB3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5139118" y="2886710"/>
            <a:ext cx="245331" cy="4742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5DC4782-5A2C-B78F-15D4-58C43256EBB5}"/>
              </a:ext>
            </a:extLst>
          </p:cNvPr>
          <p:cNvCxnSpPr>
            <a:stCxn id="26" idx="3"/>
            <a:endCxn id="17" idx="0"/>
          </p:cNvCxnSpPr>
          <p:nvPr/>
        </p:nvCxnSpPr>
        <p:spPr>
          <a:xfrm flipH="1">
            <a:off x="4083324" y="3666527"/>
            <a:ext cx="234590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B749D2A-3B53-0389-5E77-9052CB272D45}"/>
              </a:ext>
            </a:extLst>
          </p:cNvPr>
          <p:cNvCxnSpPr>
            <a:stCxn id="26" idx="5"/>
            <a:endCxn id="20" idx="0"/>
          </p:cNvCxnSpPr>
          <p:nvPr/>
        </p:nvCxnSpPr>
        <p:spPr>
          <a:xfrm>
            <a:off x="4699752" y="3666527"/>
            <a:ext cx="245331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8451C56-01DE-CF15-7A58-48C19C6A2C3D}"/>
              </a:ext>
            </a:extLst>
          </p:cNvPr>
          <p:cNvSpPr txBox="1"/>
          <p:nvPr/>
        </p:nvSpPr>
        <p:spPr>
          <a:xfrm>
            <a:off x="7223971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DD825-9C74-CD1A-AE8C-DD1B73351291}"/>
              </a:ext>
            </a:extLst>
          </p:cNvPr>
          <p:cNvSpPr txBox="1"/>
          <p:nvPr/>
        </p:nvSpPr>
        <p:spPr>
          <a:xfrm>
            <a:off x="4604284" y="214501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(7,6)</a:t>
            </a:r>
            <a:endParaRPr lang="en-CH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58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B2345C51-F2FA-7BFD-CD46-62064AEFF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7A6596DF-A646-4468-391E-7635AB380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1044F632-4199-CF61-C8D7-662A29FD8C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90DA5ED4-5CAA-81E4-3C82-4FD256A0E3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28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F865F6-1A64-A2B8-652D-556AA43B4081}"/>
              </a:ext>
            </a:extLst>
          </p:cNvPr>
          <p:cNvGrpSpPr/>
          <p:nvPr/>
        </p:nvGrpSpPr>
        <p:grpSpPr>
          <a:xfrm>
            <a:off x="1365861" y="1578649"/>
            <a:ext cx="2089750" cy="2780323"/>
            <a:chOff x="3527125" y="1514083"/>
            <a:chExt cx="2089750" cy="278032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71DE226-7A6F-6B8F-DC2A-C35611E6FAB0}"/>
                </a:ext>
              </a:extLst>
            </p:cNvPr>
            <p:cNvSpPr/>
            <p:nvPr/>
          </p:nvSpPr>
          <p:spPr>
            <a:xfrm>
              <a:off x="3527125" y="2496596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67184D-B21D-E700-DE22-85C945E64B5D}"/>
                </a:ext>
              </a:extLst>
            </p:cNvPr>
            <p:cNvSpPr txBox="1"/>
            <p:nvPr/>
          </p:nvSpPr>
          <p:spPr>
            <a:xfrm>
              <a:off x="4402634" y="2725791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1A57410-3246-E9C7-9436-68FF3026032E}"/>
                </a:ext>
              </a:extLst>
            </p:cNvPr>
            <p:cNvSpPr/>
            <p:nvPr/>
          </p:nvSpPr>
          <p:spPr>
            <a:xfrm>
              <a:off x="4302000" y="2361225"/>
              <a:ext cx="540000" cy="54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6E9E97-1442-BA36-6D36-9592BB4F509D}"/>
                </a:ext>
              </a:extLst>
            </p:cNvPr>
            <p:cNvSpPr txBox="1"/>
            <p:nvPr/>
          </p:nvSpPr>
          <p:spPr>
            <a:xfrm>
              <a:off x="4318174" y="2497343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D76A9-B6C5-7BF1-2695-CF447213DD8F}"/>
                </a:ext>
              </a:extLst>
            </p:cNvPr>
            <p:cNvSpPr/>
            <p:nvPr/>
          </p:nvSpPr>
          <p:spPr>
            <a:xfrm>
              <a:off x="4828250" y="32964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-2</a:t>
              </a:r>
              <a:endParaRPr lang="en-CH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C3263F-2047-6C02-8FB4-BA58E71425F2}"/>
                </a:ext>
              </a:extLst>
            </p:cNvPr>
            <p:cNvSpPr/>
            <p:nvPr/>
          </p:nvSpPr>
          <p:spPr>
            <a:xfrm>
              <a:off x="5256875" y="2496596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  <a:endParaRPr lang="en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00501C-16DF-E440-2EFD-A85D3CC4F657}"/>
                </a:ext>
              </a:extLst>
            </p:cNvPr>
            <p:cNvSpPr/>
            <p:nvPr/>
          </p:nvSpPr>
          <p:spPr>
            <a:xfrm>
              <a:off x="3527125" y="3934406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  <a:endParaRPr lang="en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149896-B23A-2947-84D9-00D5E0FDE0BB}"/>
                </a:ext>
              </a:extLst>
            </p:cNvPr>
            <p:cNvSpPr/>
            <p:nvPr/>
          </p:nvSpPr>
          <p:spPr>
            <a:xfrm>
              <a:off x="4388884" y="3934406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  <a:endParaRPr lang="en-CH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2432A1F-E400-3373-CD9E-0525069E97DA}"/>
                </a:ext>
              </a:extLst>
            </p:cNvPr>
            <p:cNvGrpSpPr/>
            <p:nvPr/>
          </p:nvGrpSpPr>
          <p:grpSpPr>
            <a:xfrm>
              <a:off x="3862634" y="3141042"/>
              <a:ext cx="540000" cy="540000"/>
              <a:chOff x="1027149" y="2766073"/>
              <a:chExt cx="540000" cy="540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A313A29-42C6-5B7A-9F72-C78DBF5EC1B5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19A944-A9C7-618E-FA41-B2F6974CA8A2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6E853B8-2A64-52ED-6644-795F05EE118A}"/>
                </a:ext>
              </a:extLst>
            </p:cNvPr>
            <p:cNvGrpSpPr/>
            <p:nvPr/>
          </p:nvGrpSpPr>
          <p:grpSpPr>
            <a:xfrm>
              <a:off x="4302898" y="1514083"/>
              <a:ext cx="540000" cy="540000"/>
              <a:chOff x="1027149" y="2766073"/>
              <a:chExt cx="540000" cy="540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E50AB9D-4CED-0BC7-F6CE-A15A68124322}"/>
                  </a:ext>
                </a:extLst>
              </p:cNvPr>
              <p:cNvSpPr/>
              <p:nvPr/>
            </p:nvSpPr>
            <p:spPr>
              <a:xfrm>
                <a:off x="1027149" y="2766073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0B4B62-88AB-34F6-F5B1-2F0D60FBDE8A}"/>
                  </a:ext>
                </a:extLst>
              </p:cNvPr>
              <p:cNvSpPr txBox="1"/>
              <p:nvPr/>
            </p:nvSpPr>
            <p:spPr>
              <a:xfrm>
                <a:off x="1043323" y="2902191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60628FA-E50B-4E1D-74D7-C4890BCF6730}"/>
                </a:ext>
              </a:extLst>
            </p:cNvPr>
            <p:cNvCxnSpPr>
              <a:stCxn id="22" idx="4"/>
              <a:endCxn id="4" idx="0"/>
            </p:cNvCxnSpPr>
            <p:nvPr/>
          </p:nvCxnSpPr>
          <p:spPr>
            <a:xfrm flipH="1">
              <a:off x="4572000" y="2054083"/>
              <a:ext cx="898" cy="30714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D77AAE1-8AD7-80D2-CEBC-4EE98E490656}"/>
                </a:ext>
              </a:extLst>
            </p:cNvPr>
            <p:cNvCxnSpPr>
              <a:stCxn id="22" idx="3"/>
              <a:endCxn id="3" idx="0"/>
            </p:cNvCxnSpPr>
            <p:nvPr/>
          </p:nvCxnSpPr>
          <p:spPr>
            <a:xfrm flipH="1">
              <a:off x="3707125" y="1975002"/>
              <a:ext cx="674854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EA9E55D-0F63-37F1-4C07-1969493ED816}"/>
                </a:ext>
              </a:extLst>
            </p:cNvPr>
            <p:cNvCxnSpPr>
              <a:stCxn id="22" idx="5"/>
              <a:endCxn id="12" idx="0"/>
            </p:cNvCxnSpPr>
            <p:nvPr/>
          </p:nvCxnSpPr>
          <p:spPr>
            <a:xfrm>
              <a:off x="4763817" y="1975002"/>
              <a:ext cx="673058" cy="521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BF85CE5-00CA-1AC8-3B87-B42493ECC2C3}"/>
                </a:ext>
              </a:extLst>
            </p:cNvPr>
            <p:cNvCxnSpPr>
              <a:stCxn id="4" idx="3"/>
              <a:endCxn id="18" idx="0"/>
            </p:cNvCxnSpPr>
            <p:nvPr/>
          </p:nvCxnSpPr>
          <p:spPr>
            <a:xfrm flipH="1">
              <a:off x="4132634" y="2822144"/>
              <a:ext cx="248447" cy="318898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B6A6FC1-9A1D-7376-7FBF-6EAC66110711}"/>
                </a:ext>
              </a:extLst>
            </p:cNvPr>
            <p:cNvCxnSpPr>
              <a:cxnSpLocks/>
              <a:stCxn id="4" idx="5"/>
              <a:endCxn id="11" idx="0"/>
            </p:cNvCxnSpPr>
            <p:nvPr/>
          </p:nvCxnSpPr>
          <p:spPr>
            <a:xfrm>
              <a:off x="4762919" y="2822144"/>
              <a:ext cx="245331" cy="474273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EBF06D5-D9E6-03F5-6296-2C89CA896DE1}"/>
                </a:ext>
              </a:extLst>
            </p:cNvPr>
            <p:cNvCxnSpPr>
              <a:stCxn id="18" idx="3"/>
              <a:endCxn id="13" idx="0"/>
            </p:cNvCxnSpPr>
            <p:nvPr/>
          </p:nvCxnSpPr>
          <p:spPr>
            <a:xfrm flipH="1">
              <a:off x="3707125" y="3601961"/>
              <a:ext cx="234590" cy="33244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4589C61-4317-08FD-959A-45F05F84AB16}"/>
                </a:ext>
              </a:extLst>
            </p:cNvPr>
            <p:cNvCxnSpPr>
              <a:stCxn id="18" idx="5"/>
              <a:endCxn id="14" idx="0"/>
            </p:cNvCxnSpPr>
            <p:nvPr/>
          </p:nvCxnSpPr>
          <p:spPr>
            <a:xfrm>
              <a:off x="4323553" y="3601961"/>
              <a:ext cx="245331" cy="33244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D49C967-EB98-C88F-645D-67FD148CD217}"/>
              </a:ext>
            </a:extLst>
          </p:cNvPr>
          <p:cNvSpPr txBox="1"/>
          <p:nvPr/>
        </p:nvSpPr>
        <p:spPr>
          <a:xfrm>
            <a:off x="7223971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242EFB-EF4A-32A0-64DB-FD9B43A89834}"/>
              </a:ext>
            </a:extLst>
          </p:cNvPr>
          <p:cNvSpPr txBox="1"/>
          <p:nvPr/>
        </p:nvSpPr>
        <p:spPr>
          <a:xfrm>
            <a:off x="2065572" y="128708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(7,6)</a:t>
            </a:r>
            <a:endParaRPr lang="en-CH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55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53FF5A34-619C-F27A-9651-646C244C1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8732CF50-1E51-B864-A4AC-ADF27FDEA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1C6C9E5F-221B-4C00-6D9D-B6020D2D11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2B470A06-0C2C-CF76-087E-7803D57B85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29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35D138-7ACC-5612-0A55-6A76BD653980}"/>
              </a:ext>
            </a:extLst>
          </p:cNvPr>
          <p:cNvSpPr txBox="1"/>
          <p:nvPr/>
        </p:nvSpPr>
        <p:spPr>
          <a:xfrm>
            <a:off x="7223971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0774A9-E60F-DA3A-94B7-94CBE26A0B2F}"/>
              </a:ext>
            </a:extLst>
          </p:cNvPr>
          <p:cNvGrpSpPr/>
          <p:nvPr/>
        </p:nvGrpSpPr>
        <p:grpSpPr>
          <a:xfrm>
            <a:off x="3527125" y="1236280"/>
            <a:ext cx="2089750" cy="3071891"/>
            <a:chOff x="3379388" y="1245517"/>
            <a:chExt cx="2089750" cy="307189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EA9E1FA-5ACA-BBD6-6F1E-20A59F41180D}"/>
                </a:ext>
              </a:extLst>
            </p:cNvPr>
            <p:cNvGrpSpPr/>
            <p:nvPr/>
          </p:nvGrpSpPr>
          <p:grpSpPr>
            <a:xfrm>
              <a:off x="3379388" y="1537085"/>
              <a:ext cx="2089750" cy="2780323"/>
              <a:chOff x="3527125" y="1514083"/>
              <a:chExt cx="2089750" cy="278032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C9DD09-C69C-6D6B-6607-EF3A3C54CC11}"/>
                  </a:ext>
                </a:extLst>
              </p:cNvPr>
              <p:cNvSpPr/>
              <p:nvPr/>
            </p:nvSpPr>
            <p:spPr>
              <a:xfrm>
                <a:off x="3527125" y="2496596"/>
                <a:ext cx="3600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</a:t>
                </a:r>
                <a:endParaRPr lang="en-CH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EE579F-A146-5A59-141E-7BE14A289E2B}"/>
                  </a:ext>
                </a:extLst>
              </p:cNvPr>
              <p:cNvSpPr txBox="1"/>
              <p:nvPr/>
            </p:nvSpPr>
            <p:spPr>
              <a:xfrm>
                <a:off x="4402634" y="2725791"/>
                <a:ext cx="7344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</a:rPr>
                  <a:t>CHOICE</a:t>
                </a:r>
                <a:endParaRPr lang="en-CH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8D315FF-D428-66B1-2115-AADFC0AD7ECC}"/>
                  </a:ext>
                </a:extLst>
              </p:cNvPr>
              <p:cNvSpPr/>
              <p:nvPr/>
            </p:nvSpPr>
            <p:spPr>
              <a:xfrm>
                <a:off x="4302000" y="2361225"/>
                <a:ext cx="540000" cy="540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870CD6-3223-658F-6A4D-14A3BB2692B6}"/>
                  </a:ext>
                </a:extLst>
              </p:cNvPr>
              <p:cNvSpPr txBox="1"/>
              <p:nvPr/>
            </p:nvSpPr>
            <p:spPr>
              <a:xfrm>
                <a:off x="4318174" y="2497343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24ACBBE-F8E3-5EA3-41E3-1A9C4BE1721A}"/>
                  </a:ext>
                </a:extLst>
              </p:cNvPr>
              <p:cNvSpPr/>
              <p:nvPr/>
            </p:nvSpPr>
            <p:spPr>
              <a:xfrm>
                <a:off x="4828250" y="3296417"/>
                <a:ext cx="3600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-2</a:t>
                </a:r>
                <a:endParaRPr lang="en-CH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A0AA490-5A9E-52DF-EE20-7AF3B3F1D134}"/>
                  </a:ext>
                </a:extLst>
              </p:cNvPr>
              <p:cNvSpPr/>
              <p:nvPr/>
            </p:nvSpPr>
            <p:spPr>
              <a:xfrm>
                <a:off x="5256875" y="2496596"/>
                <a:ext cx="360000" cy="36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5</a:t>
                </a:r>
                <a:endParaRPr lang="en-CH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91C5AE-3857-60EC-8AED-AA3089FF2648}"/>
                  </a:ext>
                </a:extLst>
              </p:cNvPr>
              <p:cNvSpPr/>
              <p:nvPr/>
            </p:nvSpPr>
            <p:spPr>
              <a:xfrm>
                <a:off x="3527125" y="3934406"/>
                <a:ext cx="3600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4</a:t>
                </a:r>
                <a:endParaRPr lang="en-CH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2C4F78-A20F-04FE-EA49-1CC9D083BD18}"/>
                  </a:ext>
                </a:extLst>
              </p:cNvPr>
              <p:cNvSpPr/>
              <p:nvPr/>
            </p:nvSpPr>
            <p:spPr>
              <a:xfrm>
                <a:off x="4388884" y="3934406"/>
                <a:ext cx="3600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3</a:t>
                </a:r>
                <a:endParaRPr lang="en-CH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07AFFD1-B87A-4C25-84FD-FF2C0688C2FD}"/>
                  </a:ext>
                </a:extLst>
              </p:cNvPr>
              <p:cNvGrpSpPr/>
              <p:nvPr/>
            </p:nvGrpSpPr>
            <p:grpSpPr>
              <a:xfrm>
                <a:off x="3862634" y="3141042"/>
                <a:ext cx="540000" cy="540000"/>
                <a:chOff x="1027149" y="2766073"/>
                <a:chExt cx="540000" cy="540000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5EEBB645-C45F-BC80-2D94-4BE026946382}"/>
                    </a:ext>
                  </a:extLst>
                </p:cNvPr>
                <p:cNvSpPr/>
                <p:nvPr/>
              </p:nvSpPr>
              <p:spPr>
                <a:xfrm>
                  <a:off x="1027149" y="2766073"/>
                  <a:ext cx="540000" cy="5400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900" dirty="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7F33377-7E2E-8223-6FB7-4E25B3454E44}"/>
                    </a:ext>
                  </a:extLst>
                </p:cNvPr>
                <p:cNvSpPr txBox="1"/>
                <p:nvPr/>
              </p:nvSpPr>
              <p:spPr>
                <a:xfrm>
                  <a:off x="1043323" y="2902191"/>
                  <a:ext cx="51007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/>
                      </a:solidFill>
                    </a:rPr>
                    <a:t>SEQ</a:t>
                  </a:r>
                  <a:endParaRPr lang="en-CH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8D342ED-4416-5410-1C8F-EE3840328643}"/>
                  </a:ext>
                </a:extLst>
              </p:cNvPr>
              <p:cNvGrpSpPr/>
              <p:nvPr/>
            </p:nvGrpSpPr>
            <p:grpSpPr>
              <a:xfrm>
                <a:off x="4302898" y="1514083"/>
                <a:ext cx="540000" cy="540000"/>
                <a:chOff x="1027149" y="2766073"/>
                <a:chExt cx="540000" cy="54000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0D20909-D112-1CD6-DE99-44F481100F62}"/>
                    </a:ext>
                  </a:extLst>
                </p:cNvPr>
                <p:cNvSpPr/>
                <p:nvPr/>
              </p:nvSpPr>
              <p:spPr>
                <a:xfrm>
                  <a:off x="1027149" y="2766073"/>
                  <a:ext cx="540000" cy="540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9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FE66443-B752-FD53-28A1-6BE1EE620C14}"/>
                    </a:ext>
                  </a:extLst>
                </p:cNvPr>
                <p:cNvSpPr txBox="1"/>
                <p:nvPr/>
              </p:nvSpPr>
              <p:spPr>
                <a:xfrm>
                  <a:off x="1043323" y="2902191"/>
                  <a:ext cx="51007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/>
                      </a:solidFill>
                    </a:rPr>
                    <a:t>SEQ</a:t>
                  </a:r>
                  <a:endParaRPr lang="en-CH" sz="12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E65E09A-1CE8-BF7D-2AA8-675CA42A998D}"/>
                  </a:ext>
                </a:extLst>
              </p:cNvPr>
              <p:cNvCxnSpPr>
                <a:stCxn id="22" idx="4"/>
                <a:endCxn id="4" idx="0"/>
              </p:cNvCxnSpPr>
              <p:nvPr/>
            </p:nvCxnSpPr>
            <p:spPr>
              <a:xfrm flipH="1">
                <a:off x="4572000" y="2054083"/>
                <a:ext cx="898" cy="307142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BD495F9-70E5-B9B0-5D70-537C1787D964}"/>
                  </a:ext>
                </a:extLst>
              </p:cNvPr>
              <p:cNvCxnSpPr>
                <a:stCxn id="22" idx="3"/>
                <a:endCxn id="3" idx="0"/>
              </p:cNvCxnSpPr>
              <p:nvPr/>
            </p:nvCxnSpPr>
            <p:spPr>
              <a:xfrm flipH="1">
                <a:off x="3707125" y="1975002"/>
                <a:ext cx="674854" cy="521594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A4CB2553-996B-6134-A2D9-79826AC1871E}"/>
                  </a:ext>
                </a:extLst>
              </p:cNvPr>
              <p:cNvCxnSpPr>
                <a:stCxn id="22" idx="5"/>
                <a:endCxn id="12" idx="0"/>
              </p:cNvCxnSpPr>
              <p:nvPr/>
            </p:nvCxnSpPr>
            <p:spPr>
              <a:xfrm>
                <a:off x="4763817" y="1975002"/>
                <a:ext cx="673058" cy="5215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988B53A-9658-32D6-A164-1EC8E6FAC6F7}"/>
                  </a:ext>
                </a:extLst>
              </p:cNvPr>
              <p:cNvCxnSpPr>
                <a:stCxn id="4" idx="3"/>
                <a:endCxn id="18" idx="0"/>
              </p:cNvCxnSpPr>
              <p:nvPr/>
            </p:nvCxnSpPr>
            <p:spPr>
              <a:xfrm flipH="1">
                <a:off x="4132634" y="2822144"/>
                <a:ext cx="248447" cy="318898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976535F-07A7-310B-4578-4DF8A07D4E13}"/>
                  </a:ext>
                </a:extLst>
              </p:cNvPr>
              <p:cNvCxnSpPr>
                <a:cxnSpLocks/>
                <a:stCxn id="4" idx="5"/>
                <a:endCxn id="11" idx="0"/>
              </p:cNvCxnSpPr>
              <p:nvPr/>
            </p:nvCxnSpPr>
            <p:spPr>
              <a:xfrm>
                <a:off x="4762919" y="2822144"/>
                <a:ext cx="245331" cy="474273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E29D55C-CAD1-271E-5FF6-667C23220E15}"/>
                  </a:ext>
                </a:extLst>
              </p:cNvPr>
              <p:cNvCxnSpPr>
                <a:stCxn id="18" idx="3"/>
                <a:endCxn id="13" idx="0"/>
              </p:cNvCxnSpPr>
              <p:nvPr/>
            </p:nvCxnSpPr>
            <p:spPr>
              <a:xfrm flipH="1">
                <a:off x="3707125" y="3601961"/>
                <a:ext cx="234590" cy="33244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844263E4-0E6B-5681-D911-B39A6940B518}"/>
                  </a:ext>
                </a:extLst>
              </p:cNvPr>
              <p:cNvCxnSpPr>
                <a:stCxn id="18" idx="5"/>
                <a:endCxn id="14" idx="0"/>
              </p:cNvCxnSpPr>
              <p:nvPr/>
            </p:nvCxnSpPr>
            <p:spPr>
              <a:xfrm>
                <a:off x="4323553" y="3601961"/>
                <a:ext cx="245331" cy="33244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A611001-2B00-4BFA-BC31-D82A01873AFA}"/>
                </a:ext>
              </a:extLst>
            </p:cNvPr>
            <p:cNvSpPr txBox="1"/>
            <p:nvPr/>
          </p:nvSpPr>
          <p:spPr>
            <a:xfrm>
              <a:off x="4079099" y="1245517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(7,6)</a:t>
              </a:r>
              <a:endParaRPr lang="en-CH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46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/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Probleme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Lösen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49CC7A48-7E0E-E7DD-1677-FE4CF0EC9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EB7A9FB8-4241-EBD4-0C19-C5D91F0E8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369D357E-9FC6-F477-881D-ADE5DD000B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6C3D2519-E8A9-08CA-BABC-B4ECA8473C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30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F89B2B-B70E-8F6D-E1FE-49EEF6FD33C3}"/>
              </a:ext>
            </a:extLst>
          </p:cNvPr>
          <p:cNvSpPr txBox="1"/>
          <p:nvPr/>
        </p:nvSpPr>
        <p:spPr>
          <a:xfrm>
            <a:off x="7223971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76631A-BA07-43EE-9B7F-A973CFCC2D1E}"/>
              </a:ext>
            </a:extLst>
          </p:cNvPr>
          <p:cNvGrpSpPr/>
          <p:nvPr/>
        </p:nvGrpSpPr>
        <p:grpSpPr>
          <a:xfrm>
            <a:off x="3527125" y="1236280"/>
            <a:ext cx="2089750" cy="3071891"/>
            <a:chOff x="3379388" y="1245517"/>
            <a:chExt cx="2089750" cy="307189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6B1C71F-BACD-E22A-2F05-DCE063B568AC}"/>
                </a:ext>
              </a:extLst>
            </p:cNvPr>
            <p:cNvGrpSpPr/>
            <p:nvPr/>
          </p:nvGrpSpPr>
          <p:grpSpPr>
            <a:xfrm>
              <a:off x="3379388" y="1537085"/>
              <a:ext cx="2089750" cy="2780323"/>
              <a:chOff x="3527125" y="1514083"/>
              <a:chExt cx="2089750" cy="278032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E230D51-7F58-6D95-E789-84BE66A3C7CC}"/>
                  </a:ext>
                </a:extLst>
              </p:cNvPr>
              <p:cNvSpPr/>
              <p:nvPr/>
            </p:nvSpPr>
            <p:spPr>
              <a:xfrm>
                <a:off x="3527125" y="2496596"/>
                <a:ext cx="3600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</a:t>
                </a:r>
                <a:endParaRPr lang="en-CH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FB0A81-2D9F-E5B1-1902-B99C457FD76D}"/>
                  </a:ext>
                </a:extLst>
              </p:cNvPr>
              <p:cNvSpPr txBox="1"/>
              <p:nvPr/>
            </p:nvSpPr>
            <p:spPr>
              <a:xfrm>
                <a:off x="4402634" y="2725791"/>
                <a:ext cx="7344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</a:rPr>
                  <a:t>CHOICE</a:t>
                </a:r>
                <a:endParaRPr lang="en-CH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C82863E-5CF9-7929-6EFF-AC30072ED948}"/>
                  </a:ext>
                </a:extLst>
              </p:cNvPr>
              <p:cNvSpPr/>
              <p:nvPr/>
            </p:nvSpPr>
            <p:spPr>
              <a:xfrm>
                <a:off x="4302000" y="2361225"/>
                <a:ext cx="540000" cy="540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886590-CBB0-16C6-5DBF-9565A2B13BB3}"/>
                  </a:ext>
                </a:extLst>
              </p:cNvPr>
              <p:cNvSpPr txBox="1"/>
              <p:nvPr/>
            </p:nvSpPr>
            <p:spPr>
              <a:xfrm>
                <a:off x="4318174" y="2497343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F5F94F-1BE6-904B-13C4-F634BDB8D9F6}"/>
                  </a:ext>
                </a:extLst>
              </p:cNvPr>
              <p:cNvSpPr/>
              <p:nvPr/>
            </p:nvSpPr>
            <p:spPr>
              <a:xfrm>
                <a:off x="4828250" y="3296417"/>
                <a:ext cx="3600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-2</a:t>
                </a:r>
                <a:endParaRPr lang="en-CH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F7C6A7C-E932-DB92-58F1-DA884A1EB21A}"/>
                  </a:ext>
                </a:extLst>
              </p:cNvPr>
              <p:cNvSpPr/>
              <p:nvPr/>
            </p:nvSpPr>
            <p:spPr>
              <a:xfrm>
                <a:off x="5256875" y="2496596"/>
                <a:ext cx="360000" cy="36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5</a:t>
                </a:r>
                <a:endParaRPr lang="en-CH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88B66CA-9B59-A7D6-07FD-ABB222758E35}"/>
                  </a:ext>
                </a:extLst>
              </p:cNvPr>
              <p:cNvSpPr/>
              <p:nvPr/>
            </p:nvSpPr>
            <p:spPr>
              <a:xfrm>
                <a:off x="3527125" y="3934406"/>
                <a:ext cx="3600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4</a:t>
                </a:r>
                <a:endParaRPr lang="en-CH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2E365AB-2FF1-C663-98D4-D921103C9502}"/>
                  </a:ext>
                </a:extLst>
              </p:cNvPr>
              <p:cNvSpPr/>
              <p:nvPr/>
            </p:nvSpPr>
            <p:spPr>
              <a:xfrm>
                <a:off x="4388884" y="3934406"/>
                <a:ext cx="3600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3</a:t>
                </a:r>
                <a:endParaRPr lang="en-CH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6E2CED1-1AE3-182C-5278-0E533E3A0F2A}"/>
                  </a:ext>
                </a:extLst>
              </p:cNvPr>
              <p:cNvGrpSpPr/>
              <p:nvPr/>
            </p:nvGrpSpPr>
            <p:grpSpPr>
              <a:xfrm>
                <a:off x="3862634" y="3141042"/>
                <a:ext cx="540000" cy="540000"/>
                <a:chOff x="1027149" y="2766073"/>
                <a:chExt cx="540000" cy="540000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1164E48-3BFE-FF19-EF3D-A23125782DC1}"/>
                    </a:ext>
                  </a:extLst>
                </p:cNvPr>
                <p:cNvSpPr/>
                <p:nvPr/>
              </p:nvSpPr>
              <p:spPr>
                <a:xfrm>
                  <a:off x="1027149" y="2766073"/>
                  <a:ext cx="540000" cy="5400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900" dirty="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1FFB7C6-BD57-CDC4-FD02-0A0DCD7664AF}"/>
                    </a:ext>
                  </a:extLst>
                </p:cNvPr>
                <p:cNvSpPr txBox="1"/>
                <p:nvPr/>
              </p:nvSpPr>
              <p:spPr>
                <a:xfrm>
                  <a:off x="1043323" y="2902191"/>
                  <a:ext cx="51007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/>
                      </a:solidFill>
                    </a:rPr>
                    <a:t>SEQ</a:t>
                  </a:r>
                  <a:endParaRPr lang="en-CH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0F8DD13-A8A3-CADB-E57C-EE612545B503}"/>
                  </a:ext>
                </a:extLst>
              </p:cNvPr>
              <p:cNvGrpSpPr/>
              <p:nvPr/>
            </p:nvGrpSpPr>
            <p:grpSpPr>
              <a:xfrm>
                <a:off x="4302898" y="1514083"/>
                <a:ext cx="540000" cy="540000"/>
                <a:chOff x="1027149" y="2766073"/>
                <a:chExt cx="540000" cy="54000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32977B3D-6C58-64B6-4B65-9CBC70CCB5B0}"/>
                    </a:ext>
                  </a:extLst>
                </p:cNvPr>
                <p:cNvSpPr/>
                <p:nvPr/>
              </p:nvSpPr>
              <p:spPr>
                <a:xfrm>
                  <a:off x="1027149" y="2766073"/>
                  <a:ext cx="540000" cy="540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9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EE1D18D-4C4F-BE90-5279-FC5784044DDB}"/>
                    </a:ext>
                  </a:extLst>
                </p:cNvPr>
                <p:cNvSpPr txBox="1"/>
                <p:nvPr/>
              </p:nvSpPr>
              <p:spPr>
                <a:xfrm>
                  <a:off x="1043323" y="2902191"/>
                  <a:ext cx="51007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/>
                      </a:solidFill>
                    </a:rPr>
                    <a:t>SEQ</a:t>
                  </a:r>
                  <a:endParaRPr lang="en-CH" sz="12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2E16FBF-7841-5C52-A41E-6C4348A09B82}"/>
                  </a:ext>
                </a:extLst>
              </p:cNvPr>
              <p:cNvCxnSpPr>
                <a:stCxn id="22" idx="4"/>
                <a:endCxn id="4" idx="0"/>
              </p:cNvCxnSpPr>
              <p:nvPr/>
            </p:nvCxnSpPr>
            <p:spPr>
              <a:xfrm flipH="1">
                <a:off x="4572000" y="2054083"/>
                <a:ext cx="898" cy="307142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B421CAEF-E79E-106D-255C-F131B42D08C7}"/>
                  </a:ext>
                </a:extLst>
              </p:cNvPr>
              <p:cNvCxnSpPr>
                <a:stCxn id="22" idx="3"/>
                <a:endCxn id="3" idx="0"/>
              </p:cNvCxnSpPr>
              <p:nvPr/>
            </p:nvCxnSpPr>
            <p:spPr>
              <a:xfrm flipH="1">
                <a:off x="3707125" y="1975002"/>
                <a:ext cx="674854" cy="521594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D2594346-9B89-F4BF-4E27-C0527688E4AD}"/>
                  </a:ext>
                </a:extLst>
              </p:cNvPr>
              <p:cNvCxnSpPr>
                <a:stCxn id="22" idx="5"/>
                <a:endCxn id="12" idx="0"/>
              </p:cNvCxnSpPr>
              <p:nvPr/>
            </p:nvCxnSpPr>
            <p:spPr>
              <a:xfrm>
                <a:off x="4763817" y="1975002"/>
                <a:ext cx="673058" cy="52159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F866BFA0-ADB6-E947-F6A4-B34AE65E60C5}"/>
                  </a:ext>
                </a:extLst>
              </p:cNvPr>
              <p:cNvCxnSpPr>
                <a:stCxn id="4" idx="3"/>
                <a:endCxn id="18" idx="0"/>
              </p:cNvCxnSpPr>
              <p:nvPr/>
            </p:nvCxnSpPr>
            <p:spPr>
              <a:xfrm flipH="1">
                <a:off x="4132634" y="2822144"/>
                <a:ext cx="248447" cy="318898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D1AF4B4-151A-19E9-8DE7-55CFE4987687}"/>
                  </a:ext>
                </a:extLst>
              </p:cNvPr>
              <p:cNvCxnSpPr>
                <a:cxnSpLocks/>
                <a:stCxn id="4" idx="5"/>
                <a:endCxn id="11" idx="0"/>
              </p:cNvCxnSpPr>
              <p:nvPr/>
            </p:nvCxnSpPr>
            <p:spPr>
              <a:xfrm>
                <a:off x="4762919" y="2822144"/>
                <a:ext cx="245331" cy="474273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17E8A8E2-24BB-FD1F-67F5-B8AB73C598F6}"/>
                  </a:ext>
                </a:extLst>
              </p:cNvPr>
              <p:cNvCxnSpPr>
                <a:stCxn id="18" idx="3"/>
                <a:endCxn id="13" idx="0"/>
              </p:cNvCxnSpPr>
              <p:nvPr/>
            </p:nvCxnSpPr>
            <p:spPr>
              <a:xfrm flipH="1">
                <a:off x="3707125" y="3601961"/>
                <a:ext cx="234590" cy="33244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211622DF-2F05-A955-D69E-AFC04BF2195A}"/>
                  </a:ext>
                </a:extLst>
              </p:cNvPr>
              <p:cNvCxnSpPr>
                <a:stCxn id="18" idx="5"/>
                <a:endCxn id="14" idx="0"/>
              </p:cNvCxnSpPr>
              <p:nvPr/>
            </p:nvCxnSpPr>
            <p:spPr>
              <a:xfrm>
                <a:off x="4323553" y="3601961"/>
                <a:ext cx="245331" cy="33244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B209D45-30F3-0B72-EA06-53DDE4242112}"/>
                </a:ext>
              </a:extLst>
            </p:cNvPr>
            <p:cNvSpPr txBox="1"/>
            <p:nvPr/>
          </p:nvSpPr>
          <p:spPr>
            <a:xfrm>
              <a:off x="4079099" y="1245517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(7,6)</a:t>
              </a:r>
              <a:endParaRPr lang="en-CH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021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654D8705-B7FE-56D5-648E-AAC86CB5A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4F7BCB27-3E08-48E1-C48F-AA09F286F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44417B48-7440-AEAA-E10C-5B56AD0612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A37E1BF2-335D-DCEB-49F6-3C02C09D2D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31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D9BF6E-2556-16E3-D372-79ADBDB3B74F}"/>
              </a:ext>
            </a:extLst>
          </p:cNvPr>
          <p:cNvSpPr txBox="1"/>
          <p:nvPr/>
        </p:nvSpPr>
        <p:spPr>
          <a:xfrm>
            <a:off x="7223971" y="2561909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942C99-3D2E-34C2-0FE7-97299AD927D3}"/>
              </a:ext>
            </a:extLst>
          </p:cNvPr>
          <p:cNvGrpSpPr/>
          <p:nvPr/>
        </p:nvGrpSpPr>
        <p:grpSpPr>
          <a:xfrm>
            <a:off x="3527125" y="1236280"/>
            <a:ext cx="2089750" cy="3071891"/>
            <a:chOff x="3379388" y="1245517"/>
            <a:chExt cx="2089750" cy="307189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B5C647A-99A6-4776-ABA1-83FD43E76C76}"/>
                </a:ext>
              </a:extLst>
            </p:cNvPr>
            <p:cNvGrpSpPr/>
            <p:nvPr/>
          </p:nvGrpSpPr>
          <p:grpSpPr>
            <a:xfrm>
              <a:off x="3379388" y="1537085"/>
              <a:ext cx="2089750" cy="2780323"/>
              <a:chOff x="3527125" y="1514083"/>
              <a:chExt cx="2089750" cy="278032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3D51324-6957-7F80-F794-49319F43BD0E}"/>
                  </a:ext>
                </a:extLst>
              </p:cNvPr>
              <p:cNvSpPr/>
              <p:nvPr/>
            </p:nvSpPr>
            <p:spPr>
              <a:xfrm>
                <a:off x="3527125" y="2496596"/>
                <a:ext cx="3600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</a:t>
                </a:r>
                <a:endParaRPr lang="en-CH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CB1138-A2F2-2267-5A9C-2EE0871E2426}"/>
                  </a:ext>
                </a:extLst>
              </p:cNvPr>
              <p:cNvSpPr txBox="1"/>
              <p:nvPr/>
            </p:nvSpPr>
            <p:spPr>
              <a:xfrm>
                <a:off x="4402634" y="2725791"/>
                <a:ext cx="7344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solidFill>
                      <a:schemeClr val="bg1"/>
                    </a:solidFill>
                  </a:rPr>
                  <a:t>CHOICE</a:t>
                </a:r>
                <a:endParaRPr lang="en-CH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D76F73B-EEED-FC89-06C9-C9F85B2BBFF6}"/>
                  </a:ext>
                </a:extLst>
              </p:cNvPr>
              <p:cNvSpPr/>
              <p:nvPr/>
            </p:nvSpPr>
            <p:spPr>
              <a:xfrm>
                <a:off x="4302000" y="2361225"/>
                <a:ext cx="540000" cy="540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9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A080C0-93ED-53C5-FE2A-B9CF1064848E}"/>
                  </a:ext>
                </a:extLst>
              </p:cNvPr>
              <p:cNvSpPr txBox="1"/>
              <p:nvPr/>
            </p:nvSpPr>
            <p:spPr>
              <a:xfrm>
                <a:off x="4318174" y="2497343"/>
                <a:ext cx="5100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SEQ</a:t>
                </a:r>
                <a:endParaRPr lang="en-CH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7A6872-F878-58FF-5D77-E18480ABEE3E}"/>
                  </a:ext>
                </a:extLst>
              </p:cNvPr>
              <p:cNvSpPr/>
              <p:nvPr/>
            </p:nvSpPr>
            <p:spPr>
              <a:xfrm>
                <a:off x="4828250" y="3296417"/>
                <a:ext cx="3600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-2</a:t>
                </a:r>
                <a:endParaRPr lang="en-CH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19CE11-FB48-7BCA-AF80-D1C3271D717F}"/>
                  </a:ext>
                </a:extLst>
              </p:cNvPr>
              <p:cNvSpPr/>
              <p:nvPr/>
            </p:nvSpPr>
            <p:spPr>
              <a:xfrm>
                <a:off x="5256875" y="2496596"/>
                <a:ext cx="3600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5</a:t>
                </a:r>
                <a:endParaRPr lang="en-CH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601E5EA-8800-8C46-1A15-3D487A16C302}"/>
                  </a:ext>
                </a:extLst>
              </p:cNvPr>
              <p:cNvSpPr/>
              <p:nvPr/>
            </p:nvSpPr>
            <p:spPr>
              <a:xfrm>
                <a:off x="3527125" y="3934406"/>
                <a:ext cx="3600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4</a:t>
                </a:r>
                <a:endParaRPr lang="en-CH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132FC95-3C5A-E540-33D3-FC5E1BA67AC8}"/>
                  </a:ext>
                </a:extLst>
              </p:cNvPr>
              <p:cNvSpPr/>
              <p:nvPr/>
            </p:nvSpPr>
            <p:spPr>
              <a:xfrm>
                <a:off x="4388884" y="3934406"/>
                <a:ext cx="360000" cy="36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3</a:t>
                </a:r>
                <a:endParaRPr lang="en-CH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44C9E34-435E-3BB1-2164-F56903D9E905}"/>
                  </a:ext>
                </a:extLst>
              </p:cNvPr>
              <p:cNvGrpSpPr/>
              <p:nvPr/>
            </p:nvGrpSpPr>
            <p:grpSpPr>
              <a:xfrm>
                <a:off x="3862634" y="3141042"/>
                <a:ext cx="540000" cy="540000"/>
                <a:chOff x="1027149" y="2766073"/>
                <a:chExt cx="540000" cy="540000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D20E7EA6-DDC9-5223-31D7-85B0D75B5D8A}"/>
                    </a:ext>
                  </a:extLst>
                </p:cNvPr>
                <p:cNvSpPr/>
                <p:nvPr/>
              </p:nvSpPr>
              <p:spPr>
                <a:xfrm>
                  <a:off x="1027149" y="2766073"/>
                  <a:ext cx="540000" cy="5400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900" dirty="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F42264B-B411-E493-7CC5-0A7F2DEB39A2}"/>
                    </a:ext>
                  </a:extLst>
                </p:cNvPr>
                <p:cNvSpPr txBox="1"/>
                <p:nvPr/>
              </p:nvSpPr>
              <p:spPr>
                <a:xfrm>
                  <a:off x="1043323" y="2902191"/>
                  <a:ext cx="51007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/>
                      </a:solidFill>
                    </a:rPr>
                    <a:t>SEQ</a:t>
                  </a:r>
                  <a:endParaRPr lang="en-CH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EB8DFB0-ABAE-2598-F01E-4E8C1FC25647}"/>
                  </a:ext>
                </a:extLst>
              </p:cNvPr>
              <p:cNvGrpSpPr/>
              <p:nvPr/>
            </p:nvGrpSpPr>
            <p:grpSpPr>
              <a:xfrm>
                <a:off x="4302898" y="1514083"/>
                <a:ext cx="540000" cy="540000"/>
                <a:chOff x="1027149" y="2766073"/>
                <a:chExt cx="540000" cy="54000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2EDA30C-BE23-041F-B4AF-6470AC99EDAF}"/>
                    </a:ext>
                  </a:extLst>
                </p:cNvPr>
                <p:cNvSpPr/>
                <p:nvPr/>
              </p:nvSpPr>
              <p:spPr>
                <a:xfrm>
                  <a:off x="1027149" y="2766073"/>
                  <a:ext cx="540000" cy="540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sz="9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F758CD9-CB6B-89FF-D08E-AE018036FBD2}"/>
                    </a:ext>
                  </a:extLst>
                </p:cNvPr>
                <p:cNvSpPr txBox="1"/>
                <p:nvPr/>
              </p:nvSpPr>
              <p:spPr>
                <a:xfrm>
                  <a:off x="1043323" y="2902191"/>
                  <a:ext cx="51007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>
                      <a:solidFill>
                        <a:schemeClr val="bg1"/>
                      </a:solidFill>
                    </a:rPr>
                    <a:t>SEQ</a:t>
                  </a:r>
                  <a:endParaRPr lang="en-CH" sz="12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7151691-518B-E16E-3014-F91C521E6978}"/>
                  </a:ext>
                </a:extLst>
              </p:cNvPr>
              <p:cNvCxnSpPr>
                <a:stCxn id="22" idx="4"/>
                <a:endCxn id="4" idx="0"/>
              </p:cNvCxnSpPr>
              <p:nvPr/>
            </p:nvCxnSpPr>
            <p:spPr>
              <a:xfrm flipH="1">
                <a:off x="4572000" y="2054083"/>
                <a:ext cx="898" cy="307142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BE05817-7E85-4290-0DCF-C0499A14F16D}"/>
                  </a:ext>
                </a:extLst>
              </p:cNvPr>
              <p:cNvCxnSpPr>
                <a:stCxn id="22" idx="3"/>
                <a:endCxn id="3" idx="0"/>
              </p:cNvCxnSpPr>
              <p:nvPr/>
            </p:nvCxnSpPr>
            <p:spPr>
              <a:xfrm flipH="1">
                <a:off x="3707125" y="1975002"/>
                <a:ext cx="674854" cy="521594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F92F9D6-8EE0-D490-A0BF-E2D4B430CDB6}"/>
                  </a:ext>
                </a:extLst>
              </p:cNvPr>
              <p:cNvCxnSpPr>
                <a:stCxn id="22" idx="5"/>
                <a:endCxn id="12" idx="0"/>
              </p:cNvCxnSpPr>
              <p:nvPr/>
            </p:nvCxnSpPr>
            <p:spPr>
              <a:xfrm>
                <a:off x="4763817" y="1975002"/>
                <a:ext cx="673058" cy="521594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6236C73-34BD-FBE8-5620-2D8E10D0C66F}"/>
                  </a:ext>
                </a:extLst>
              </p:cNvPr>
              <p:cNvCxnSpPr>
                <a:stCxn id="4" idx="3"/>
                <a:endCxn id="18" idx="0"/>
              </p:cNvCxnSpPr>
              <p:nvPr/>
            </p:nvCxnSpPr>
            <p:spPr>
              <a:xfrm flipH="1">
                <a:off x="4132634" y="2822144"/>
                <a:ext cx="248447" cy="318898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634ADF8E-75E5-5DC0-E228-122255756CDA}"/>
                  </a:ext>
                </a:extLst>
              </p:cNvPr>
              <p:cNvCxnSpPr>
                <a:cxnSpLocks/>
                <a:stCxn id="4" idx="5"/>
                <a:endCxn id="11" idx="0"/>
              </p:cNvCxnSpPr>
              <p:nvPr/>
            </p:nvCxnSpPr>
            <p:spPr>
              <a:xfrm>
                <a:off x="4762919" y="2822144"/>
                <a:ext cx="245331" cy="474273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0217780D-16AF-CBAD-959A-43D56F9F47B3}"/>
                  </a:ext>
                </a:extLst>
              </p:cNvPr>
              <p:cNvCxnSpPr>
                <a:stCxn id="18" idx="3"/>
                <a:endCxn id="13" idx="0"/>
              </p:cNvCxnSpPr>
              <p:nvPr/>
            </p:nvCxnSpPr>
            <p:spPr>
              <a:xfrm flipH="1">
                <a:off x="3707125" y="3601961"/>
                <a:ext cx="234590" cy="33244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BEE70DA3-EA18-76C1-7058-2AAF16E50B50}"/>
                  </a:ext>
                </a:extLst>
              </p:cNvPr>
              <p:cNvCxnSpPr>
                <a:stCxn id="18" idx="5"/>
                <a:endCxn id="14" idx="0"/>
              </p:cNvCxnSpPr>
              <p:nvPr/>
            </p:nvCxnSpPr>
            <p:spPr>
              <a:xfrm>
                <a:off x="4323553" y="3601961"/>
                <a:ext cx="245331" cy="332445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495866B-DD64-47FB-1C3D-E45372E3B31A}"/>
                </a:ext>
              </a:extLst>
            </p:cNvPr>
            <p:cNvSpPr txBox="1"/>
            <p:nvPr/>
          </p:nvSpPr>
          <p:spPr>
            <a:xfrm>
              <a:off x="4079099" y="1245517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(12,7)</a:t>
              </a:r>
              <a:endParaRPr lang="en-CH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767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D0EEFD8C-AE4F-4A37-3A64-40577BE2E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A5B57049-7C53-9EC0-3A6A-FAC5899AC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2AFC45BC-88E5-F3C9-5583-7B2EF60FC0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ABB0C-F683-A3FB-DCF4-831FB72E7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96" y="1256420"/>
            <a:ext cx="7576206" cy="3295649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F95B6F0D-D705-2C1C-B7AC-77EB833136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32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BACE36-781E-90D0-24D1-9F96D95A0D77}"/>
              </a:ext>
            </a:extLst>
          </p:cNvPr>
          <p:cNvSpPr/>
          <p:nvPr/>
        </p:nvSpPr>
        <p:spPr>
          <a:xfrm>
            <a:off x="4668628" y="1256420"/>
            <a:ext cx="3055434" cy="3398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3085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1086398A-EB34-A8A8-8032-5F2829E45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DE6CB16E-92BC-68D2-6044-D0AD9B33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3B1E86AA-5497-EAFC-ADDF-2C4FD296E8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20D840DF-96C2-82D9-5442-71DFD43C2BA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33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89C787-24F2-4FE1-A5AA-E859E55E6B07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1BE8F-67B0-EC30-5704-6E9C49D1C579}"/>
              </a:ext>
            </a:extLst>
          </p:cNvPr>
          <p:cNvSpPr txBox="1"/>
          <p:nvPr/>
        </p:nvSpPr>
        <p:spPr>
          <a:xfrm>
            <a:off x="4402634" y="2725791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8ABF43-1E82-DA3B-4E66-D364766FDD86}"/>
              </a:ext>
            </a:extLst>
          </p:cNvPr>
          <p:cNvSpPr/>
          <p:nvPr/>
        </p:nvSpPr>
        <p:spPr>
          <a:xfrm>
            <a:off x="4828250" y="3296417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AF5135-65D0-B968-56F6-B9C8AB76FD19}"/>
              </a:ext>
            </a:extLst>
          </p:cNvPr>
          <p:cNvSpPr/>
          <p:nvPr/>
        </p:nvSpPr>
        <p:spPr>
          <a:xfrm>
            <a:off x="525687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E1B58E-90E5-5270-799D-F0941BFCF7F6}"/>
              </a:ext>
            </a:extLst>
          </p:cNvPr>
          <p:cNvSpPr/>
          <p:nvPr/>
        </p:nvSpPr>
        <p:spPr>
          <a:xfrm>
            <a:off x="3527125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EE9AB4-45C7-D29E-90B4-EBAFE4C32EA8}"/>
              </a:ext>
            </a:extLst>
          </p:cNvPr>
          <p:cNvSpPr/>
          <p:nvPr/>
        </p:nvSpPr>
        <p:spPr>
          <a:xfrm>
            <a:off x="4388884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02095C-5BDD-282B-C981-6555704C2CBB}"/>
              </a:ext>
            </a:extLst>
          </p:cNvPr>
          <p:cNvGrpSpPr/>
          <p:nvPr/>
        </p:nvGrpSpPr>
        <p:grpSpPr>
          <a:xfrm>
            <a:off x="3862634" y="3141042"/>
            <a:ext cx="540000" cy="540000"/>
            <a:chOff x="1027149" y="2766073"/>
            <a:chExt cx="540000" cy="5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F7120FD-CB62-64A5-6AFE-0C549B2C78AA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28CDE4-CCCD-295B-4C56-F78C234E364D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9087C4AA-EA7E-9A52-6A99-3E79496C6F25}"/>
              </a:ext>
            </a:extLst>
          </p:cNvPr>
          <p:cNvSpPr/>
          <p:nvPr/>
        </p:nvSpPr>
        <p:spPr>
          <a:xfrm>
            <a:off x="4302898" y="1514083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6AE1B7-E4B8-70A9-F64A-5450D4EC8751}"/>
              </a:ext>
            </a:extLst>
          </p:cNvPr>
          <p:cNvSpPr txBox="1"/>
          <p:nvPr/>
        </p:nvSpPr>
        <p:spPr>
          <a:xfrm>
            <a:off x="4319072" y="1650201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915D65-44A7-E919-DA7D-377624E8F4A5}"/>
              </a:ext>
            </a:extLst>
          </p:cNvPr>
          <p:cNvCxnSpPr>
            <a:cxnSpLocks/>
            <a:stCxn id="22" idx="4"/>
            <a:endCxn id="5" idx="0"/>
          </p:cNvCxnSpPr>
          <p:nvPr/>
        </p:nvCxnSpPr>
        <p:spPr>
          <a:xfrm>
            <a:off x="4572898" y="2054083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73F595-6675-DB0E-F779-FD7D8E98A78A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3707125" y="1975002"/>
            <a:ext cx="674854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5F8FD51-A518-970A-11A9-EEFCEECC2541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4763817" y="1975002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C15B652-71D6-AB91-EFF3-6C3960263D19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 flipH="1">
            <a:off x="4132634" y="2823633"/>
            <a:ext cx="255872" cy="31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9314E3A-4B40-BCED-F3C4-308571B4A0A6}"/>
              </a:ext>
            </a:extLst>
          </p:cNvPr>
          <p:cNvCxnSpPr>
            <a:cxnSpLocks/>
            <a:stCxn id="5" idx="5"/>
            <a:endCxn id="11" idx="0"/>
          </p:cNvCxnSpPr>
          <p:nvPr/>
        </p:nvCxnSpPr>
        <p:spPr>
          <a:xfrm>
            <a:off x="4762808" y="2823633"/>
            <a:ext cx="245442" cy="47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DD99DAD-02D2-2641-8976-579930BC811F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3707125" y="3601961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10C9C7-EA82-8350-9245-FF30860FA84B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4323553" y="3601961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6551E87-5E47-53AD-20B1-7AC8BFDCBFCF}"/>
              </a:ext>
            </a:extLst>
          </p:cNvPr>
          <p:cNvSpPr txBox="1"/>
          <p:nvPr/>
        </p:nvSpPr>
        <p:spPr>
          <a:xfrm>
            <a:off x="4228085" y="121797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(0,0)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C16805-93A3-59E7-8F6B-7A30BCC3DC92}"/>
              </a:ext>
            </a:extLst>
          </p:cNvPr>
          <p:cNvSpPr txBox="1"/>
          <p:nvPr/>
        </p:nvSpPr>
        <p:spPr>
          <a:xfrm>
            <a:off x="3163192" y="1215742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Startzustand</a:t>
            </a:r>
            <a:r>
              <a:rPr lang="en-GB" dirty="0"/>
              <a:t>:</a:t>
            </a:r>
            <a:endParaRPr lang="en-CH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1CCC15-F4AA-A930-EDCC-436AA7B06604}"/>
              </a:ext>
            </a:extLst>
          </p:cNvPr>
          <p:cNvGrpSpPr/>
          <p:nvPr/>
        </p:nvGrpSpPr>
        <p:grpSpPr>
          <a:xfrm>
            <a:off x="4288537" y="2362714"/>
            <a:ext cx="583814" cy="540000"/>
            <a:chOff x="7511437" y="1518359"/>
            <a:chExt cx="794091" cy="7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88C1CD-ADEF-A7C9-BDA3-605D8DBB2631}"/>
                </a:ext>
              </a:extLst>
            </p:cNvPr>
            <p:cNvSpPr/>
            <p:nvPr/>
          </p:nvSpPr>
          <p:spPr>
            <a:xfrm>
              <a:off x="7541972" y="1518359"/>
              <a:ext cx="719999" cy="720000"/>
            </a:xfrm>
            <a:prstGeom prst="ellipse">
              <a:avLst/>
            </a:prstGeom>
            <a:solidFill>
              <a:srgbClr val="D3AF49"/>
            </a:solidFill>
            <a:ln>
              <a:solidFill>
                <a:srgbClr val="D3AF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CA8B42-F5FE-415A-2021-6218C77CEA35}"/>
                </a:ext>
              </a:extLst>
            </p:cNvPr>
            <p:cNvSpPr txBox="1"/>
            <p:nvPr/>
          </p:nvSpPr>
          <p:spPr>
            <a:xfrm>
              <a:off x="7511437" y="1741112"/>
              <a:ext cx="794091" cy="287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solidFill>
                    <a:schemeClr val="bg1"/>
                  </a:solidFill>
                </a:rPr>
                <a:t>CHOICE</a:t>
              </a:r>
              <a:endParaRPr lang="en-CH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2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6FBB30E4-1C96-AD81-8B03-AE45FF8A5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B8EBA6DE-4C02-4E30-BF7C-B0C5094B1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61956AB1-62D8-906B-E5C4-A7E122535A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9F392EE4-A23F-7237-7938-8001E2B069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34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9A5B67-3DE7-D0F3-FA35-5A7AE372B6F8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85C39-D1A4-9A14-7ADE-0FFC8EFA7D59}"/>
              </a:ext>
            </a:extLst>
          </p:cNvPr>
          <p:cNvSpPr txBox="1"/>
          <p:nvPr/>
        </p:nvSpPr>
        <p:spPr>
          <a:xfrm>
            <a:off x="4402634" y="2725791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689A4-F771-D788-B8D0-867D1C4AB932}"/>
              </a:ext>
            </a:extLst>
          </p:cNvPr>
          <p:cNvSpPr/>
          <p:nvPr/>
        </p:nvSpPr>
        <p:spPr>
          <a:xfrm>
            <a:off x="4828250" y="3296417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6783B2-F080-9A28-B402-5FAE7F0AAD83}"/>
              </a:ext>
            </a:extLst>
          </p:cNvPr>
          <p:cNvSpPr/>
          <p:nvPr/>
        </p:nvSpPr>
        <p:spPr>
          <a:xfrm>
            <a:off x="525687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A5B034-9C03-B122-8A7C-902E88A41271}"/>
              </a:ext>
            </a:extLst>
          </p:cNvPr>
          <p:cNvSpPr/>
          <p:nvPr/>
        </p:nvSpPr>
        <p:spPr>
          <a:xfrm>
            <a:off x="3527125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8A6E30-45C7-79D0-BE47-D5DD80088D55}"/>
              </a:ext>
            </a:extLst>
          </p:cNvPr>
          <p:cNvSpPr/>
          <p:nvPr/>
        </p:nvSpPr>
        <p:spPr>
          <a:xfrm>
            <a:off x="4388884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EAEF88-FAB8-4257-7649-3BA5C35E9CBF}"/>
              </a:ext>
            </a:extLst>
          </p:cNvPr>
          <p:cNvGrpSpPr/>
          <p:nvPr/>
        </p:nvGrpSpPr>
        <p:grpSpPr>
          <a:xfrm>
            <a:off x="3862634" y="3141042"/>
            <a:ext cx="540000" cy="540000"/>
            <a:chOff x="1027149" y="2766073"/>
            <a:chExt cx="540000" cy="5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E43B933-02F3-4C29-7546-03BFD34C8671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B4ED56-ABD5-29B4-A893-0AC19BD3CFB1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C0E7E5A-430C-5348-331B-13A54E1818C9}"/>
              </a:ext>
            </a:extLst>
          </p:cNvPr>
          <p:cNvSpPr/>
          <p:nvPr/>
        </p:nvSpPr>
        <p:spPr>
          <a:xfrm>
            <a:off x="4302898" y="1514083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42046E-F90F-9E6A-B17E-A9C4C715E7D1}"/>
              </a:ext>
            </a:extLst>
          </p:cNvPr>
          <p:cNvSpPr txBox="1"/>
          <p:nvPr/>
        </p:nvSpPr>
        <p:spPr>
          <a:xfrm>
            <a:off x="4319072" y="1650201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F62259-3461-68BC-855C-75423209DF8B}"/>
              </a:ext>
            </a:extLst>
          </p:cNvPr>
          <p:cNvCxnSpPr>
            <a:cxnSpLocks/>
            <a:stCxn id="22" idx="4"/>
            <a:endCxn id="5" idx="0"/>
          </p:cNvCxnSpPr>
          <p:nvPr/>
        </p:nvCxnSpPr>
        <p:spPr>
          <a:xfrm>
            <a:off x="4572898" y="2054083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91A48F7-359E-71F3-66A3-62DC0D74B5DA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3707125" y="1975002"/>
            <a:ext cx="674854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25C190-83D8-D1EC-4D0F-DF8A5469253A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4763817" y="1975002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40E8C1-7D03-F1DE-43C0-1E719C81D1EA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 flipH="1">
            <a:off x="4132634" y="2823633"/>
            <a:ext cx="255872" cy="31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89ADE8-8736-767B-5E61-9B30EDED3D6F}"/>
              </a:ext>
            </a:extLst>
          </p:cNvPr>
          <p:cNvCxnSpPr>
            <a:cxnSpLocks/>
            <a:stCxn id="5" idx="5"/>
            <a:endCxn id="11" idx="0"/>
          </p:cNvCxnSpPr>
          <p:nvPr/>
        </p:nvCxnSpPr>
        <p:spPr>
          <a:xfrm>
            <a:off x="4762808" y="2823633"/>
            <a:ext cx="245442" cy="47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FDF0D57-F2ED-81F3-90EB-1678F628E798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3707125" y="3601961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81C69A6-1564-EF0B-21CF-1AF5A2A5F9BF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4323553" y="3601961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BD5D8DB-2A7A-40B7-85FC-6A8CA65D993B}"/>
              </a:ext>
            </a:extLst>
          </p:cNvPr>
          <p:cNvSpPr txBox="1"/>
          <p:nvPr/>
        </p:nvSpPr>
        <p:spPr>
          <a:xfrm>
            <a:off x="4228085" y="121797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(0,0)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8072F0-708B-DA17-CEFF-71EAB35558B7}"/>
              </a:ext>
            </a:extLst>
          </p:cNvPr>
          <p:cNvSpPr txBox="1"/>
          <p:nvPr/>
        </p:nvSpPr>
        <p:spPr>
          <a:xfrm>
            <a:off x="3163192" y="1215742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Startzustand</a:t>
            </a:r>
            <a:r>
              <a:rPr lang="en-GB" dirty="0"/>
              <a:t>:</a:t>
            </a:r>
            <a:endParaRPr lang="en-CH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F82D26-5FAF-D938-87B3-AF89DDD81C07}"/>
              </a:ext>
            </a:extLst>
          </p:cNvPr>
          <p:cNvGrpSpPr/>
          <p:nvPr/>
        </p:nvGrpSpPr>
        <p:grpSpPr>
          <a:xfrm>
            <a:off x="4288537" y="2362714"/>
            <a:ext cx="583814" cy="540000"/>
            <a:chOff x="7511437" y="1518359"/>
            <a:chExt cx="794091" cy="7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BA6E8A4-ED88-036D-27D2-5556BB5EA707}"/>
                </a:ext>
              </a:extLst>
            </p:cNvPr>
            <p:cNvSpPr/>
            <p:nvPr/>
          </p:nvSpPr>
          <p:spPr>
            <a:xfrm>
              <a:off x="7541972" y="1518359"/>
              <a:ext cx="719999" cy="720000"/>
            </a:xfrm>
            <a:prstGeom prst="ellipse">
              <a:avLst/>
            </a:prstGeom>
            <a:solidFill>
              <a:srgbClr val="D3AF49"/>
            </a:solidFill>
            <a:ln>
              <a:solidFill>
                <a:srgbClr val="D3AF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C03895-31BC-C828-B1FB-1E1458C31209}"/>
                </a:ext>
              </a:extLst>
            </p:cNvPr>
            <p:cNvSpPr txBox="1"/>
            <p:nvPr/>
          </p:nvSpPr>
          <p:spPr>
            <a:xfrm>
              <a:off x="7511437" y="1741112"/>
              <a:ext cx="794091" cy="287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solidFill>
                    <a:schemeClr val="bg1"/>
                  </a:solidFill>
                </a:rPr>
                <a:t>CHOICE</a:t>
              </a:r>
              <a:endParaRPr lang="en-CH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406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06C7BF09-0D2B-BD3A-52E2-A8188E03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23E33FE1-49F2-4967-A9E0-AB1B8F057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FC0DFAD1-2E6F-7F3D-AA55-10676D8518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029F1EB8-D38E-309F-B46C-B452C97A0C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35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D64BA5-E4B2-4D31-811D-DB1BD82C4E8E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9C112-6DEA-C9E4-FE3A-349A924FBA1B}"/>
              </a:ext>
            </a:extLst>
          </p:cNvPr>
          <p:cNvSpPr txBox="1"/>
          <p:nvPr/>
        </p:nvSpPr>
        <p:spPr>
          <a:xfrm>
            <a:off x="4402634" y="2725791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D3ABE2-3331-78D7-EDE1-C0267A68830C}"/>
              </a:ext>
            </a:extLst>
          </p:cNvPr>
          <p:cNvSpPr/>
          <p:nvPr/>
        </p:nvSpPr>
        <p:spPr>
          <a:xfrm>
            <a:off x="4828250" y="3296417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A78B97-07B8-CDAC-782D-D40DEA056436}"/>
              </a:ext>
            </a:extLst>
          </p:cNvPr>
          <p:cNvSpPr/>
          <p:nvPr/>
        </p:nvSpPr>
        <p:spPr>
          <a:xfrm>
            <a:off x="525687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9A6FFF-35EF-1B88-4B68-5B8FEC3E2FD5}"/>
              </a:ext>
            </a:extLst>
          </p:cNvPr>
          <p:cNvSpPr/>
          <p:nvPr/>
        </p:nvSpPr>
        <p:spPr>
          <a:xfrm>
            <a:off x="3527125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7B151B-F39E-FC4D-B078-864591E15986}"/>
              </a:ext>
            </a:extLst>
          </p:cNvPr>
          <p:cNvSpPr/>
          <p:nvPr/>
        </p:nvSpPr>
        <p:spPr>
          <a:xfrm>
            <a:off x="4388884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A1756E-0420-CF23-ECB7-8E28620C3CC4}"/>
              </a:ext>
            </a:extLst>
          </p:cNvPr>
          <p:cNvGrpSpPr/>
          <p:nvPr/>
        </p:nvGrpSpPr>
        <p:grpSpPr>
          <a:xfrm>
            <a:off x="3862634" y="3141042"/>
            <a:ext cx="540000" cy="540000"/>
            <a:chOff x="1027149" y="2766073"/>
            <a:chExt cx="540000" cy="5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1E2D5D4-A8E0-64AF-8CBD-0ADBA8289D1B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F63DF6-D8CA-2974-3339-7A24630AD33F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3BA10CEF-F134-0B9A-ED97-E960CCA7E23B}"/>
              </a:ext>
            </a:extLst>
          </p:cNvPr>
          <p:cNvSpPr/>
          <p:nvPr/>
        </p:nvSpPr>
        <p:spPr>
          <a:xfrm>
            <a:off x="4302898" y="1514083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DD4871-5B9A-78DB-9288-540CF774F7F4}"/>
              </a:ext>
            </a:extLst>
          </p:cNvPr>
          <p:cNvSpPr txBox="1"/>
          <p:nvPr/>
        </p:nvSpPr>
        <p:spPr>
          <a:xfrm>
            <a:off x="4319072" y="1650201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F307C7-6003-8CAE-1123-3AC5A29ACBFB}"/>
              </a:ext>
            </a:extLst>
          </p:cNvPr>
          <p:cNvCxnSpPr>
            <a:cxnSpLocks/>
            <a:stCxn id="22" idx="4"/>
            <a:endCxn id="5" idx="0"/>
          </p:cNvCxnSpPr>
          <p:nvPr/>
        </p:nvCxnSpPr>
        <p:spPr>
          <a:xfrm>
            <a:off x="4572898" y="2054083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E4A62BD-752C-8CB3-B9FB-8A951ED2C791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3707125" y="1975002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ACED8A-F5C0-6AD2-E90F-C2017A69C511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4763817" y="1975002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A7D3EF-01E9-E52E-C3C6-C4A2293033BF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 flipH="1">
            <a:off x="4132634" y="2823633"/>
            <a:ext cx="255872" cy="31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F76ABB-3496-71E2-6C2E-B5B576A93D6F}"/>
              </a:ext>
            </a:extLst>
          </p:cNvPr>
          <p:cNvCxnSpPr>
            <a:cxnSpLocks/>
            <a:stCxn id="5" idx="5"/>
            <a:endCxn id="11" idx="0"/>
          </p:cNvCxnSpPr>
          <p:nvPr/>
        </p:nvCxnSpPr>
        <p:spPr>
          <a:xfrm>
            <a:off x="4762808" y="2823633"/>
            <a:ext cx="245442" cy="47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A4692F7-7479-00C1-54C6-84EEA8840E44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3707125" y="3601961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06FC13-C34C-4AE9-2EA3-3E4FFEAC1628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4323553" y="3601961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DB0E0F9-DEB4-FD35-59B5-6280FF43E22F}"/>
              </a:ext>
            </a:extLst>
          </p:cNvPr>
          <p:cNvSpPr txBox="1"/>
          <p:nvPr/>
        </p:nvSpPr>
        <p:spPr>
          <a:xfrm>
            <a:off x="4228085" y="121797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(1,1)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B36627-B374-C6D9-43E8-BB8D5F116388}"/>
              </a:ext>
            </a:extLst>
          </p:cNvPr>
          <p:cNvSpPr txBox="1"/>
          <p:nvPr/>
        </p:nvSpPr>
        <p:spPr>
          <a:xfrm>
            <a:off x="3163192" y="1215742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Startzustand</a:t>
            </a:r>
            <a:r>
              <a:rPr lang="en-GB" dirty="0"/>
              <a:t>:</a:t>
            </a:r>
            <a:endParaRPr lang="en-CH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415A7C-800F-9D2D-21B5-9E9A7BD05815}"/>
              </a:ext>
            </a:extLst>
          </p:cNvPr>
          <p:cNvGrpSpPr/>
          <p:nvPr/>
        </p:nvGrpSpPr>
        <p:grpSpPr>
          <a:xfrm>
            <a:off x="4288537" y="2362714"/>
            <a:ext cx="583814" cy="540000"/>
            <a:chOff x="7511437" y="1518359"/>
            <a:chExt cx="794091" cy="7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E20FFDA-0D59-9762-DCFA-61202D74D8C7}"/>
                </a:ext>
              </a:extLst>
            </p:cNvPr>
            <p:cNvSpPr/>
            <p:nvPr/>
          </p:nvSpPr>
          <p:spPr>
            <a:xfrm>
              <a:off x="7541972" y="1518359"/>
              <a:ext cx="719999" cy="720000"/>
            </a:xfrm>
            <a:prstGeom prst="ellipse">
              <a:avLst/>
            </a:prstGeom>
            <a:solidFill>
              <a:srgbClr val="D3AF49"/>
            </a:solidFill>
            <a:ln>
              <a:solidFill>
                <a:srgbClr val="D3AF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05A4D5-B40C-8548-A79F-0CED2C722C37}"/>
                </a:ext>
              </a:extLst>
            </p:cNvPr>
            <p:cNvSpPr txBox="1"/>
            <p:nvPr/>
          </p:nvSpPr>
          <p:spPr>
            <a:xfrm>
              <a:off x="7511437" y="1741112"/>
              <a:ext cx="794091" cy="287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solidFill>
                    <a:schemeClr val="bg1"/>
                  </a:solidFill>
                </a:rPr>
                <a:t>CHOICE</a:t>
              </a:r>
              <a:endParaRPr lang="en-CH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602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1B4C9D1B-4B5C-DEA1-C148-410EF371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A8C7C6B7-2C67-4732-7400-5F58CBD2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15865B50-37F1-5EB1-7707-98C14D2D6F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4DB6CE19-F570-AC8D-60FF-8ABCE4138A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36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8EAC5E-23FF-4C87-0E66-484DB1D686DB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1EF50-5F20-E416-DE6F-A4D309339D11}"/>
              </a:ext>
            </a:extLst>
          </p:cNvPr>
          <p:cNvSpPr txBox="1"/>
          <p:nvPr/>
        </p:nvSpPr>
        <p:spPr>
          <a:xfrm>
            <a:off x="4402634" y="2725791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1F1E46-773A-3A6B-2F90-A868A3CD8F54}"/>
              </a:ext>
            </a:extLst>
          </p:cNvPr>
          <p:cNvSpPr/>
          <p:nvPr/>
        </p:nvSpPr>
        <p:spPr>
          <a:xfrm>
            <a:off x="4828250" y="3296417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A3696C-C58E-C435-B4C9-C42A5AD5690A}"/>
              </a:ext>
            </a:extLst>
          </p:cNvPr>
          <p:cNvSpPr/>
          <p:nvPr/>
        </p:nvSpPr>
        <p:spPr>
          <a:xfrm>
            <a:off x="525687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755D8-5945-E713-1B8A-E8C55400C0BC}"/>
              </a:ext>
            </a:extLst>
          </p:cNvPr>
          <p:cNvSpPr/>
          <p:nvPr/>
        </p:nvSpPr>
        <p:spPr>
          <a:xfrm>
            <a:off x="3527125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7DE3C3-B358-2FC9-DB3A-8A481808579F}"/>
              </a:ext>
            </a:extLst>
          </p:cNvPr>
          <p:cNvSpPr/>
          <p:nvPr/>
        </p:nvSpPr>
        <p:spPr>
          <a:xfrm>
            <a:off x="4388884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A11E78-55BB-5199-CCA4-3D603B08A076}"/>
              </a:ext>
            </a:extLst>
          </p:cNvPr>
          <p:cNvGrpSpPr/>
          <p:nvPr/>
        </p:nvGrpSpPr>
        <p:grpSpPr>
          <a:xfrm>
            <a:off x="3862634" y="3141042"/>
            <a:ext cx="540000" cy="540000"/>
            <a:chOff x="1027149" y="2766073"/>
            <a:chExt cx="540000" cy="5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FB3A757-C673-1BA8-4E6D-80576514F31E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F21844-1DC8-6B56-6A29-084992D9C24A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BB27261-8391-397F-36AD-F3BDC3020F95}"/>
              </a:ext>
            </a:extLst>
          </p:cNvPr>
          <p:cNvSpPr/>
          <p:nvPr/>
        </p:nvSpPr>
        <p:spPr>
          <a:xfrm>
            <a:off x="4302898" y="1514083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61F7ED-110D-A850-0708-6216BB4A7C31}"/>
              </a:ext>
            </a:extLst>
          </p:cNvPr>
          <p:cNvSpPr txBox="1"/>
          <p:nvPr/>
        </p:nvSpPr>
        <p:spPr>
          <a:xfrm>
            <a:off x="4319072" y="1650201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969FE9-2098-3E78-3618-E5BBDFA7097D}"/>
              </a:ext>
            </a:extLst>
          </p:cNvPr>
          <p:cNvCxnSpPr>
            <a:cxnSpLocks/>
            <a:stCxn id="22" idx="4"/>
            <a:endCxn id="5" idx="0"/>
          </p:cNvCxnSpPr>
          <p:nvPr/>
        </p:nvCxnSpPr>
        <p:spPr>
          <a:xfrm>
            <a:off x="4572898" y="2054083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EAF225-EB43-0A07-F340-F5ECE80E4A71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3707125" y="1975002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99F1B8-F3A1-C5CE-7964-5B800A6C6278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4763817" y="1975002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823623-EC89-4B37-48DB-A8F459A579AA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 flipH="1">
            <a:off x="4132634" y="2823633"/>
            <a:ext cx="255872" cy="31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7583A1-E35B-FC52-713B-2F54DD06342C}"/>
              </a:ext>
            </a:extLst>
          </p:cNvPr>
          <p:cNvCxnSpPr>
            <a:cxnSpLocks/>
            <a:stCxn id="5" idx="5"/>
            <a:endCxn id="11" idx="0"/>
          </p:cNvCxnSpPr>
          <p:nvPr/>
        </p:nvCxnSpPr>
        <p:spPr>
          <a:xfrm>
            <a:off x="4762808" y="2823633"/>
            <a:ext cx="245442" cy="47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60B659-AD50-71C4-80F9-644E9E5871E0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3707125" y="3601961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51F7A0-2B5B-728F-0134-B9DA1FFAEEFE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4323553" y="3601961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4C9CB99-DDE6-51C7-1107-D889F1C55EC4}"/>
              </a:ext>
            </a:extLst>
          </p:cNvPr>
          <p:cNvSpPr txBox="1"/>
          <p:nvPr/>
        </p:nvSpPr>
        <p:spPr>
          <a:xfrm>
            <a:off x="4228085" y="121797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(1,1)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657061-9A49-31C0-D2EF-F3DEBC1B0DEB}"/>
              </a:ext>
            </a:extLst>
          </p:cNvPr>
          <p:cNvSpPr txBox="1"/>
          <p:nvPr/>
        </p:nvSpPr>
        <p:spPr>
          <a:xfrm>
            <a:off x="3163192" y="1215742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Startzustand</a:t>
            </a:r>
            <a:r>
              <a:rPr lang="en-GB" dirty="0"/>
              <a:t>:</a:t>
            </a:r>
            <a:endParaRPr lang="en-CH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08EA3E-3201-F714-5CB6-7BE82A2221CC}"/>
              </a:ext>
            </a:extLst>
          </p:cNvPr>
          <p:cNvSpPr/>
          <p:nvPr/>
        </p:nvSpPr>
        <p:spPr>
          <a:xfrm>
            <a:off x="4310986" y="2362714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B2627-BAA3-833A-62C1-DA821B6E63F1}"/>
              </a:ext>
            </a:extLst>
          </p:cNvPr>
          <p:cNvSpPr txBox="1"/>
          <p:nvPr/>
        </p:nvSpPr>
        <p:spPr>
          <a:xfrm>
            <a:off x="4288537" y="2529779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66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0D3E7915-70E7-9C4E-30C0-2A275BB33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5A52D54F-6692-39A5-E0A7-6467E1FAA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BCD28BC4-5BCE-3816-3237-9EC64436B8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1F031666-450E-EB76-0F7D-EDF751B3EA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37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B270B3-A5A2-FC81-C6AD-90495EC29D4E}"/>
              </a:ext>
            </a:extLst>
          </p:cNvPr>
          <p:cNvSpPr/>
          <p:nvPr/>
        </p:nvSpPr>
        <p:spPr>
          <a:xfrm>
            <a:off x="3527125" y="2496596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EFBF2-A288-6DCD-15AF-DFB8D92AF517}"/>
              </a:ext>
            </a:extLst>
          </p:cNvPr>
          <p:cNvSpPr txBox="1"/>
          <p:nvPr/>
        </p:nvSpPr>
        <p:spPr>
          <a:xfrm>
            <a:off x="4402634" y="2725791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97B523-39CA-994C-9597-B28E74FEF06A}"/>
              </a:ext>
            </a:extLst>
          </p:cNvPr>
          <p:cNvSpPr/>
          <p:nvPr/>
        </p:nvSpPr>
        <p:spPr>
          <a:xfrm>
            <a:off x="4828250" y="3296417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979345-4051-FC05-36F3-89663E9570D3}"/>
              </a:ext>
            </a:extLst>
          </p:cNvPr>
          <p:cNvSpPr/>
          <p:nvPr/>
        </p:nvSpPr>
        <p:spPr>
          <a:xfrm>
            <a:off x="5256875" y="249659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10692E-8112-C5A2-B0A6-74935E2B14FE}"/>
              </a:ext>
            </a:extLst>
          </p:cNvPr>
          <p:cNvSpPr/>
          <p:nvPr/>
        </p:nvSpPr>
        <p:spPr>
          <a:xfrm>
            <a:off x="3527125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62C46F-524C-1E00-F699-6854F591ED3E}"/>
              </a:ext>
            </a:extLst>
          </p:cNvPr>
          <p:cNvSpPr/>
          <p:nvPr/>
        </p:nvSpPr>
        <p:spPr>
          <a:xfrm>
            <a:off x="4388884" y="3934406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FE58E-1EBF-45EE-DA70-F5A011E130A8}"/>
              </a:ext>
            </a:extLst>
          </p:cNvPr>
          <p:cNvGrpSpPr/>
          <p:nvPr/>
        </p:nvGrpSpPr>
        <p:grpSpPr>
          <a:xfrm>
            <a:off x="3862634" y="3141042"/>
            <a:ext cx="540000" cy="540000"/>
            <a:chOff x="1027149" y="2766073"/>
            <a:chExt cx="540000" cy="54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4A5F94-7FC6-DB10-3DB3-1AE0F49CA40C}"/>
                </a:ext>
              </a:extLst>
            </p:cNvPr>
            <p:cNvSpPr/>
            <p:nvPr/>
          </p:nvSpPr>
          <p:spPr>
            <a:xfrm>
              <a:off x="1027149" y="2766073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7CC406-ADB2-9364-40CF-DB390DEAABAE}"/>
                </a:ext>
              </a:extLst>
            </p:cNvPr>
            <p:cNvSpPr txBox="1"/>
            <p:nvPr/>
          </p:nvSpPr>
          <p:spPr>
            <a:xfrm>
              <a:off x="1043323" y="2902191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092E1521-6600-4289-CFF2-C449170021BF}"/>
              </a:ext>
            </a:extLst>
          </p:cNvPr>
          <p:cNvSpPr/>
          <p:nvPr/>
        </p:nvSpPr>
        <p:spPr>
          <a:xfrm>
            <a:off x="4302898" y="1514083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9D0BD9-F027-884A-4A18-6E52C22C730D}"/>
              </a:ext>
            </a:extLst>
          </p:cNvPr>
          <p:cNvSpPr txBox="1"/>
          <p:nvPr/>
        </p:nvSpPr>
        <p:spPr>
          <a:xfrm>
            <a:off x="4319072" y="1650201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A94B375-833A-47ED-57F9-5ED3F2F9EB17}"/>
              </a:ext>
            </a:extLst>
          </p:cNvPr>
          <p:cNvCxnSpPr>
            <a:cxnSpLocks/>
            <a:stCxn id="22" idx="4"/>
            <a:endCxn id="5" idx="0"/>
          </p:cNvCxnSpPr>
          <p:nvPr/>
        </p:nvCxnSpPr>
        <p:spPr>
          <a:xfrm>
            <a:off x="4572898" y="2054083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AD8E33A-2726-C587-80C0-513B1A1E589F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3707125" y="1975002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356193-0783-F9CE-13AD-F221DE0E0C62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4763817" y="1975002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1E4C7FD-9F93-F757-5464-B7379B3CEB25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 flipH="1">
            <a:off x="4132634" y="2823633"/>
            <a:ext cx="255872" cy="31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5534BC7-B031-6CD1-36F5-81C638AD3762}"/>
              </a:ext>
            </a:extLst>
          </p:cNvPr>
          <p:cNvCxnSpPr>
            <a:cxnSpLocks/>
            <a:stCxn id="5" idx="5"/>
            <a:endCxn id="11" idx="0"/>
          </p:cNvCxnSpPr>
          <p:nvPr/>
        </p:nvCxnSpPr>
        <p:spPr>
          <a:xfrm>
            <a:off x="4762808" y="2823633"/>
            <a:ext cx="245442" cy="47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1A4290-46CF-9EEC-3B8A-C5A0C9AB1452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3707125" y="3601961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B87014C-37CD-4D0C-F738-D35666C150A1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4323553" y="3601961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DA21F19-5EF4-B0FF-F8DC-EEA79F4E6D56}"/>
              </a:ext>
            </a:extLst>
          </p:cNvPr>
          <p:cNvSpPr txBox="1"/>
          <p:nvPr/>
        </p:nvSpPr>
        <p:spPr>
          <a:xfrm>
            <a:off x="4228085" y="121797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(1,1)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596B01-3EB3-58CE-AD2F-77E76DB9C1B6}"/>
              </a:ext>
            </a:extLst>
          </p:cNvPr>
          <p:cNvSpPr txBox="1"/>
          <p:nvPr/>
        </p:nvSpPr>
        <p:spPr>
          <a:xfrm>
            <a:off x="3163192" y="1215742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Startzustand</a:t>
            </a:r>
            <a:r>
              <a:rPr lang="en-GB" dirty="0"/>
              <a:t>:</a:t>
            </a:r>
            <a:endParaRPr lang="en-CH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D04919-E35B-A60E-17BF-63D25D52D2BE}"/>
              </a:ext>
            </a:extLst>
          </p:cNvPr>
          <p:cNvSpPr/>
          <p:nvPr/>
        </p:nvSpPr>
        <p:spPr>
          <a:xfrm>
            <a:off x="4310986" y="2362714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8AA65-D991-5286-74C7-D126304C0BC1}"/>
              </a:ext>
            </a:extLst>
          </p:cNvPr>
          <p:cNvSpPr txBox="1"/>
          <p:nvPr/>
        </p:nvSpPr>
        <p:spPr>
          <a:xfrm>
            <a:off x="4288537" y="2529779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B3D327-8A3A-BC01-0DB9-CDFE6CE243F4}"/>
              </a:ext>
            </a:extLst>
          </p:cNvPr>
          <p:cNvCxnSpPr/>
          <p:nvPr/>
        </p:nvCxnSpPr>
        <p:spPr>
          <a:xfrm flipH="1">
            <a:off x="4840328" y="1975002"/>
            <a:ext cx="1469511" cy="3877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B874526-AED4-C437-9C4D-94E9CBEE8BFE}"/>
              </a:ext>
            </a:extLst>
          </p:cNvPr>
          <p:cNvSpPr txBox="1"/>
          <p:nvPr/>
        </p:nvSpPr>
        <p:spPr>
          <a:xfrm>
            <a:off x="6309839" y="1605670"/>
            <a:ext cx="1694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haben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jetzt</a:t>
            </a:r>
            <a:r>
              <a:rPr lang="en-GB" dirty="0">
                <a:solidFill>
                  <a:srgbClr val="FF0000"/>
                </a:solidFill>
              </a:rPr>
              <a:t> die Wahl </a:t>
            </a:r>
            <a:r>
              <a:rPr lang="en-GB" dirty="0" err="1">
                <a:solidFill>
                  <a:srgbClr val="FF0000"/>
                </a:solidFill>
              </a:rPr>
              <a:t>zwischen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zwei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Kinderknoten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813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009E2DF8-05AE-C4E9-5DA8-D10FCC868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35270200-CB69-59CF-A2A5-33C5B998D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6FE6C034-0CCE-9EA2-A3AE-2AB416195E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C12C94A8-DABC-8CF5-30DD-3064AA4852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38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CC320C-3473-48C1-2D14-5807D563E96A}"/>
              </a:ext>
            </a:extLst>
          </p:cNvPr>
          <p:cNvSpPr/>
          <p:nvPr/>
        </p:nvSpPr>
        <p:spPr>
          <a:xfrm>
            <a:off x="1181125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F9032-84F1-33CC-715B-66D1CF2332FA}"/>
              </a:ext>
            </a:extLst>
          </p:cNvPr>
          <p:cNvSpPr txBox="1"/>
          <p:nvPr/>
        </p:nvSpPr>
        <p:spPr>
          <a:xfrm>
            <a:off x="2056634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58BFD-F1A7-1288-F14A-F369EC60C68F}"/>
              </a:ext>
            </a:extLst>
          </p:cNvPr>
          <p:cNvSpPr/>
          <p:nvPr/>
        </p:nvSpPr>
        <p:spPr>
          <a:xfrm>
            <a:off x="2910875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DBD2B7-433A-066B-5A81-4AEB758EE643}"/>
              </a:ext>
            </a:extLst>
          </p:cNvPr>
          <p:cNvSpPr/>
          <p:nvPr/>
        </p:nvSpPr>
        <p:spPr>
          <a:xfrm>
            <a:off x="1181125" y="405053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8C3AB6-44A5-3E6E-E183-661F84032C8D}"/>
              </a:ext>
            </a:extLst>
          </p:cNvPr>
          <p:cNvSpPr/>
          <p:nvPr/>
        </p:nvSpPr>
        <p:spPr>
          <a:xfrm>
            <a:off x="2042884" y="405053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B45DB9-088C-8BE6-B57B-CB5BDFBABC1C}"/>
              </a:ext>
            </a:extLst>
          </p:cNvPr>
          <p:cNvSpPr/>
          <p:nvPr/>
        </p:nvSpPr>
        <p:spPr>
          <a:xfrm>
            <a:off x="1516634" y="3257169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E806FC-92AC-E188-F201-6CC6508DD378}"/>
              </a:ext>
            </a:extLst>
          </p:cNvPr>
          <p:cNvSpPr txBox="1"/>
          <p:nvPr/>
        </p:nvSpPr>
        <p:spPr>
          <a:xfrm>
            <a:off x="1532808" y="339328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F1E14E-9E9E-DD27-87C6-88A83BB0E864}"/>
              </a:ext>
            </a:extLst>
          </p:cNvPr>
          <p:cNvSpPr/>
          <p:nvPr/>
        </p:nvSpPr>
        <p:spPr>
          <a:xfrm>
            <a:off x="1956898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D764B1-1651-CB7F-7212-D211546783C6}"/>
              </a:ext>
            </a:extLst>
          </p:cNvPr>
          <p:cNvSpPr txBox="1"/>
          <p:nvPr/>
        </p:nvSpPr>
        <p:spPr>
          <a:xfrm>
            <a:off x="1973072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1035BE5-8CEE-6232-5647-F16267112878}"/>
              </a:ext>
            </a:extLst>
          </p:cNvPr>
          <p:cNvCxnSpPr>
            <a:cxnSpLocks/>
            <a:stCxn id="22" idx="4"/>
            <a:endCxn id="5" idx="0"/>
          </p:cNvCxnSpPr>
          <p:nvPr/>
        </p:nvCxnSpPr>
        <p:spPr>
          <a:xfrm>
            <a:off x="2226898" y="2170210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0B9C774-EBC3-6E8C-C006-2E600FA6EA81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1361125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490019-FFDB-169D-0E30-E07E32B70CF4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2417817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41101A-5C64-1041-3BC2-203DB755DC73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 flipH="1">
            <a:off x="1786634" y="2939760"/>
            <a:ext cx="255872" cy="31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8A56B0-3E54-7FDF-19B1-B2608A653A9C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1361125" y="3718088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AB644C6-F020-B312-9D40-C9251F3F6C6B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1977553" y="3718088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E8799AB-3CCD-C1DF-B588-20C1E2792323}"/>
              </a:ext>
            </a:extLst>
          </p:cNvPr>
          <p:cNvSpPr txBox="1"/>
          <p:nvPr/>
        </p:nvSpPr>
        <p:spPr>
          <a:xfrm>
            <a:off x="1882085" y="133409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(1,1)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639944-B455-5B71-310B-AF10184A64E9}"/>
              </a:ext>
            </a:extLst>
          </p:cNvPr>
          <p:cNvSpPr/>
          <p:nvPr/>
        </p:nvSpPr>
        <p:spPr>
          <a:xfrm>
            <a:off x="1964986" y="2478841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D3AF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AA51C-7434-CC45-C4FD-7A857E4F053F}"/>
              </a:ext>
            </a:extLst>
          </p:cNvPr>
          <p:cNvSpPr txBox="1"/>
          <p:nvPr/>
        </p:nvSpPr>
        <p:spPr>
          <a:xfrm>
            <a:off x="1942537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63B62F-E6E7-E93C-C875-6FD1C1CE7771}"/>
              </a:ext>
            </a:extLst>
          </p:cNvPr>
          <p:cNvSpPr/>
          <p:nvPr/>
        </p:nvSpPr>
        <p:spPr>
          <a:xfrm>
            <a:off x="5521442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03754A-74CE-9423-F216-628582BC25FA}"/>
              </a:ext>
            </a:extLst>
          </p:cNvPr>
          <p:cNvSpPr txBox="1"/>
          <p:nvPr/>
        </p:nvSpPr>
        <p:spPr>
          <a:xfrm>
            <a:off x="6396951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9B9B14-89ED-40EB-0605-DB4B27ADF76D}"/>
              </a:ext>
            </a:extLst>
          </p:cNvPr>
          <p:cNvSpPr/>
          <p:nvPr/>
        </p:nvSpPr>
        <p:spPr>
          <a:xfrm>
            <a:off x="6822567" y="341254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3A8A3D-88F1-AAED-DA0C-3474F3F07A79}"/>
              </a:ext>
            </a:extLst>
          </p:cNvPr>
          <p:cNvSpPr/>
          <p:nvPr/>
        </p:nvSpPr>
        <p:spPr>
          <a:xfrm>
            <a:off x="7251192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040B84-28F1-0DF3-491A-C5AD03AA9FC5}"/>
              </a:ext>
            </a:extLst>
          </p:cNvPr>
          <p:cNvSpPr txBox="1"/>
          <p:nvPr/>
        </p:nvSpPr>
        <p:spPr>
          <a:xfrm>
            <a:off x="5873125" y="3393287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5C9F9F-0FAA-A618-FB36-C0139188201E}"/>
              </a:ext>
            </a:extLst>
          </p:cNvPr>
          <p:cNvSpPr/>
          <p:nvPr/>
        </p:nvSpPr>
        <p:spPr>
          <a:xfrm>
            <a:off x="6297215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B9EE3E-ED0F-FBF6-6275-A08D6001DDC1}"/>
              </a:ext>
            </a:extLst>
          </p:cNvPr>
          <p:cNvSpPr txBox="1"/>
          <p:nvPr/>
        </p:nvSpPr>
        <p:spPr>
          <a:xfrm>
            <a:off x="6313389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D0C509C-E103-B553-F896-C44E204B32CC}"/>
              </a:ext>
            </a:extLst>
          </p:cNvPr>
          <p:cNvCxnSpPr>
            <a:cxnSpLocks/>
            <a:stCxn id="28" idx="4"/>
            <a:endCxn id="45" idx="0"/>
          </p:cNvCxnSpPr>
          <p:nvPr/>
        </p:nvCxnSpPr>
        <p:spPr>
          <a:xfrm>
            <a:off x="6567215" y="2170210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88CF649-ED38-D6A6-4884-F6753629AFA4}"/>
              </a:ext>
            </a:extLst>
          </p:cNvPr>
          <p:cNvCxnSpPr>
            <a:stCxn id="28" idx="3"/>
            <a:endCxn id="8" idx="0"/>
          </p:cNvCxnSpPr>
          <p:nvPr/>
        </p:nvCxnSpPr>
        <p:spPr>
          <a:xfrm flipH="1">
            <a:off x="5701442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8B7981-E7D9-9EA1-EF87-6DDD06E4F41D}"/>
              </a:ext>
            </a:extLst>
          </p:cNvPr>
          <p:cNvCxnSpPr>
            <a:stCxn id="28" idx="5"/>
            <a:endCxn id="20" idx="0"/>
          </p:cNvCxnSpPr>
          <p:nvPr/>
        </p:nvCxnSpPr>
        <p:spPr>
          <a:xfrm>
            <a:off x="6758134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0BEBC17-C8E7-05DD-0289-2F858DDC5BE2}"/>
              </a:ext>
            </a:extLst>
          </p:cNvPr>
          <p:cNvCxnSpPr>
            <a:cxnSpLocks/>
            <a:stCxn id="45" idx="5"/>
            <a:endCxn id="17" idx="0"/>
          </p:cNvCxnSpPr>
          <p:nvPr/>
        </p:nvCxnSpPr>
        <p:spPr>
          <a:xfrm>
            <a:off x="6757125" y="2939760"/>
            <a:ext cx="245442" cy="47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2E910B4-B2C2-6C8F-C717-05A1994185A3}"/>
              </a:ext>
            </a:extLst>
          </p:cNvPr>
          <p:cNvSpPr txBox="1"/>
          <p:nvPr/>
        </p:nvSpPr>
        <p:spPr>
          <a:xfrm>
            <a:off x="6222402" y="133409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(1,1)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F7C995C-C3A1-47BC-00AB-08DCD7C3031A}"/>
              </a:ext>
            </a:extLst>
          </p:cNvPr>
          <p:cNvSpPr/>
          <p:nvPr/>
        </p:nvSpPr>
        <p:spPr>
          <a:xfrm>
            <a:off x="6305303" y="2478841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D3AF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BF0156-4AE0-8FDC-E6C4-4FD461933F64}"/>
              </a:ext>
            </a:extLst>
          </p:cNvPr>
          <p:cNvSpPr txBox="1"/>
          <p:nvPr/>
        </p:nvSpPr>
        <p:spPr>
          <a:xfrm>
            <a:off x="6282854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5A30D0-7CFE-0805-129A-FE2B64AE8E07}"/>
              </a:ext>
            </a:extLst>
          </p:cNvPr>
          <p:cNvSpPr txBox="1"/>
          <p:nvPr/>
        </p:nvSpPr>
        <p:spPr>
          <a:xfrm>
            <a:off x="1646805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1</a:t>
            </a:r>
            <a:endParaRPr lang="en-CH" sz="1600" b="1" dirty="0"/>
          </a:p>
        </p:txBody>
      </p:sp>
      <p:sp>
        <p:nvSpPr>
          <p:cNvPr id="2440" name="TextBox 2439">
            <a:extLst>
              <a:ext uri="{FF2B5EF4-FFF2-40B4-BE49-F238E27FC236}">
                <a16:creationId xmlns:a16="http://schemas.microsoft.com/office/drawing/2014/main" id="{1FF06FBC-F06B-B3EE-EBE0-7C4ABDDAF33B}"/>
              </a:ext>
            </a:extLst>
          </p:cNvPr>
          <p:cNvSpPr txBox="1"/>
          <p:nvPr/>
        </p:nvSpPr>
        <p:spPr>
          <a:xfrm>
            <a:off x="5997468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2</a:t>
            </a:r>
            <a:endParaRPr lang="en-CH" sz="1600" b="1" dirty="0"/>
          </a:p>
        </p:txBody>
      </p:sp>
    </p:spTree>
    <p:extLst>
      <p:ext uri="{BB962C8B-B14F-4D97-AF65-F5344CB8AC3E}">
        <p14:creationId xmlns:p14="http://schemas.microsoft.com/office/powerpoint/2010/main" val="2618412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F5E164F9-81B6-2D32-67FE-2BF09ECB9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62A77FF9-2349-75BF-0F05-366FA02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D30C3AF8-8B52-B579-6F7A-098E6443D3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93E5178F-5A74-8C08-A3C3-4405013A10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39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5072FA-95FB-8203-E41D-96B6C8BAC512}"/>
              </a:ext>
            </a:extLst>
          </p:cNvPr>
          <p:cNvSpPr/>
          <p:nvPr/>
        </p:nvSpPr>
        <p:spPr>
          <a:xfrm>
            <a:off x="1181125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C57C8-620E-FDC8-9D2F-589BBFF8D577}"/>
              </a:ext>
            </a:extLst>
          </p:cNvPr>
          <p:cNvSpPr txBox="1"/>
          <p:nvPr/>
        </p:nvSpPr>
        <p:spPr>
          <a:xfrm>
            <a:off x="2056634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B65DBB-B274-0295-13DE-675CBA356812}"/>
              </a:ext>
            </a:extLst>
          </p:cNvPr>
          <p:cNvSpPr/>
          <p:nvPr/>
        </p:nvSpPr>
        <p:spPr>
          <a:xfrm>
            <a:off x="2910875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E7414C-2188-409C-AE5D-56714CF6756A}"/>
              </a:ext>
            </a:extLst>
          </p:cNvPr>
          <p:cNvSpPr/>
          <p:nvPr/>
        </p:nvSpPr>
        <p:spPr>
          <a:xfrm>
            <a:off x="1181125" y="405053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E6D885-FF30-8DF2-C120-42616A712EE8}"/>
              </a:ext>
            </a:extLst>
          </p:cNvPr>
          <p:cNvSpPr/>
          <p:nvPr/>
        </p:nvSpPr>
        <p:spPr>
          <a:xfrm>
            <a:off x="2042884" y="405053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2B964F-929E-F90B-8984-C2A99DE4FE85}"/>
              </a:ext>
            </a:extLst>
          </p:cNvPr>
          <p:cNvSpPr/>
          <p:nvPr/>
        </p:nvSpPr>
        <p:spPr>
          <a:xfrm>
            <a:off x="1516634" y="3257169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CF0518-C0E8-EDEA-9CF0-90AC5B174B64}"/>
              </a:ext>
            </a:extLst>
          </p:cNvPr>
          <p:cNvSpPr txBox="1"/>
          <p:nvPr/>
        </p:nvSpPr>
        <p:spPr>
          <a:xfrm>
            <a:off x="1532808" y="339328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06892D-6AD6-E080-E3F2-C532C5CB3855}"/>
              </a:ext>
            </a:extLst>
          </p:cNvPr>
          <p:cNvSpPr/>
          <p:nvPr/>
        </p:nvSpPr>
        <p:spPr>
          <a:xfrm>
            <a:off x="1956898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B12CE-5960-2B9F-695F-0EF40620E115}"/>
              </a:ext>
            </a:extLst>
          </p:cNvPr>
          <p:cNvSpPr txBox="1"/>
          <p:nvPr/>
        </p:nvSpPr>
        <p:spPr>
          <a:xfrm>
            <a:off x="1973072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22EB6B-D20C-FA21-A80A-9AA6E944AB5E}"/>
              </a:ext>
            </a:extLst>
          </p:cNvPr>
          <p:cNvCxnSpPr>
            <a:cxnSpLocks/>
            <a:stCxn id="22" idx="4"/>
            <a:endCxn id="5" idx="0"/>
          </p:cNvCxnSpPr>
          <p:nvPr/>
        </p:nvCxnSpPr>
        <p:spPr>
          <a:xfrm>
            <a:off x="2226898" y="2170210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D488E60-6CD7-4EAD-5003-11136FF61EA5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1361125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934DC91-780D-6D30-C6A5-35C866C61EBB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2417817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5F1E33-E9D4-44E4-414F-BC3751560362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 flipH="1">
            <a:off x="1786634" y="2939760"/>
            <a:ext cx="255872" cy="31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F0420C4-70DA-BEB6-23BB-672186EAB9CB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1361125" y="3718088"/>
            <a:ext cx="234590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415953A-C3E5-208D-FD06-E3B8B22DD0E1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1977553" y="3718088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7256970-F8CA-4DD0-2C41-005B69AE78B9}"/>
              </a:ext>
            </a:extLst>
          </p:cNvPr>
          <p:cNvSpPr txBox="1"/>
          <p:nvPr/>
        </p:nvSpPr>
        <p:spPr>
          <a:xfrm>
            <a:off x="1882085" y="133409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(1,1)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5EB687-7B4D-7CE4-185D-7E39F46EB2D6}"/>
              </a:ext>
            </a:extLst>
          </p:cNvPr>
          <p:cNvSpPr/>
          <p:nvPr/>
        </p:nvSpPr>
        <p:spPr>
          <a:xfrm>
            <a:off x="1964986" y="2478841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D3AF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E9EB8-B569-20C1-AE1D-460F42558AA4}"/>
              </a:ext>
            </a:extLst>
          </p:cNvPr>
          <p:cNvSpPr txBox="1"/>
          <p:nvPr/>
        </p:nvSpPr>
        <p:spPr>
          <a:xfrm>
            <a:off x="1942537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E9FDA4-6E41-D043-0059-93486D6A1D0B}"/>
              </a:ext>
            </a:extLst>
          </p:cNvPr>
          <p:cNvSpPr/>
          <p:nvPr/>
        </p:nvSpPr>
        <p:spPr>
          <a:xfrm>
            <a:off x="5521442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3EC50D-216E-2BDB-07D6-7DE9A4E6AB09}"/>
              </a:ext>
            </a:extLst>
          </p:cNvPr>
          <p:cNvSpPr txBox="1"/>
          <p:nvPr/>
        </p:nvSpPr>
        <p:spPr>
          <a:xfrm>
            <a:off x="6396951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0F14D7-1985-1AC6-5FE2-1EDFB86682D1}"/>
              </a:ext>
            </a:extLst>
          </p:cNvPr>
          <p:cNvSpPr/>
          <p:nvPr/>
        </p:nvSpPr>
        <p:spPr>
          <a:xfrm>
            <a:off x="6822567" y="341254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A44B9D-1D37-A88C-A37B-820D0EED7D00}"/>
              </a:ext>
            </a:extLst>
          </p:cNvPr>
          <p:cNvSpPr/>
          <p:nvPr/>
        </p:nvSpPr>
        <p:spPr>
          <a:xfrm>
            <a:off x="7251192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B7F7C9-1BEC-481D-E83A-DC7595F1F8E3}"/>
              </a:ext>
            </a:extLst>
          </p:cNvPr>
          <p:cNvSpPr/>
          <p:nvPr/>
        </p:nvSpPr>
        <p:spPr>
          <a:xfrm>
            <a:off x="6297215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B47817-E156-89A0-9F64-B11B243B013E}"/>
              </a:ext>
            </a:extLst>
          </p:cNvPr>
          <p:cNvSpPr txBox="1"/>
          <p:nvPr/>
        </p:nvSpPr>
        <p:spPr>
          <a:xfrm>
            <a:off x="6313389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89BBDF-C9B1-72C2-9A87-CA9BBDBBA3F5}"/>
              </a:ext>
            </a:extLst>
          </p:cNvPr>
          <p:cNvCxnSpPr>
            <a:cxnSpLocks/>
            <a:stCxn id="28" idx="4"/>
            <a:endCxn id="45" idx="0"/>
          </p:cNvCxnSpPr>
          <p:nvPr/>
        </p:nvCxnSpPr>
        <p:spPr>
          <a:xfrm>
            <a:off x="6567215" y="2170210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56E2A38-DB84-C3E4-F10E-74D6ED1B3C8D}"/>
              </a:ext>
            </a:extLst>
          </p:cNvPr>
          <p:cNvCxnSpPr>
            <a:stCxn id="28" idx="3"/>
            <a:endCxn id="8" idx="0"/>
          </p:cNvCxnSpPr>
          <p:nvPr/>
        </p:nvCxnSpPr>
        <p:spPr>
          <a:xfrm flipH="1">
            <a:off x="5701442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035AB-690D-7903-393A-8B25C5AC57F7}"/>
              </a:ext>
            </a:extLst>
          </p:cNvPr>
          <p:cNvCxnSpPr>
            <a:stCxn id="28" idx="5"/>
            <a:endCxn id="20" idx="0"/>
          </p:cNvCxnSpPr>
          <p:nvPr/>
        </p:nvCxnSpPr>
        <p:spPr>
          <a:xfrm>
            <a:off x="6758134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CE1980B-5ABF-EBCD-40C2-E3775E978112}"/>
              </a:ext>
            </a:extLst>
          </p:cNvPr>
          <p:cNvCxnSpPr>
            <a:cxnSpLocks/>
            <a:stCxn id="45" idx="5"/>
            <a:endCxn id="17" idx="0"/>
          </p:cNvCxnSpPr>
          <p:nvPr/>
        </p:nvCxnSpPr>
        <p:spPr>
          <a:xfrm>
            <a:off x="6757125" y="2939760"/>
            <a:ext cx="245442" cy="47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7FF80C6-A202-22F4-B4CF-0BB3691EE1E0}"/>
              </a:ext>
            </a:extLst>
          </p:cNvPr>
          <p:cNvSpPr txBox="1"/>
          <p:nvPr/>
        </p:nvSpPr>
        <p:spPr>
          <a:xfrm>
            <a:off x="6222402" y="133409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(1,1)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DF9AA93-6B00-1D24-D96D-76F1D110178C}"/>
              </a:ext>
            </a:extLst>
          </p:cNvPr>
          <p:cNvSpPr/>
          <p:nvPr/>
        </p:nvSpPr>
        <p:spPr>
          <a:xfrm>
            <a:off x="6305303" y="2478841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D3AF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1FC250C-C1E9-2592-2656-7D65DC539551}"/>
              </a:ext>
            </a:extLst>
          </p:cNvPr>
          <p:cNvSpPr txBox="1"/>
          <p:nvPr/>
        </p:nvSpPr>
        <p:spPr>
          <a:xfrm>
            <a:off x="6282854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75AEF5-AE58-1265-0540-918E8CC555B9}"/>
              </a:ext>
            </a:extLst>
          </p:cNvPr>
          <p:cNvSpPr txBox="1"/>
          <p:nvPr/>
        </p:nvSpPr>
        <p:spPr>
          <a:xfrm>
            <a:off x="1646805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1</a:t>
            </a:r>
            <a:endParaRPr lang="en-CH" sz="1600" b="1" dirty="0"/>
          </a:p>
        </p:txBody>
      </p:sp>
      <p:sp>
        <p:nvSpPr>
          <p:cNvPr id="2440" name="TextBox 2439">
            <a:extLst>
              <a:ext uri="{FF2B5EF4-FFF2-40B4-BE49-F238E27FC236}">
                <a16:creationId xmlns:a16="http://schemas.microsoft.com/office/drawing/2014/main" id="{03960978-106F-1616-2470-1C485B72FA68}"/>
              </a:ext>
            </a:extLst>
          </p:cNvPr>
          <p:cNvSpPr txBox="1"/>
          <p:nvPr/>
        </p:nvSpPr>
        <p:spPr>
          <a:xfrm>
            <a:off x="5997468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2</a:t>
            </a:r>
            <a:endParaRPr lang="en-CH" sz="1600" b="1" dirty="0"/>
          </a:p>
        </p:txBody>
      </p:sp>
    </p:spTree>
    <p:extLst>
      <p:ext uri="{BB962C8B-B14F-4D97-AF65-F5344CB8AC3E}">
        <p14:creationId xmlns:p14="http://schemas.microsoft.com/office/powerpoint/2010/main" val="317001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B18F9B12-4810-3C9C-57B5-3BE5375A0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5FBD4F70-3AA6-AA65-0D7C-6EDFA876C2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FC5BF-55A6-719E-EC31-913366079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96" y="1256420"/>
            <a:ext cx="7576206" cy="3295649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A10B07C9-033F-25F0-FF60-8A0CC81443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2883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B7128E18-12E2-93B1-1C01-C81C75A69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4D9DA8FF-BC82-B622-2619-50CA61A91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74C49492-EF73-567D-6D6D-4A9E4F89A7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CE74A40F-2242-A494-0AC8-28DB0BA804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40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F5FEF4-508C-D9D7-FE80-91978A0C8D24}"/>
              </a:ext>
            </a:extLst>
          </p:cNvPr>
          <p:cNvSpPr/>
          <p:nvPr/>
        </p:nvSpPr>
        <p:spPr>
          <a:xfrm>
            <a:off x="1181125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7CD72-9A07-A375-4224-374C4A44E403}"/>
              </a:ext>
            </a:extLst>
          </p:cNvPr>
          <p:cNvSpPr txBox="1"/>
          <p:nvPr/>
        </p:nvSpPr>
        <p:spPr>
          <a:xfrm>
            <a:off x="2056634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12049B-6DCF-26C5-9765-9B672D5799C4}"/>
              </a:ext>
            </a:extLst>
          </p:cNvPr>
          <p:cNvSpPr/>
          <p:nvPr/>
        </p:nvSpPr>
        <p:spPr>
          <a:xfrm>
            <a:off x="2910875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CF6E91-9D9F-755E-12EB-B8782F40C95D}"/>
              </a:ext>
            </a:extLst>
          </p:cNvPr>
          <p:cNvSpPr/>
          <p:nvPr/>
        </p:nvSpPr>
        <p:spPr>
          <a:xfrm>
            <a:off x="1181125" y="405053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5B8101-F79F-27CA-273E-D30C05AC563C}"/>
              </a:ext>
            </a:extLst>
          </p:cNvPr>
          <p:cNvSpPr/>
          <p:nvPr/>
        </p:nvSpPr>
        <p:spPr>
          <a:xfrm>
            <a:off x="2042884" y="405053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D4504D-DE20-C950-2C41-95F3C34B2381}"/>
              </a:ext>
            </a:extLst>
          </p:cNvPr>
          <p:cNvSpPr/>
          <p:nvPr/>
        </p:nvSpPr>
        <p:spPr>
          <a:xfrm>
            <a:off x="1516634" y="3257169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153078-C02A-E53E-4FC0-B0BFC1FB26EF}"/>
              </a:ext>
            </a:extLst>
          </p:cNvPr>
          <p:cNvSpPr txBox="1"/>
          <p:nvPr/>
        </p:nvSpPr>
        <p:spPr>
          <a:xfrm>
            <a:off x="1532808" y="339328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0E2599-2125-5C65-4BBC-D6F75D0E4324}"/>
              </a:ext>
            </a:extLst>
          </p:cNvPr>
          <p:cNvSpPr/>
          <p:nvPr/>
        </p:nvSpPr>
        <p:spPr>
          <a:xfrm>
            <a:off x="1956898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63D28F-3314-0EAE-F1F8-D4A62DE97CEE}"/>
              </a:ext>
            </a:extLst>
          </p:cNvPr>
          <p:cNvSpPr txBox="1"/>
          <p:nvPr/>
        </p:nvSpPr>
        <p:spPr>
          <a:xfrm>
            <a:off x="1973072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9254E8-E1DA-CF86-B617-C3AED763CC8E}"/>
              </a:ext>
            </a:extLst>
          </p:cNvPr>
          <p:cNvCxnSpPr>
            <a:cxnSpLocks/>
            <a:stCxn id="22" idx="4"/>
            <a:endCxn id="5" idx="0"/>
          </p:cNvCxnSpPr>
          <p:nvPr/>
        </p:nvCxnSpPr>
        <p:spPr>
          <a:xfrm>
            <a:off x="2226898" y="2170210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C1137A2-D7C0-D8E1-B7C8-93DE1F7167DB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1361125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45886A1-B993-19F0-D2F9-3F1128207B67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2417817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66206F-DC62-2D4B-EED6-CA68CE7E27B3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 flipH="1">
            <a:off x="1786634" y="2939760"/>
            <a:ext cx="255872" cy="31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891E6B1-C3E4-F44F-F074-2D73436B0D9F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1361125" y="3718088"/>
            <a:ext cx="234590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5D4EDAC-02A7-4828-7AE8-9EF84AD4B35F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1977553" y="3718088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D2C4118-3C71-4BC4-0C09-9B669C1AD19C}"/>
              </a:ext>
            </a:extLst>
          </p:cNvPr>
          <p:cNvSpPr txBox="1"/>
          <p:nvPr/>
        </p:nvSpPr>
        <p:spPr>
          <a:xfrm>
            <a:off x="1882085" y="133409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(5,2)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B19D94-C4A1-7C77-5838-2D2E97F928C6}"/>
              </a:ext>
            </a:extLst>
          </p:cNvPr>
          <p:cNvSpPr/>
          <p:nvPr/>
        </p:nvSpPr>
        <p:spPr>
          <a:xfrm>
            <a:off x="1964986" y="2478841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D3AF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10FAD-A964-F99C-BF4C-F4F87BA90C2F}"/>
              </a:ext>
            </a:extLst>
          </p:cNvPr>
          <p:cNvSpPr txBox="1"/>
          <p:nvPr/>
        </p:nvSpPr>
        <p:spPr>
          <a:xfrm>
            <a:off x="1942537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48196F-EAF7-E9EB-4BE2-BD6445495039}"/>
              </a:ext>
            </a:extLst>
          </p:cNvPr>
          <p:cNvSpPr/>
          <p:nvPr/>
        </p:nvSpPr>
        <p:spPr>
          <a:xfrm>
            <a:off x="5521442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F03F68-051F-4BD3-D4F6-BDA17EBA7BA7}"/>
              </a:ext>
            </a:extLst>
          </p:cNvPr>
          <p:cNvSpPr txBox="1"/>
          <p:nvPr/>
        </p:nvSpPr>
        <p:spPr>
          <a:xfrm>
            <a:off x="6396951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2CA0D2-1A6C-D31A-827F-9F512C20B0D3}"/>
              </a:ext>
            </a:extLst>
          </p:cNvPr>
          <p:cNvSpPr/>
          <p:nvPr/>
        </p:nvSpPr>
        <p:spPr>
          <a:xfrm>
            <a:off x="6822567" y="341254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D43B81-8808-97AE-990A-8BCB216390A6}"/>
              </a:ext>
            </a:extLst>
          </p:cNvPr>
          <p:cNvSpPr/>
          <p:nvPr/>
        </p:nvSpPr>
        <p:spPr>
          <a:xfrm>
            <a:off x="7251192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FD5F89-5ACE-06A9-9064-AC46CEC41C74}"/>
              </a:ext>
            </a:extLst>
          </p:cNvPr>
          <p:cNvSpPr/>
          <p:nvPr/>
        </p:nvSpPr>
        <p:spPr>
          <a:xfrm>
            <a:off x="6297215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6CD023-D2B7-80B8-14A7-8BDF3C3DF053}"/>
              </a:ext>
            </a:extLst>
          </p:cNvPr>
          <p:cNvSpPr txBox="1"/>
          <p:nvPr/>
        </p:nvSpPr>
        <p:spPr>
          <a:xfrm>
            <a:off x="6313389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D19233-150A-C18E-6C17-FAF36F882268}"/>
              </a:ext>
            </a:extLst>
          </p:cNvPr>
          <p:cNvCxnSpPr>
            <a:cxnSpLocks/>
            <a:stCxn id="28" idx="4"/>
            <a:endCxn id="45" idx="0"/>
          </p:cNvCxnSpPr>
          <p:nvPr/>
        </p:nvCxnSpPr>
        <p:spPr>
          <a:xfrm>
            <a:off x="6567215" y="2170210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C95870B-CD85-A787-A1A1-D5B2D79F53AF}"/>
              </a:ext>
            </a:extLst>
          </p:cNvPr>
          <p:cNvCxnSpPr>
            <a:stCxn id="28" idx="3"/>
            <a:endCxn id="8" idx="0"/>
          </p:cNvCxnSpPr>
          <p:nvPr/>
        </p:nvCxnSpPr>
        <p:spPr>
          <a:xfrm flipH="1">
            <a:off x="5701442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A5AC01-BDD2-5F79-EBAA-C9C9BFE1C03D}"/>
              </a:ext>
            </a:extLst>
          </p:cNvPr>
          <p:cNvCxnSpPr>
            <a:stCxn id="28" idx="5"/>
            <a:endCxn id="20" idx="0"/>
          </p:cNvCxnSpPr>
          <p:nvPr/>
        </p:nvCxnSpPr>
        <p:spPr>
          <a:xfrm>
            <a:off x="6758134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4D78CFA-B05C-7BDC-24C4-76700B5EA8C8}"/>
              </a:ext>
            </a:extLst>
          </p:cNvPr>
          <p:cNvCxnSpPr>
            <a:cxnSpLocks/>
            <a:stCxn id="45" idx="5"/>
            <a:endCxn id="17" idx="0"/>
          </p:cNvCxnSpPr>
          <p:nvPr/>
        </p:nvCxnSpPr>
        <p:spPr>
          <a:xfrm>
            <a:off x="6757125" y="2939760"/>
            <a:ext cx="245442" cy="47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F576DAC-3510-A9C2-1F50-500F0C91B348}"/>
              </a:ext>
            </a:extLst>
          </p:cNvPr>
          <p:cNvSpPr txBox="1"/>
          <p:nvPr/>
        </p:nvSpPr>
        <p:spPr>
          <a:xfrm>
            <a:off x="6222402" y="133409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(1,1)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57AE2FF-32AE-FFBD-C1D6-C87401AC90B0}"/>
              </a:ext>
            </a:extLst>
          </p:cNvPr>
          <p:cNvSpPr/>
          <p:nvPr/>
        </p:nvSpPr>
        <p:spPr>
          <a:xfrm>
            <a:off x="6305303" y="2478841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D3AF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9FCEF9-8A7E-F9FE-94D4-98C215B476D0}"/>
              </a:ext>
            </a:extLst>
          </p:cNvPr>
          <p:cNvSpPr txBox="1"/>
          <p:nvPr/>
        </p:nvSpPr>
        <p:spPr>
          <a:xfrm>
            <a:off x="6282854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B272FF-1017-FEC1-228D-6C2CEB7AEA16}"/>
              </a:ext>
            </a:extLst>
          </p:cNvPr>
          <p:cNvSpPr txBox="1"/>
          <p:nvPr/>
        </p:nvSpPr>
        <p:spPr>
          <a:xfrm>
            <a:off x="1646805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1</a:t>
            </a:r>
            <a:endParaRPr lang="en-CH" sz="1600" b="1" dirty="0"/>
          </a:p>
        </p:txBody>
      </p:sp>
      <p:sp>
        <p:nvSpPr>
          <p:cNvPr id="2440" name="TextBox 2439">
            <a:extLst>
              <a:ext uri="{FF2B5EF4-FFF2-40B4-BE49-F238E27FC236}">
                <a16:creationId xmlns:a16="http://schemas.microsoft.com/office/drawing/2014/main" id="{20A5379E-8C73-0DF5-1300-812884414417}"/>
              </a:ext>
            </a:extLst>
          </p:cNvPr>
          <p:cNvSpPr txBox="1"/>
          <p:nvPr/>
        </p:nvSpPr>
        <p:spPr>
          <a:xfrm>
            <a:off x="5997468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2</a:t>
            </a:r>
            <a:endParaRPr lang="en-CH" sz="1600" b="1" dirty="0"/>
          </a:p>
        </p:txBody>
      </p:sp>
    </p:spTree>
    <p:extLst>
      <p:ext uri="{BB962C8B-B14F-4D97-AF65-F5344CB8AC3E}">
        <p14:creationId xmlns:p14="http://schemas.microsoft.com/office/powerpoint/2010/main" val="1544125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9E61AAB7-D07D-486F-FD0F-82D59B56A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AD1E3669-9D60-96D3-1C2B-403FD958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27D2DC01-7711-BB26-9355-67AD4920BE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FD72FD55-054B-28AF-62C6-D5F7DA3BB5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41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A9B17-12BF-F384-DF15-0FEFC152A159}"/>
              </a:ext>
            </a:extLst>
          </p:cNvPr>
          <p:cNvSpPr/>
          <p:nvPr/>
        </p:nvSpPr>
        <p:spPr>
          <a:xfrm>
            <a:off x="1181125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98151-80AC-CBD2-CA1B-B0AC2209646F}"/>
              </a:ext>
            </a:extLst>
          </p:cNvPr>
          <p:cNvSpPr txBox="1"/>
          <p:nvPr/>
        </p:nvSpPr>
        <p:spPr>
          <a:xfrm>
            <a:off x="2056634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A24301-7B4E-FA03-6B4C-A66B727B05BF}"/>
              </a:ext>
            </a:extLst>
          </p:cNvPr>
          <p:cNvSpPr/>
          <p:nvPr/>
        </p:nvSpPr>
        <p:spPr>
          <a:xfrm>
            <a:off x="2910875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8B155-D8F5-04FA-3551-A0F41FDCE4A0}"/>
              </a:ext>
            </a:extLst>
          </p:cNvPr>
          <p:cNvSpPr/>
          <p:nvPr/>
        </p:nvSpPr>
        <p:spPr>
          <a:xfrm>
            <a:off x="1181125" y="405053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228C19-2D49-289B-194C-0377F6FD1A0C}"/>
              </a:ext>
            </a:extLst>
          </p:cNvPr>
          <p:cNvSpPr/>
          <p:nvPr/>
        </p:nvSpPr>
        <p:spPr>
          <a:xfrm>
            <a:off x="2042884" y="405053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3F803DC-E193-D590-1996-EE1CC4EAD0D0}"/>
              </a:ext>
            </a:extLst>
          </p:cNvPr>
          <p:cNvSpPr/>
          <p:nvPr/>
        </p:nvSpPr>
        <p:spPr>
          <a:xfrm>
            <a:off x="1516634" y="3257169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E482F8-52E1-6EA2-5AB6-1A531602C8C7}"/>
              </a:ext>
            </a:extLst>
          </p:cNvPr>
          <p:cNvSpPr txBox="1"/>
          <p:nvPr/>
        </p:nvSpPr>
        <p:spPr>
          <a:xfrm>
            <a:off x="1532808" y="339328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83CB835-BB9F-EF4D-8C65-CE0D2AEF8BFB}"/>
              </a:ext>
            </a:extLst>
          </p:cNvPr>
          <p:cNvSpPr/>
          <p:nvPr/>
        </p:nvSpPr>
        <p:spPr>
          <a:xfrm>
            <a:off x="1956898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CE4163-3B87-3CA5-9E44-BEB9FFF6F3BB}"/>
              </a:ext>
            </a:extLst>
          </p:cNvPr>
          <p:cNvSpPr txBox="1"/>
          <p:nvPr/>
        </p:nvSpPr>
        <p:spPr>
          <a:xfrm>
            <a:off x="1973072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C247FB-C137-DA78-0E60-4A79D2C5719F}"/>
              </a:ext>
            </a:extLst>
          </p:cNvPr>
          <p:cNvCxnSpPr>
            <a:cxnSpLocks/>
            <a:stCxn id="22" idx="4"/>
            <a:endCxn id="5" idx="0"/>
          </p:cNvCxnSpPr>
          <p:nvPr/>
        </p:nvCxnSpPr>
        <p:spPr>
          <a:xfrm>
            <a:off x="2226898" y="2170210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710959-50E9-2E15-90FE-5FB0B33F4B14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1361125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961960-4BAE-7863-8DB4-BC361CC8CB1D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2417817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87044B-2B83-AFC0-1031-167D9491ED9A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 flipH="1">
            <a:off x="1786634" y="2939760"/>
            <a:ext cx="255872" cy="31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8B8AE49-A358-3464-CCBB-61B1141412C2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1361125" y="3718088"/>
            <a:ext cx="234590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CF21763-1105-2888-B17F-E392F7B7938F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1977553" y="3718088"/>
            <a:ext cx="245331" cy="33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424F703-C803-E3EB-C622-8BE63AD8CC6C}"/>
              </a:ext>
            </a:extLst>
          </p:cNvPr>
          <p:cNvSpPr txBox="1"/>
          <p:nvPr/>
        </p:nvSpPr>
        <p:spPr>
          <a:xfrm>
            <a:off x="1882085" y="133409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(5,2)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3B77FA-378D-627F-5C1F-8BC52B27C8C8}"/>
              </a:ext>
            </a:extLst>
          </p:cNvPr>
          <p:cNvSpPr/>
          <p:nvPr/>
        </p:nvSpPr>
        <p:spPr>
          <a:xfrm>
            <a:off x="1964986" y="2478841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D3AF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D0FF2-9ABE-65B5-42EC-F231B7174DFD}"/>
              </a:ext>
            </a:extLst>
          </p:cNvPr>
          <p:cNvSpPr txBox="1"/>
          <p:nvPr/>
        </p:nvSpPr>
        <p:spPr>
          <a:xfrm>
            <a:off x="1942537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F21CE-D163-B5B4-8937-20AEBD1F1122}"/>
              </a:ext>
            </a:extLst>
          </p:cNvPr>
          <p:cNvSpPr/>
          <p:nvPr/>
        </p:nvSpPr>
        <p:spPr>
          <a:xfrm>
            <a:off x="5521442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AB5374-2F66-19A8-20C5-CAF11F007E42}"/>
              </a:ext>
            </a:extLst>
          </p:cNvPr>
          <p:cNvSpPr txBox="1"/>
          <p:nvPr/>
        </p:nvSpPr>
        <p:spPr>
          <a:xfrm>
            <a:off x="6396951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55143A-790A-8A48-ED7B-BE4DC4B543E4}"/>
              </a:ext>
            </a:extLst>
          </p:cNvPr>
          <p:cNvSpPr/>
          <p:nvPr/>
        </p:nvSpPr>
        <p:spPr>
          <a:xfrm>
            <a:off x="6822567" y="341254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5E1A8A-C2D2-2547-2506-CD13A1C0E444}"/>
              </a:ext>
            </a:extLst>
          </p:cNvPr>
          <p:cNvSpPr/>
          <p:nvPr/>
        </p:nvSpPr>
        <p:spPr>
          <a:xfrm>
            <a:off x="7251192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6958BF4-70AD-3149-0158-3C31CF0FD219}"/>
              </a:ext>
            </a:extLst>
          </p:cNvPr>
          <p:cNvSpPr/>
          <p:nvPr/>
        </p:nvSpPr>
        <p:spPr>
          <a:xfrm>
            <a:off x="6297215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B95AEA-A0CC-C68E-09D8-F825AD386F33}"/>
              </a:ext>
            </a:extLst>
          </p:cNvPr>
          <p:cNvSpPr txBox="1"/>
          <p:nvPr/>
        </p:nvSpPr>
        <p:spPr>
          <a:xfrm>
            <a:off x="6313389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3F4BC9-5B93-6A7F-FE01-16E8827A0266}"/>
              </a:ext>
            </a:extLst>
          </p:cNvPr>
          <p:cNvCxnSpPr>
            <a:cxnSpLocks/>
            <a:stCxn id="28" idx="4"/>
            <a:endCxn id="45" idx="0"/>
          </p:cNvCxnSpPr>
          <p:nvPr/>
        </p:nvCxnSpPr>
        <p:spPr>
          <a:xfrm>
            <a:off x="6567215" y="2170210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2753961-DDBC-30B2-731D-E05D29CCF1CE}"/>
              </a:ext>
            </a:extLst>
          </p:cNvPr>
          <p:cNvCxnSpPr>
            <a:stCxn id="28" idx="3"/>
            <a:endCxn id="8" idx="0"/>
          </p:cNvCxnSpPr>
          <p:nvPr/>
        </p:nvCxnSpPr>
        <p:spPr>
          <a:xfrm flipH="1">
            <a:off x="5701442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EA74DFF-A5F7-5F04-482E-8D026C760C81}"/>
              </a:ext>
            </a:extLst>
          </p:cNvPr>
          <p:cNvCxnSpPr>
            <a:stCxn id="28" idx="5"/>
            <a:endCxn id="20" idx="0"/>
          </p:cNvCxnSpPr>
          <p:nvPr/>
        </p:nvCxnSpPr>
        <p:spPr>
          <a:xfrm>
            <a:off x="6758134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7A51B0D-6A22-D88D-D077-6822DB27D77D}"/>
              </a:ext>
            </a:extLst>
          </p:cNvPr>
          <p:cNvCxnSpPr>
            <a:cxnSpLocks/>
            <a:stCxn id="45" idx="5"/>
            <a:endCxn id="17" idx="0"/>
          </p:cNvCxnSpPr>
          <p:nvPr/>
        </p:nvCxnSpPr>
        <p:spPr>
          <a:xfrm>
            <a:off x="6757125" y="2939760"/>
            <a:ext cx="245442" cy="47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B9D8DBE-1A1F-0230-EFFF-A63F6683C8D6}"/>
              </a:ext>
            </a:extLst>
          </p:cNvPr>
          <p:cNvSpPr txBox="1"/>
          <p:nvPr/>
        </p:nvSpPr>
        <p:spPr>
          <a:xfrm>
            <a:off x="6222402" y="133409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(1,1)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FC68C0C-7188-B331-EAE6-24AD70869B54}"/>
              </a:ext>
            </a:extLst>
          </p:cNvPr>
          <p:cNvSpPr/>
          <p:nvPr/>
        </p:nvSpPr>
        <p:spPr>
          <a:xfrm>
            <a:off x="6305303" y="2478841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D3AF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F5B393-7FE3-512D-07FD-8F8DB109298E}"/>
              </a:ext>
            </a:extLst>
          </p:cNvPr>
          <p:cNvSpPr txBox="1"/>
          <p:nvPr/>
        </p:nvSpPr>
        <p:spPr>
          <a:xfrm>
            <a:off x="6282854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2B3D322-EC40-B07B-B2F3-ADEE6F5E463A}"/>
              </a:ext>
            </a:extLst>
          </p:cNvPr>
          <p:cNvSpPr txBox="1"/>
          <p:nvPr/>
        </p:nvSpPr>
        <p:spPr>
          <a:xfrm>
            <a:off x="1646805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1</a:t>
            </a:r>
            <a:endParaRPr lang="en-CH" sz="1600" b="1" dirty="0"/>
          </a:p>
        </p:txBody>
      </p:sp>
      <p:sp>
        <p:nvSpPr>
          <p:cNvPr id="2440" name="TextBox 2439">
            <a:extLst>
              <a:ext uri="{FF2B5EF4-FFF2-40B4-BE49-F238E27FC236}">
                <a16:creationId xmlns:a16="http://schemas.microsoft.com/office/drawing/2014/main" id="{CC8F0305-1A8A-F9C8-B27D-61FC302C2E6C}"/>
              </a:ext>
            </a:extLst>
          </p:cNvPr>
          <p:cNvSpPr txBox="1"/>
          <p:nvPr/>
        </p:nvSpPr>
        <p:spPr>
          <a:xfrm>
            <a:off x="5997468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2</a:t>
            </a:r>
            <a:endParaRPr lang="en-CH" sz="1600" b="1" dirty="0"/>
          </a:p>
        </p:txBody>
      </p:sp>
    </p:spTree>
    <p:extLst>
      <p:ext uri="{BB962C8B-B14F-4D97-AF65-F5344CB8AC3E}">
        <p14:creationId xmlns:p14="http://schemas.microsoft.com/office/powerpoint/2010/main" val="1532881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9C230A92-87B7-BFAE-6A2A-4A01373D9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47D81C0B-C513-FCA2-25DA-40DC6F1B3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3F945651-8B2E-5F1C-9AC6-4679092A20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B527317C-EC54-9949-0A01-2BDB710C6B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42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301C28-6A79-2BE1-2BCF-3AA9F25E6298}"/>
              </a:ext>
            </a:extLst>
          </p:cNvPr>
          <p:cNvSpPr/>
          <p:nvPr/>
        </p:nvSpPr>
        <p:spPr>
          <a:xfrm>
            <a:off x="1181125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D2B0E-FCF2-3230-569B-96AF4F39F7F3}"/>
              </a:ext>
            </a:extLst>
          </p:cNvPr>
          <p:cNvSpPr txBox="1"/>
          <p:nvPr/>
        </p:nvSpPr>
        <p:spPr>
          <a:xfrm>
            <a:off x="2056634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04B541-8AD2-66FD-EA89-255ADBA60E64}"/>
              </a:ext>
            </a:extLst>
          </p:cNvPr>
          <p:cNvSpPr/>
          <p:nvPr/>
        </p:nvSpPr>
        <p:spPr>
          <a:xfrm>
            <a:off x="2910875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F59ADA-A210-6513-637C-8E6594220AB3}"/>
              </a:ext>
            </a:extLst>
          </p:cNvPr>
          <p:cNvSpPr/>
          <p:nvPr/>
        </p:nvSpPr>
        <p:spPr>
          <a:xfrm>
            <a:off x="1181125" y="405053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906080-8097-7A15-67FC-16169FDCEB36}"/>
              </a:ext>
            </a:extLst>
          </p:cNvPr>
          <p:cNvSpPr/>
          <p:nvPr/>
        </p:nvSpPr>
        <p:spPr>
          <a:xfrm>
            <a:off x="2042884" y="405053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C31CC7-2D09-BE0F-B120-616D76D4DA85}"/>
              </a:ext>
            </a:extLst>
          </p:cNvPr>
          <p:cNvSpPr/>
          <p:nvPr/>
        </p:nvSpPr>
        <p:spPr>
          <a:xfrm>
            <a:off x="1516634" y="3257169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699E7B-1C91-796C-E7F1-4B96B49AF242}"/>
              </a:ext>
            </a:extLst>
          </p:cNvPr>
          <p:cNvSpPr txBox="1"/>
          <p:nvPr/>
        </p:nvSpPr>
        <p:spPr>
          <a:xfrm>
            <a:off x="1532808" y="339328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E1A2F6-23C5-703D-4A63-62B94B68AA4C}"/>
              </a:ext>
            </a:extLst>
          </p:cNvPr>
          <p:cNvSpPr/>
          <p:nvPr/>
        </p:nvSpPr>
        <p:spPr>
          <a:xfrm>
            <a:off x="1956898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D41B32-017A-02D9-CAC3-76823169029C}"/>
              </a:ext>
            </a:extLst>
          </p:cNvPr>
          <p:cNvSpPr txBox="1"/>
          <p:nvPr/>
        </p:nvSpPr>
        <p:spPr>
          <a:xfrm>
            <a:off x="1973072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42D780-3779-729C-971B-081851E52F87}"/>
              </a:ext>
            </a:extLst>
          </p:cNvPr>
          <p:cNvCxnSpPr>
            <a:cxnSpLocks/>
            <a:stCxn id="22" idx="4"/>
            <a:endCxn id="5" idx="0"/>
          </p:cNvCxnSpPr>
          <p:nvPr/>
        </p:nvCxnSpPr>
        <p:spPr>
          <a:xfrm>
            <a:off x="2226898" y="2170210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897C5E-E1B4-68E0-1B1B-24AA47D5EF80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1361125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3EA0F0-388E-7836-C1BE-A85C9F5C8B99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2417817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A0263AF-CBE8-4D8E-2583-05A578C778E9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 flipH="1">
            <a:off x="1786634" y="2939760"/>
            <a:ext cx="255872" cy="31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3629390-95E5-8E97-8F89-05E1FF51DFE3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1361125" y="3718088"/>
            <a:ext cx="234590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EE5CA6A-EAB5-746B-630E-93FD12B5F85E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1977553" y="3718088"/>
            <a:ext cx="245331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4139550-2800-0B19-DC1C-7DC7428AB016}"/>
              </a:ext>
            </a:extLst>
          </p:cNvPr>
          <p:cNvSpPr txBox="1"/>
          <p:nvPr/>
        </p:nvSpPr>
        <p:spPr>
          <a:xfrm>
            <a:off x="1882085" y="133409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(8,3)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EA27D9-A1EE-67EE-779B-8B3D530B63F0}"/>
              </a:ext>
            </a:extLst>
          </p:cNvPr>
          <p:cNvSpPr/>
          <p:nvPr/>
        </p:nvSpPr>
        <p:spPr>
          <a:xfrm>
            <a:off x="1964986" y="2478841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D3AF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A8D87-CA43-E2B1-E5E1-5F641CED7DD6}"/>
              </a:ext>
            </a:extLst>
          </p:cNvPr>
          <p:cNvSpPr txBox="1"/>
          <p:nvPr/>
        </p:nvSpPr>
        <p:spPr>
          <a:xfrm>
            <a:off x="1942537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EC3985-B5D8-59DE-7F31-2BF7D8F5E603}"/>
              </a:ext>
            </a:extLst>
          </p:cNvPr>
          <p:cNvSpPr/>
          <p:nvPr/>
        </p:nvSpPr>
        <p:spPr>
          <a:xfrm>
            <a:off x="5521442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7A8493-2A76-96F4-FB5D-C0EC98ECDDF1}"/>
              </a:ext>
            </a:extLst>
          </p:cNvPr>
          <p:cNvSpPr txBox="1"/>
          <p:nvPr/>
        </p:nvSpPr>
        <p:spPr>
          <a:xfrm>
            <a:off x="6396951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14D81A-1884-8684-D40A-C5BD8EE21455}"/>
              </a:ext>
            </a:extLst>
          </p:cNvPr>
          <p:cNvSpPr/>
          <p:nvPr/>
        </p:nvSpPr>
        <p:spPr>
          <a:xfrm>
            <a:off x="6822567" y="341254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79771F-193C-AE37-241A-0B632EB64D7F}"/>
              </a:ext>
            </a:extLst>
          </p:cNvPr>
          <p:cNvSpPr/>
          <p:nvPr/>
        </p:nvSpPr>
        <p:spPr>
          <a:xfrm>
            <a:off x="7251192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2CC808F-EF15-11AC-B9C9-1A5B78AE7826}"/>
              </a:ext>
            </a:extLst>
          </p:cNvPr>
          <p:cNvSpPr/>
          <p:nvPr/>
        </p:nvSpPr>
        <p:spPr>
          <a:xfrm>
            <a:off x="6297215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37C6CE-6DE9-3E98-6355-DC8A2383D2BF}"/>
              </a:ext>
            </a:extLst>
          </p:cNvPr>
          <p:cNvSpPr txBox="1"/>
          <p:nvPr/>
        </p:nvSpPr>
        <p:spPr>
          <a:xfrm>
            <a:off x="6313389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C7A3B3F-B8DA-C982-EA46-8E26C3547DB7}"/>
              </a:ext>
            </a:extLst>
          </p:cNvPr>
          <p:cNvCxnSpPr>
            <a:cxnSpLocks/>
            <a:stCxn id="28" idx="4"/>
            <a:endCxn id="45" idx="0"/>
          </p:cNvCxnSpPr>
          <p:nvPr/>
        </p:nvCxnSpPr>
        <p:spPr>
          <a:xfrm>
            <a:off x="6567215" y="2170210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187AF0-90F2-A666-1754-BACEB5F57847}"/>
              </a:ext>
            </a:extLst>
          </p:cNvPr>
          <p:cNvCxnSpPr>
            <a:stCxn id="28" idx="3"/>
            <a:endCxn id="8" idx="0"/>
          </p:cNvCxnSpPr>
          <p:nvPr/>
        </p:nvCxnSpPr>
        <p:spPr>
          <a:xfrm flipH="1">
            <a:off x="5701442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4ED1279-F49B-0FAB-3AF6-FC7A75E8409B}"/>
              </a:ext>
            </a:extLst>
          </p:cNvPr>
          <p:cNvCxnSpPr>
            <a:stCxn id="28" idx="5"/>
            <a:endCxn id="20" idx="0"/>
          </p:cNvCxnSpPr>
          <p:nvPr/>
        </p:nvCxnSpPr>
        <p:spPr>
          <a:xfrm>
            <a:off x="6758134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61B9FE-D56F-45A7-E502-E3580B2CCB4A}"/>
              </a:ext>
            </a:extLst>
          </p:cNvPr>
          <p:cNvCxnSpPr>
            <a:cxnSpLocks/>
            <a:stCxn id="45" idx="5"/>
            <a:endCxn id="17" idx="0"/>
          </p:cNvCxnSpPr>
          <p:nvPr/>
        </p:nvCxnSpPr>
        <p:spPr>
          <a:xfrm>
            <a:off x="6757125" y="2939760"/>
            <a:ext cx="245442" cy="47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185C532-9DAA-E215-B804-B68EDFDDA504}"/>
              </a:ext>
            </a:extLst>
          </p:cNvPr>
          <p:cNvSpPr txBox="1"/>
          <p:nvPr/>
        </p:nvSpPr>
        <p:spPr>
          <a:xfrm>
            <a:off x="6222402" y="133409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(1,1)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302F802-9D37-B2D1-9B51-09150F5449EC}"/>
              </a:ext>
            </a:extLst>
          </p:cNvPr>
          <p:cNvSpPr/>
          <p:nvPr/>
        </p:nvSpPr>
        <p:spPr>
          <a:xfrm>
            <a:off x="6305303" y="2478841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D3AF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F714E8-EA51-A2CB-17DF-DEC3CFCC97B6}"/>
              </a:ext>
            </a:extLst>
          </p:cNvPr>
          <p:cNvSpPr txBox="1"/>
          <p:nvPr/>
        </p:nvSpPr>
        <p:spPr>
          <a:xfrm>
            <a:off x="6282854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3FF15-8D58-A3D5-8B14-3A1EF9D51E95}"/>
              </a:ext>
            </a:extLst>
          </p:cNvPr>
          <p:cNvSpPr txBox="1"/>
          <p:nvPr/>
        </p:nvSpPr>
        <p:spPr>
          <a:xfrm>
            <a:off x="1646805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1</a:t>
            </a:r>
            <a:endParaRPr lang="en-CH" sz="1600" b="1" dirty="0"/>
          </a:p>
        </p:txBody>
      </p:sp>
      <p:sp>
        <p:nvSpPr>
          <p:cNvPr id="2440" name="TextBox 2439">
            <a:extLst>
              <a:ext uri="{FF2B5EF4-FFF2-40B4-BE49-F238E27FC236}">
                <a16:creationId xmlns:a16="http://schemas.microsoft.com/office/drawing/2014/main" id="{D1BA7656-9F57-EB78-98BF-D247B823BB23}"/>
              </a:ext>
            </a:extLst>
          </p:cNvPr>
          <p:cNvSpPr txBox="1"/>
          <p:nvPr/>
        </p:nvSpPr>
        <p:spPr>
          <a:xfrm>
            <a:off x="5997468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2</a:t>
            </a:r>
            <a:endParaRPr lang="en-CH" sz="1600" b="1" dirty="0"/>
          </a:p>
        </p:txBody>
      </p:sp>
    </p:spTree>
    <p:extLst>
      <p:ext uri="{BB962C8B-B14F-4D97-AF65-F5344CB8AC3E}">
        <p14:creationId xmlns:p14="http://schemas.microsoft.com/office/powerpoint/2010/main" val="1072699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CD225F14-288C-AEBF-6A3D-EFE4F1DEF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B5C5AC57-4E00-7D1F-CF56-5088D724A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61A31CE8-5AD7-DC63-84CD-06843C69D7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A2810595-5574-7067-E477-365679A0D0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43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062822-1F2E-65AA-4C39-C6B0E2D4AECA}"/>
              </a:ext>
            </a:extLst>
          </p:cNvPr>
          <p:cNvSpPr/>
          <p:nvPr/>
        </p:nvSpPr>
        <p:spPr>
          <a:xfrm>
            <a:off x="1181125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D9246-95DA-6CBD-2255-0F7BD815A908}"/>
              </a:ext>
            </a:extLst>
          </p:cNvPr>
          <p:cNvSpPr txBox="1"/>
          <p:nvPr/>
        </p:nvSpPr>
        <p:spPr>
          <a:xfrm>
            <a:off x="2056634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5D96A6-07D4-B6B7-59CD-76B50C93C285}"/>
              </a:ext>
            </a:extLst>
          </p:cNvPr>
          <p:cNvSpPr/>
          <p:nvPr/>
        </p:nvSpPr>
        <p:spPr>
          <a:xfrm>
            <a:off x="2910875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936396-DF2F-235C-332B-F8BCCF73D050}"/>
              </a:ext>
            </a:extLst>
          </p:cNvPr>
          <p:cNvSpPr/>
          <p:nvPr/>
        </p:nvSpPr>
        <p:spPr>
          <a:xfrm>
            <a:off x="1181125" y="405053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7AF8D6-6EF8-6187-6688-0C95DEF46FC1}"/>
              </a:ext>
            </a:extLst>
          </p:cNvPr>
          <p:cNvSpPr/>
          <p:nvPr/>
        </p:nvSpPr>
        <p:spPr>
          <a:xfrm>
            <a:off x="2042884" y="405053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7107F6-5996-5B35-8C94-F140872B3BB0}"/>
              </a:ext>
            </a:extLst>
          </p:cNvPr>
          <p:cNvSpPr/>
          <p:nvPr/>
        </p:nvSpPr>
        <p:spPr>
          <a:xfrm>
            <a:off x="1516634" y="325716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97226-9F55-C103-199B-2A4F22181F04}"/>
              </a:ext>
            </a:extLst>
          </p:cNvPr>
          <p:cNvSpPr txBox="1"/>
          <p:nvPr/>
        </p:nvSpPr>
        <p:spPr>
          <a:xfrm>
            <a:off x="1532808" y="339328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74149F-3A09-72CE-B539-96C629327156}"/>
              </a:ext>
            </a:extLst>
          </p:cNvPr>
          <p:cNvSpPr/>
          <p:nvPr/>
        </p:nvSpPr>
        <p:spPr>
          <a:xfrm>
            <a:off x="1956898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C6725F-E7C2-362D-08F1-CBB5EEAC06CE}"/>
              </a:ext>
            </a:extLst>
          </p:cNvPr>
          <p:cNvSpPr txBox="1"/>
          <p:nvPr/>
        </p:nvSpPr>
        <p:spPr>
          <a:xfrm>
            <a:off x="1973072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8CF175-04BD-5BD3-7751-6C9E5A40670B}"/>
              </a:ext>
            </a:extLst>
          </p:cNvPr>
          <p:cNvCxnSpPr>
            <a:cxnSpLocks/>
            <a:stCxn id="22" idx="4"/>
            <a:endCxn id="5" idx="0"/>
          </p:cNvCxnSpPr>
          <p:nvPr/>
        </p:nvCxnSpPr>
        <p:spPr>
          <a:xfrm>
            <a:off x="2226898" y="2170210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1A99788-17C9-7042-B5E4-3E741C79B7A2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1361125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5133B8-0720-73F9-6A07-4390E85084EA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2417817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D188B9-42D3-110A-7DC8-A36799EF705A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 flipH="1">
            <a:off x="1786634" y="2939760"/>
            <a:ext cx="255872" cy="31740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F9FC1DE-6375-6165-B412-6B5A3E84134F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1361125" y="3718088"/>
            <a:ext cx="234590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FB37E2B-7FFD-F6AC-1364-98B7862E02FD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1977553" y="3718088"/>
            <a:ext cx="245331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EC90775-C5DC-7A97-214A-9D0B4A3F124C}"/>
              </a:ext>
            </a:extLst>
          </p:cNvPr>
          <p:cNvSpPr txBox="1"/>
          <p:nvPr/>
        </p:nvSpPr>
        <p:spPr>
          <a:xfrm>
            <a:off x="1882085" y="133409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(8,3)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4C67E5-52B8-E2A8-BD81-49D5F48957AE}"/>
              </a:ext>
            </a:extLst>
          </p:cNvPr>
          <p:cNvSpPr/>
          <p:nvPr/>
        </p:nvSpPr>
        <p:spPr>
          <a:xfrm>
            <a:off x="1964986" y="2478841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D3AF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2FBD0-340A-DA4F-EB46-CAF78F3E9587}"/>
              </a:ext>
            </a:extLst>
          </p:cNvPr>
          <p:cNvSpPr txBox="1"/>
          <p:nvPr/>
        </p:nvSpPr>
        <p:spPr>
          <a:xfrm>
            <a:off x="1942537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453284-DEDF-583C-4153-B83F084C98A9}"/>
              </a:ext>
            </a:extLst>
          </p:cNvPr>
          <p:cNvSpPr/>
          <p:nvPr/>
        </p:nvSpPr>
        <p:spPr>
          <a:xfrm>
            <a:off x="5521442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6CD27-262D-31FC-6B79-C0424E923AC2}"/>
              </a:ext>
            </a:extLst>
          </p:cNvPr>
          <p:cNvSpPr txBox="1"/>
          <p:nvPr/>
        </p:nvSpPr>
        <p:spPr>
          <a:xfrm>
            <a:off x="6396951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4B41AB-86DE-E3D1-205D-7D888439BBA1}"/>
              </a:ext>
            </a:extLst>
          </p:cNvPr>
          <p:cNvSpPr/>
          <p:nvPr/>
        </p:nvSpPr>
        <p:spPr>
          <a:xfrm>
            <a:off x="6822567" y="3412544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BD3871-C2B9-2721-7307-BA09A5B30220}"/>
              </a:ext>
            </a:extLst>
          </p:cNvPr>
          <p:cNvSpPr/>
          <p:nvPr/>
        </p:nvSpPr>
        <p:spPr>
          <a:xfrm>
            <a:off x="7251192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938AC09-24DE-BE3C-F207-965EEBF01C39}"/>
              </a:ext>
            </a:extLst>
          </p:cNvPr>
          <p:cNvSpPr/>
          <p:nvPr/>
        </p:nvSpPr>
        <p:spPr>
          <a:xfrm>
            <a:off x="6297215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DCDE14-5DEB-7E31-EB47-B69D239D49EC}"/>
              </a:ext>
            </a:extLst>
          </p:cNvPr>
          <p:cNvSpPr txBox="1"/>
          <p:nvPr/>
        </p:nvSpPr>
        <p:spPr>
          <a:xfrm>
            <a:off x="6313389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3D486E4-5B24-654B-F28B-CD979C7FDFB2}"/>
              </a:ext>
            </a:extLst>
          </p:cNvPr>
          <p:cNvCxnSpPr>
            <a:cxnSpLocks/>
            <a:stCxn id="28" idx="4"/>
            <a:endCxn id="45" idx="0"/>
          </p:cNvCxnSpPr>
          <p:nvPr/>
        </p:nvCxnSpPr>
        <p:spPr>
          <a:xfrm>
            <a:off x="6567215" y="2170210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DA6B4E5-D595-7341-E236-F399196E2859}"/>
              </a:ext>
            </a:extLst>
          </p:cNvPr>
          <p:cNvCxnSpPr>
            <a:stCxn id="28" idx="3"/>
            <a:endCxn id="8" idx="0"/>
          </p:cNvCxnSpPr>
          <p:nvPr/>
        </p:nvCxnSpPr>
        <p:spPr>
          <a:xfrm flipH="1">
            <a:off x="5701442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90CE52-860A-C8F7-C8E2-EDBBEF695A28}"/>
              </a:ext>
            </a:extLst>
          </p:cNvPr>
          <p:cNvCxnSpPr>
            <a:stCxn id="28" idx="5"/>
            <a:endCxn id="20" idx="0"/>
          </p:cNvCxnSpPr>
          <p:nvPr/>
        </p:nvCxnSpPr>
        <p:spPr>
          <a:xfrm>
            <a:off x="6758134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8099A5A-097F-EECC-853E-34E331DAB03E}"/>
              </a:ext>
            </a:extLst>
          </p:cNvPr>
          <p:cNvCxnSpPr>
            <a:cxnSpLocks/>
            <a:stCxn id="45" idx="5"/>
            <a:endCxn id="17" idx="0"/>
          </p:cNvCxnSpPr>
          <p:nvPr/>
        </p:nvCxnSpPr>
        <p:spPr>
          <a:xfrm>
            <a:off x="6757125" y="2939760"/>
            <a:ext cx="245442" cy="47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6B333B2-9CAD-5ACE-A4E5-5A510DFB12CD}"/>
              </a:ext>
            </a:extLst>
          </p:cNvPr>
          <p:cNvSpPr txBox="1"/>
          <p:nvPr/>
        </p:nvSpPr>
        <p:spPr>
          <a:xfrm>
            <a:off x="6222402" y="133409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(1,1)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27DF8DC-70A1-65F0-D0C8-BA5540CA0407}"/>
              </a:ext>
            </a:extLst>
          </p:cNvPr>
          <p:cNvSpPr/>
          <p:nvPr/>
        </p:nvSpPr>
        <p:spPr>
          <a:xfrm>
            <a:off x="6305303" y="2478841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D3AF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4E59B1-64B6-AD9C-20EF-6BF982F3E4C5}"/>
              </a:ext>
            </a:extLst>
          </p:cNvPr>
          <p:cNvSpPr txBox="1"/>
          <p:nvPr/>
        </p:nvSpPr>
        <p:spPr>
          <a:xfrm>
            <a:off x="6282854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209537-EA0A-069F-4661-01284E746DDD}"/>
              </a:ext>
            </a:extLst>
          </p:cNvPr>
          <p:cNvSpPr txBox="1"/>
          <p:nvPr/>
        </p:nvSpPr>
        <p:spPr>
          <a:xfrm>
            <a:off x="1646805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1</a:t>
            </a:r>
            <a:endParaRPr lang="en-CH" sz="1600" b="1" dirty="0"/>
          </a:p>
        </p:txBody>
      </p:sp>
      <p:sp>
        <p:nvSpPr>
          <p:cNvPr id="2440" name="TextBox 2439">
            <a:extLst>
              <a:ext uri="{FF2B5EF4-FFF2-40B4-BE49-F238E27FC236}">
                <a16:creationId xmlns:a16="http://schemas.microsoft.com/office/drawing/2014/main" id="{AC16EC22-C344-CA71-8EC0-34D29C3C537C}"/>
              </a:ext>
            </a:extLst>
          </p:cNvPr>
          <p:cNvSpPr txBox="1"/>
          <p:nvPr/>
        </p:nvSpPr>
        <p:spPr>
          <a:xfrm>
            <a:off x="5997468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2</a:t>
            </a:r>
            <a:endParaRPr lang="en-CH" sz="1600" b="1" dirty="0"/>
          </a:p>
        </p:txBody>
      </p:sp>
    </p:spTree>
    <p:extLst>
      <p:ext uri="{BB962C8B-B14F-4D97-AF65-F5344CB8AC3E}">
        <p14:creationId xmlns:p14="http://schemas.microsoft.com/office/powerpoint/2010/main" val="1602295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EDC9F474-2C3C-F00E-B5ED-964E19C53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D979ABD4-566D-29BF-1E97-E7BAB1D8C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E868F18B-FBE0-2B06-ACF3-DFE970BE03F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34E85FC0-DE62-9B35-C36D-F331602F44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44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66F448-FC70-343E-3C30-9EA5B3A2BB1D}"/>
              </a:ext>
            </a:extLst>
          </p:cNvPr>
          <p:cNvSpPr/>
          <p:nvPr/>
        </p:nvSpPr>
        <p:spPr>
          <a:xfrm>
            <a:off x="1181125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66573-C83B-5C9A-F2AF-88CF7376A46B}"/>
              </a:ext>
            </a:extLst>
          </p:cNvPr>
          <p:cNvSpPr txBox="1"/>
          <p:nvPr/>
        </p:nvSpPr>
        <p:spPr>
          <a:xfrm>
            <a:off x="2056634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CAF80B-4BB2-7CCF-6942-E16BF681AD23}"/>
              </a:ext>
            </a:extLst>
          </p:cNvPr>
          <p:cNvSpPr/>
          <p:nvPr/>
        </p:nvSpPr>
        <p:spPr>
          <a:xfrm>
            <a:off x="2910875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44CDE5-BC3D-45C4-8600-04A896A73C7D}"/>
              </a:ext>
            </a:extLst>
          </p:cNvPr>
          <p:cNvSpPr/>
          <p:nvPr/>
        </p:nvSpPr>
        <p:spPr>
          <a:xfrm>
            <a:off x="1181125" y="405053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E6D385-AEF6-6846-54FC-B51278B94D11}"/>
              </a:ext>
            </a:extLst>
          </p:cNvPr>
          <p:cNvSpPr/>
          <p:nvPr/>
        </p:nvSpPr>
        <p:spPr>
          <a:xfrm>
            <a:off x="2042884" y="405053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BDB118-53B5-C180-DF45-63F0B4BA6308}"/>
              </a:ext>
            </a:extLst>
          </p:cNvPr>
          <p:cNvSpPr/>
          <p:nvPr/>
        </p:nvSpPr>
        <p:spPr>
          <a:xfrm>
            <a:off x="1516634" y="325716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AB580F-ED3F-AE8D-C527-E53DD4E7116D}"/>
              </a:ext>
            </a:extLst>
          </p:cNvPr>
          <p:cNvSpPr txBox="1"/>
          <p:nvPr/>
        </p:nvSpPr>
        <p:spPr>
          <a:xfrm>
            <a:off x="1532808" y="339328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F76DF8-A748-D921-FF1B-9F08E618EA0F}"/>
              </a:ext>
            </a:extLst>
          </p:cNvPr>
          <p:cNvSpPr/>
          <p:nvPr/>
        </p:nvSpPr>
        <p:spPr>
          <a:xfrm>
            <a:off x="1956898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4FCFB5-2F4F-7E4F-04E5-027167FC1009}"/>
              </a:ext>
            </a:extLst>
          </p:cNvPr>
          <p:cNvSpPr txBox="1"/>
          <p:nvPr/>
        </p:nvSpPr>
        <p:spPr>
          <a:xfrm>
            <a:off x="1973072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1329AD7-4538-D805-675F-807C149F35E4}"/>
              </a:ext>
            </a:extLst>
          </p:cNvPr>
          <p:cNvCxnSpPr>
            <a:cxnSpLocks/>
            <a:stCxn id="22" idx="4"/>
            <a:endCxn id="5" idx="0"/>
          </p:cNvCxnSpPr>
          <p:nvPr/>
        </p:nvCxnSpPr>
        <p:spPr>
          <a:xfrm>
            <a:off x="2226898" y="2170210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1F80B0-06C8-06EC-116F-7D1ECFF26AA9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1361125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434137-F235-F511-B72E-7D7AA5BA495D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2417817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CD67788-ECA3-BB2F-5F78-0218183FFE2E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 flipH="1">
            <a:off x="1786634" y="2939760"/>
            <a:ext cx="255872" cy="31740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ECD57B-1142-4AC6-4214-F7679FD84FEB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1361125" y="3718088"/>
            <a:ext cx="234590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DBA2AB-2B55-67A2-DDFD-DDFBDB26FCAD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1977553" y="3718088"/>
            <a:ext cx="245331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85F3623-8C7A-8B8E-8C9A-7884BE2BF97A}"/>
              </a:ext>
            </a:extLst>
          </p:cNvPr>
          <p:cNvSpPr txBox="1"/>
          <p:nvPr/>
        </p:nvSpPr>
        <p:spPr>
          <a:xfrm>
            <a:off x="1882085" y="133409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(8,3)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F160ED-4C66-DBC2-DB2B-A9D36B2996EB}"/>
              </a:ext>
            </a:extLst>
          </p:cNvPr>
          <p:cNvSpPr/>
          <p:nvPr/>
        </p:nvSpPr>
        <p:spPr>
          <a:xfrm>
            <a:off x="1964986" y="2478841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D3AF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12C6F-71A1-2B4B-C372-87CEA221D0F8}"/>
              </a:ext>
            </a:extLst>
          </p:cNvPr>
          <p:cNvSpPr txBox="1"/>
          <p:nvPr/>
        </p:nvSpPr>
        <p:spPr>
          <a:xfrm>
            <a:off x="1942537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350361-9800-6E90-B374-3A6B6D63D198}"/>
              </a:ext>
            </a:extLst>
          </p:cNvPr>
          <p:cNvSpPr/>
          <p:nvPr/>
        </p:nvSpPr>
        <p:spPr>
          <a:xfrm>
            <a:off x="5521442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0DA54F-A00C-48FC-91F4-A5A39B0BD983}"/>
              </a:ext>
            </a:extLst>
          </p:cNvPr>
          <p:cNvSpPr txBox="1"/>
          <p:nvPr/>
        </p:nvSpPr>
        <p:spPr>
          <a:xfrm>
            <a:off x="6396951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28AB95-557F-373A-FE3C-83A5BC6768EE}"/>
              </a:ext>
            </a:extLst>
          </p:cNvPr>
          <p:cNvSpPr/>
          <p:nvPr/>
        </p:nvSpPr>
        <p:spPr>
          <a:xfrm>
            <a:off x="6822567" y="3412544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BA4B9B-100B-3B11-652C-4B7433A7471F}"/>
              </a:ext>
            </a:extLst>
          </p:cNvPr>
          <p:cNvSpPr/>
          <p:nvPr/>
        </p:nvSpPr>
        <p:spPr>
          <a:xfrm>
            <a:off x="7251192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7FB183-C86C-3226-7118-5E7B6EF2B7A5}"/>
              </a:ext>
            </a:extLst>
          </p:cNvPr>
          <p:cNvSpPr/>
          <p:nvPr/>
        </p:nvSpPr>
        <p:spPr>
          <a:xfrm>
            <a:off x="6297215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2C73DC-92D2-2BC8-E964-CAD333B75209}"/>
              </a:ext>
            </a:extLst>
          </p:cNvPr>
          <p:cNvSpPr txBox="1"/>
          <p:nvPr/>
        </p:nvSpPr>
        <p:spPr>
          <a:xfrm>
            <a:off x="6313389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82F4175-1EE0-34B1-9A24-05F26F0AFBC5}"/>
              </a:ext>
            </a:extLst>
          </p:cNvPr>
          <p:cNvCxnSpPr>
            <a:cxnSpLocks/>
            <a:stCxn id="28" idx="4"/>
            <a:endCxn id="45" idx="0"/>
          </p:cNvCxnSpPr>
          <p:nvPr/>
        </p:nvCxnSpPr>
        <p:spPr>
          <a:xfrm>
            <a:off x="6567215" y="2170210"/>
            <a:ext cx="2759" cy="308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77E568E-3CC1-D6CA-FD8C-E86AE41BA60D}"/>
              </a:ext>
            </a:extLst>
          </p:cNvPr>
          <p:cNvCxnSpPr>
            <a:stCxn id="28" idx="3"/>
            <a:endCxn id="8" idx="0"/>
          </p:cNvCxnSpPr>
          <p:nvPr/>
        </p:nvCxnSpPr>
        <p:spPr>
          <a:xfrm flipH="1">
            <a:off x="5701442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45FA018-8ADB-37C7-D54B-94320A740FF1}"/>
              </a:ext>
            </a:extLst>
          </p:cNvPr>
          <p:cNvCxnSpPr>
            <a:stCxn id="28" idx="5"/>
            <a:endCxn id="20" idx="0"/>
          </p:cNvCxnSpPr>
          <p:nvPr/>
        </p:nvCxnSpPr>
        <p:spPr>
          <a:xfrm>
            <a:off x="6758134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660B3B-E0B1-F952-5363-78025C39B098}"/>
              </a:ext>
            </a:extLst>
          </p:cNvPr>
          <p:cNvCxnSpPr>
            <a:cxnSpLocks/>
            <a:stCxn id="45" idx="5"/>
            <a:endCxn id="17" idx="0"/>
          </p:cNvCxnSpPr>
          <p:nvPr/>
        </p:nvCxnSpPr>
        <p:spPr>
          <a:xfrm>
            <a:off x="6757125" y="2939760"/>
            <a:ext cx="245442" cy="47278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96272B4-E1B0-73D0-F9AB-7A834A8D00D0}"/>
              </a:ext>
            </a:extLst>
          </p:cNvPr>
          <p:cNvSpPr txBox="1"/>
          <p:nvPr/>
        </p:nvSpPr>
        <p:spPr>
          <a:xfrm>
            <a:off x="6222402" y="1334099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(-1,2)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48E7F5D-853E-A60C-F78C-40C3927CC417}"/>
              </a:ext>
            </a:extLst>
          </p:cNvPr>
          <p:cNvSpPr/>
          <p:nvPr/>
        </p:nvSpPr>
        <p:spPr>
          <a:xfrm>
            <a:off x="6305303" y="2478841"/>
            <a:ext cx="529342" cy="540000"/>
          </a:xfrm>
          <a:prstGeom prst="ellipse">
            <a:avLst/>
          </a:prstGeom>
          <a:solidFill>
            <a:srgbClr val="D3AF49"/>
          </a:solidFill>
          <a:ln>
            <a:solidFill>
              <a:srgbClr val="D3AF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4D9FE5-2D9C-CE5A-2410-83F9C9EEC53D}"/>
              </a:ext>
            </a:extLst>
          </p:cNvPr>
          <p:cNvSpPr txBox="1"/>
          <p:nvPr/>
        </p:nvSpPr>
        <p:spPr>
          <a:xfrm>
            <a:off x="6282854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30B238-A027-4320-D76A-91A6FB4BB1EA}"/>
              </a:ext>
            </a:extLst>
          </p:cNvPr>
          <p:cNvSpPr txBox="1"/>
          <p:nvPr/>
        </p:nvSpPr>
        <p:spPr>
          <a:xfrm>
            <a:off x="1646805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1</a:t>
            </a:r>
            <a:endParaRPr lang="en-CH" sz="1600" b="1" dirty="0"/>
          </a:p>
        </p:txBody>
      </p:sp>
      <p:sp>
        <p:nvSpPr>
          <p:cNvPr id="2440" name="TextBox 2439">
            <a:extLst>
              <a:ext uri="{FF2B5EF4-FFF2-40B4-BE49-F238E27FC236}">
                <a16:creationId xmlns:a16="http://schemas.microsoft.com/office/drawing/2014/main" id="{CF0CBF03-3FF0-0CA2-EECE-8626006CEB66}"/>
              </a:ext>
            </a:extLst>
          </p:cNvPr>
          <p:cNvSpPr txBox="1"/>
          <p:nvPr/>
        </p:nvSpPr>
        <p:spPr>
          <a:xfrm>
            <a:off x="5997468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2</a:t>
            </a:r>
            <a:endParaRPr lang="en-CH" sz="1600" b="1" dirty="0"/>
          </a:p>
        </p:txBody>
      </p:sp>
    </p:spTree>
    <p:extLst>
      <p:ext uri="{BB962C8B-B14F-4D97-AF65-F5344CB8AC3E}">
        <p14:creationId xmlns:p14="http://schemas.microsoft.com/office/powerpoint/2010/main" val="1338869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75B22A79-0F4E-3E4B-791B-2D5BB751C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AD76800B-2ADD-DD77-F5BD-E4051560C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B5E33082-B6C2-EAC7-C3D6-7D813FCEB0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15E678FE-155B-4821-48B6-0982903BB2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45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354D5F-4671-43B1-5C40-065813DB28F3}"/>
              </a:ext>
            </a:extLst>
          </p:cNvPr>
          <p:cNvSpPr/>
          <p:nvPr/>
        </p:nvSpPr>
        <p:spPr>
          <a:xfrm>
            <a:off x="1181125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260BB-6FBA-2202-2836-D66C12B9D172}"/>
              </a:ext>
            </a:extLst>
          </p:cNvPr>
          <p:cNvSpPr txBox="1"/>
          <p:nvPr/>
        </p:nvSpPr>
        <p:spPr>
          <a:xfrm>
            <a:off x="2056634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7D5604-2601-1968-C02F-79FE7B42F7FE}"/>
              </a:ext>
            </a:extLst>
          </p:cNvPr>
          <p:cNvSpPr/>
          <p:nvPr/>
        </p:nvSpPr>
        <p:spPr>
          <a:xfrm>
            <a:off x="2910875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87E041-D7EE-A631-7A07-B5FF541F6411}"/>
              </a:ext>
            </a:extLst>
          </p:cNvPr>
          <p:cNvSpPr/>
          <p:nvPr/>
        </p:nvSpPr>
        <p:spPr>
          <a:xfrm>
            <a:off x="1181125" y="405053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E4D0E-203D-13C8-CCC9-AB155A70A455}"/>
              </a:ext>
            </a:extLst>
          </p:cNvPr>
          <p:cNvSpPr/>
          <p:nvPr/>
        </p:nvSpPr>
        <p:spPr>
          <a:xfrm>
            <a:off x="2042884" y="405053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813FB4-FB2D-A072-84DF-5CB77108676E}"/>
              </a:ext>
            </a:extLst>
          </p:cNvPr>
          <p:cNvSpPr/>
          <p:nvPr/>
        </p:nvSpPr>
        <p:spPr>
          <a:xfrm>
            <a:off x="1516634" y="325716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860794-1D0B-8884-C9BA-232324F68B37}"/>
              </a:ext>
            </a:extLst>
          </p:cNvPr>
          <p:cNvSpPr txBox="1"/>
          <p:nvPr/>
        </p:nvSpPr>
        <p:spPr>
          <a:xfrm>
            <a:off x="1532808" y="339328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DE0856-D0D2-B533-0D43-7770D174BC5C}"/>
              </a:ext>
            </a:extLst>
          </p:cNvPr>
          <p:cNvSpPr/>
          <p:nvPr/>
        </p:nvSpPr>
        <p:spPr>
          <a:xfrm>
            <a:off x="1956898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A32631-BDE2-1595-0DE9-E5B8B42582BE}"/>
              </a:ext>
            </a:extLst>
          </p:cNvPr>
          <p:cNvSpPr txBox="1"/>
          <p:nvPr/>
        </p:nvSpPr>
        <p:spPr>
          <a:xfrm>
            <a:off x="1973072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E2B1F6-5698-2459-6CB8-6A918F5420A9}"/>
              </a:ext>
            </a:extLst>
          </p:cNvPr>
          <p:cNvCxnSpPr>
            <a:cxnSpLocks/>
            <a:stCxn id="22" idx="4"/>
            <a:endCxn id="5" idx="0"/>
          </p:cNvCxnSpPr>
          <p:nvPr/>
        </p:nvCxnSpPr>
        <p:spPr>
          <a:xfrm>
            <a:off x="2226898" y="2170210"/>
            <a:ext cx="2759" cy="30863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14B94AD-0B1D-A5FC-670F-40031A7AFBFE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1361125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424B8D-4B61-1DCD-CA2F-3860031BA26C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2417817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1BB89E3-745D-2DC9-BDC8-A7BDF739DF39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 flipH="1">
            <a:off x="1786634" y="2939760"/>
            <a:ext cx="255872" cy="31740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238D80-EDBC-8DEC-46B5-97C17154427F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1361125" y="3718088"/>
            <a:ext cx="234590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0789D0-9827-E161-DAD7-A5ADECAEFCF2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1977553" y="3718088"/>
            <a:ext cx="245331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80F8284-DE69-5AD0-F672-DE05FBCC9988}"/>
              </a:ext>
            </a:extLst>
          </p:cNvPr>
          <p:cNvSpPr txBox="1"/>
          <p:nvPr/>
        </p:nvSpPr>
        <p:spPr>
          <a:xfrm>
            <a:off x="1882085" y="133409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(8,3)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E05F0E-F559-9AE9-722F-628E61160E28}"/>
              </a:ext>
            </a:extLst>
          </p:cNvPr>
          <p:cNvSpPr/>
          <p:nvPr/>
        </p:nvSpPr>
        <p:spPr>
          <a:xfrm>
            <a:off x="1964986" y="2478841"/>
            <a:ext cx="529342" cy="54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EE204-A5E1-A060-D2FB-CF799F4F2907}"/>
              </a:ext>
            </a:extLst>
          </p:cNvPr>
          <p:cNvSpPr txBox="1"/>
          <p:nvPr/>
        </p:nvSpPr>
        <p:spPr>
          <a:xfrm>
            <a:off x="1942537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86265F-4839-9714-A533-28F9471624DD}"/>
              </a:ext>
            </a:extLst>
          </p:cNvPr>
          <p:cNvSpPr/>
          <p:nvPr/>
        </p:nvSpPr>
        <p:spPr>
          <a:xfrm>
            <a:off x="5521442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A569B-D60E-343C-CF2C-BDB9D5DD89C4}"/>
              </a:ext>
            </a:extLst>
          </p:cNvPr>
          <p:cNvSpPr txBox="1"/>
          <p:nvPr/>
        </p:nvSpPr>
        <p:spPr>
          <a:xfrm>
            <a:off x="6396951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7729A9-BC98-0F0F-F10A-64F55D887E2E}"/>
              </a:ext>
            </a:extLst>
          </p:cNvPr>
          <p:cNvSpPr/>
          <p:nvPr/>
        </p:nvSpPr>
        <p:spPr>
          <a:xfrm>
            <a:off x="6822567" y="3412544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07E5E9-A061-5CEF-8C44-F53416EBB54F}"/>
              </a:ext>
            </a:extLst>
          </p:cNvPr>
          <p:cNvSpPr/>
          <p:nvPr/>
        </p:nvSpPr>
        <p:spPr>
          <a:xfrm>
            <a:off x="7251192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585241-A68F-DC3E-9B7B-AE56BDF083F3}"/>
              </a:ext>
            </a:extLst>
          </p:cNvPr>
          <p:cNvSpPr/>
          <p:nvPr/>
        </p:nvSpPr>
        <p:spPr>
          <a:xfrm>
            <a:off x="6297215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6C5A66-4A95-B9E6-DE34-4AE323D1E65C}"/>
              </a:ext>
            </a:extLst>
          </p:cNvPr>
          <p:cNvSpPr txBox="1"/>
          <p:nvPr/>
        </p:nvSpPr>
        <p:spPr>
          <a:xfrm>
            <a:off x="6313389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73A155A-B271-BFE6-30AE-8DE113AA528F}"/>
              </a:ext>
            </a:extLst>
          </p:cNvPr>
          <p:cNvCxnSpPr>
            <a:cxnSpLocks/>
            <a:stCxn id="28" idx="4"/>
            <a:endCxn id="45" idx="0"/>
          </p:cNvCxnSpPr>
          <p:nvPr/>
        </p:nvCxnSpPr>
        <p:spPr>
          <a:xfrm>
            <a:off x="6567215" y="2170210"/>
            <a:ext cx="2759" cy="30863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35DF1D-7405-308D-62FA-C226B2CC2631}"/>
              </a:ext>
            </a:extLst>
          </p:cNvPr>
          <p:cNvCxnSpPr>
            <a:stCxn id="28" idx="3"/>
            <a:endCxn id="8" idx="0"/>
          </p:cNvCxnSpPr>
          <p:nvPr/>
        </p:nvCxnSpPr>
        <p:spPr>
          <a:xfrm flipH="1">
            <a:off x="5701442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68FAF83-B7BD-1E5A-4208-E833758E2593}"/>
              </a:ext>
            </a:extLst>
          </p:cNvPr>
          <p:cNvCxnSpPr>
            <a:stCxn id="28" idx="5"/>
            <a:endCxn id="20" idx="0"/>
          </p:cNvCxnSpPr>
          <p:nvPr/>
        </p:nvCxnSpPr>
        <p:spPr>
          <a:xfrm>
            <a:off x="6758134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F79096D-5D6D-D9E9-25B9-D1317E913352}"/>
              </a:ext>
            </a:extLst>
          </p:cNvPr>
          <p:cNvCxnSpPr>
            <a:cxnSpLocks/>
            <a:stCxn id="45" idx="5"/>
            <a:endCxn id="17" idx="0"/>
          </p:cNvCxnSpPr>
          <p:nvPr/>
        </p:nvCxnSpPr>
        <p:spPr>
          <a:xfrm>
            <a:off x="6757125" y="2939760"/>
            <a:ext cx="245442" cy="47278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DC04C28-BBBF-6FD5-DBEE-969670D62902}"/>
              </a:ext>
            </a:extLst>
          </p:cNvPr>
          <p:cNvSpPr txBox="1"/>
          <p:nvPr/>
        </p:nvSpPr>
        <p:spPr>
          <a:xfrm>
            <a:off x="6222402" y="1334099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(-1,2)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93C8B73-4E59-7A82-C137-615DBFAFD70D}"/>
              </a:ext>
            </a:extLst>
          </p:cNvPr>
          <p:cNvSpPr/>
          <p:nvPr/>
        </p:nvSpPr>
        <p:spPr>
          <a:xfrm>
            <a:off x="6305303" y="2478841"/>
            <a:ext cx="529342" cy="54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A5ABED-C342-6A81-C9AF-C9848DD95E63}"/>
              </a:ext>
            </a:extLst>
          </p:cNvPr>
          <p:cNvSpPr txBox="1"/>
          <p:nvPr/>
        </p:nvSpPr>
        <p:spPr>
          <a:xfrm>
            <a:off x="6282854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91BFB1-96F8-25FE-9630-85398E46F749}"/>
              </a:ext>
            </a:extLst>
          </p:cNvPr>
          <p:cNvSpPr txBox="1"/>
          <p:nvPr/>
        </p:nvSpPr>
        <p:spPr>
          <a:xfrm>
            <a:off x="1646805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1</a:t>
            </a:r>
            <a:endParaRPr lang="en-CH" sz="1600" b="1" dirty="0"/>
          </a:p>
        </p:txBody>
      </p:sp>
      <p:sp>
        <p:nvSpPr>
          <p:cNvPr id="2440" name="TextBox 2439">
            <a:extLst>
              <a:ext uri="{FF2B5EF4-FFF2-40B4-BE49-F238E27FC236}">
                <a16:creationId xmlns:a16="http://schemas.microsoft.com/office/drawing/2014/main" id="{C02212D1-9F0C-E78C-D471-7FE2ACE2E0E2}"/>
              </a:ext>
            </a:extLst>
          </p:cNvPr>
          <p:cNvSpPr txBox="1"/>
          <p:nvPr/>
        </p:nvSpPr>
        <p:spPr>
          <a:xfrm>
            <a:off x="5997468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2</a:t>
            </a:r>
            <a:endParaRPr lang="en-CH" sz="1600" b="1" dirty="0"/>
          </a:p>
        </p:txBody>
      </p:sp>
    </p:spTree>
    <p:extLst>
      <p:ext uri="{BB962C8B-B14F-4D97-AF65-F5344CB8AC3E}">
        <p14:creationId xmlns:p14="http://schemas.microsoft.com/office/powerpoint/2010/main" val="840091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2E9FE2FB-EFF5-A906-FBF0-D458CD842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6178B1E2-BC20-8D6B-E27F-D0ED0094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524949DE-66A7-85BE-9111-63CE5427AA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85E99966-A260-D769-D036-97A5BF195B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46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A2014-6E4E-1ACD-EA2C-B36C61C561BB}"/>
              </a:ext>
            </a:extLst>
          </p:cNvPr>
          <p:cNvSpPr/>
          <p:nvPr/>
        </p:nvSpPr>
        <p:spPr>
          <a:xfrm>
            <a:off x="1181125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096EE7-4CC5-B3C7-84A0-AC5F3A500E5E}"/>
              </a:ext>
            </a:extLst>
          </p:cNvPr>
          <p:cNvSpPr txBox="1"/>
          <p:nvPr/>
        </p:nvSpPr>
        <p:spPr>
          <a:xfrm>
            <a:off x="2056634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CFEAC9-4205-3F29-F6E4-BDE86730A932}"/>
              </a:ext>
            </a:extLst>
          </p:cNvPr>
          <p:cNvSpPr/>
          <p:nvPr/>
        </p:nvSpPr>
        <p:spPr>
          <a:xfrm>
            <a:off x="2910875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BE5420-3A85-315F-B364-355F53F7F06E}"/>
              </a:ext>
            </a:extLst>
          </p:cNvPr>
          <p:cNvSpPr/>
          <p:nvPr/>
        </p:nvSpPr>
        <p:spPr>
          <a:xfrm>
            <a:off x="1181125" y="405053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79DFAF-B694-B7E6-726E-CFF7DB91379D}"/>
              </a:ext>
            </a:extLst>
          </p:cNvPr>
          <p:cNvSpPr/>
          <p:nvPr/>
        </p:nvSpPr>
        <p:spPr>
          <a:xfrm>
            <a:off x="2042884" y="405053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95B9F1-D94D-21F6-C9E6-51AAEDDF9E46}"/>
              </a:ext>
            </a:extLst>
          </p:cNvPr>
          <p:cNvSpPr/>
          <p:nvPr/>
        </p:nvSpPr>
        <p:spPr>
          <a:xfrm>
            <a:off x="1516634" y="325716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B60F46-F14E-6FE8-03D2-13DDDD9FEB80}"/>
              </a:ext>
            </a:extLst>
          </p:cNvPr>
          <p:cNvSpPr txBox="1"/>
          <p:nvPr/>
        </p:nvSpPr>
        <p:spPr>
          <a:xfrm>
            <a:off x="1532808" y="339328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BEB7A7E-6B2A-8700-B6A4-F1470A70C0DB}"/>
              </a:ext>
            </a:extLst>
          </p:cNvPr>
          <p:cNvSpPr/>
          <p:nvPr/>
        </p:nvSpPr>
        <p:spPr>
          <a:xfrm>
            <a:off x="1956898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DD7653-71A4-9ABA-DC50-F1653154DC36}"/>
              </a:ext>
            </a:extLst>
          </p:cNvPr>
          <p:cNvSpPr txBox="1"/>
          <p:nvPr/>
        </p:nvSpPr>
        <p:spPr>
          <a:xfrm>
            <a:off x="1973072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181C6A-D257-68BE-8FEE-C36EA6CC9BA7}"/>
              </a:ext>
            </a:extLst>
          </p:cNvPr>
          <p:cNvCxnSpPr>
            <a:cxnSpLocks/>
            <a:stCxn id="22" idx="4"/>
            <a:endCxn id="5" idx="0"/>
          </p:cNvCxnSpPr>
          <p:nvPr/>
        </p:nvCxnSpPr>
        <p:spPr>
          <a:xfrm>
            <a:off x="2226898" y="2170210"/>
            <a:ext cx="2759" cy="30863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9E1D1E-7D42-D275-F5F4-DED70ABE5C1D}"/>
              </a:ext>
            </a:extLst>
          </p:cNvPr>
          <p:cNvCxnSpPr>
            <a:stCxn id="22" idx="3"/>
            <a:endCxn id="3" idx="0"/>
          </p:cNvCxnSpPr>
          <p:nvPr/>
        </p:nvCxnSpPr>
        <p:spPr>
          <a:xfrm flipH="1">
            <a:off x="1361125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D15B82-0A96-4E0F-19E9-6783A9BB55DB}"/>
              </a:ext>
            </a:extLst>
          </p:cNvPr>
          <p:cNvCxnSpPr>
            <a:stCxn id="22" idx="5"/>
            <a:endCxn id="12" idx="0"/>
          </p:cNvCxnSpPr>
          <p:nvPr/>
        </p:nvCxnSpPr>
        <p:spPr>
          <a:xfrm>
            <a:off x="2417817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71FA87-DDF2-6A3F-FFC1-10BDD658DA17}"/>
              </a:ext>
            </a:extLst>
          </p:cNvPr>
          <p:cNvCxnSpPr>
            <a:cxnSpLocks/>
            <a:stCxn id="5" idx="3"/>
            <a:endCxn id="18" idx="0"/>
          </p:cNvCxnSpPr>
          <p:nvPr/>
        </p:nvCxnSpPr>
        <p:spPr>
          <a:xfrm flipH="1">
            <a:off x="1786634" y="2939760"/>
            <a:ext cx="255872" cy="31740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04B9CE-D86C-51FE-641A-3CC7C0456F18}"/>
              </a:ext>
            </a:extLst>
          </p:cNvPr>
          <p:cNvCxnSpPr>
            <a:stCxn id="18" idx="3"/>
            <a:endCxn id="13" idx="0"/>
          </p:cNvCxnSpPr>
          <p:nvPr/>
        </p:nvCxnSpPr>
        <p:spPr>
          <a:xfrm flipH="1">
            <a:off x="1361125" y="3718088"/>
            <a:ext cx="234590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913691-564B-789A-7FCA-82A7F7D91B17}"/>
              </a:ext>
            </a:extLst>
          </p:cNvPr>
          <p:cNvCxnSpPr>
            <a:stCxn id="18" idx="5"/>
            <a:endCxn id="14" idx="0"/>
          </p:cNvCxnSpPr>
          <p:nvPr/>
        </p:nvCxnSpPr>
        <p:spPr>
          <a:xfrm>
            <a:off x="1977553" y="3718088"/>
            <a:ext cx="245331" cy="33244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E9820D1-089B-2E33-5A25-8313BB29FAB4}"/>
              </a:ext>
            </a:extLst>
          </p:cNvPr>
          <p:cNvSpPr txBox="1"/>
          <p:nvPr/>
        </p:nvSpPr>
        <p:spPr>
          <a:xfrm>
            <a:off x="1882085" y="133409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(8,3)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0AE841-C42B-ADA3-BBD0-87BF55B04D6D}"/>
              </a:ext>
            </a:extLst>
          </p:cNvPr>
          <p:cNvSpPr/>
          <p:nvPr/>
        </p:nvSpPr>
        <p:spPr>
          <a:xfrm>
            <a:off x="1964986" y="2478841"/>
            <a:ext cx="529342" cy="54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D6394-95B7-7A9F-23C7-DB949F3ADBD6}"/>
              </a:ext>
            </a:extLst>
          </p:cNvPr>
          <p:cNvSpPr txBox="1"/>
          <p:nvPr/>
        </p:nvSpPr>
        <p:spPr>
          <a:xfrm>
            <a:off x="1942537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2749FD-1CD6-2A56-AF6E-80E5097A1795}"/>
              </a:ext>
            </a:extLst>
          </p:cNvPr>
          <p:cNvSpPr/>
          <p:nvPr/>
        </p:nvSpPr>
        <p:spPr>
          <a:xfrm>
            <a:off x="5521442" y="2612723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C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E1AC67-37AE-3C07-088D-E97AED601F5C}"/>
              </a:ext>
            </a:extLst>
          </p:cNvPr>
          <p:cNvSpPr txBox="1"/>
          <p:nvPr/>
        </p:nvSpPr>
        <p:spPr>
          <a:xfrm>
            <a:off x="6396951" y="284191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FBBF33-64DD-D6D6-634E-7156701ED40A}"/>
              </a:ext>
            </a:extLst>
          </p:cNvPr>
          <p:cNvSpPr/>
          <p:nvPr/>
        </p:nvSpPr>
        <p:spPr>
          <a:xfrm>
            <a:off x="6822567" y="3412544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151F59-DBD4-8BA1-7A37-1F885679B77F}"/>
              </a:ext>
            </a:extLst>
          </p:cNvPr>
          <p:cNvSpPr/>
          <p:nvPr/>
        </p:nvSpPr>
        <p:spPr>
          <a:xfrm>
            <a:off x="7251192" y="2612723"/>
            <a:ext cx="36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CH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2E1258D-0026-086F-21D9-60C2A36213EE}"/>
              </a:ext>
            </a:extLst>
          </p:cNvPr>
          <p:cNvSpPr/>
          <p:nvPr/>
        </p:nvSpPr>
        <p:spPr>
          <a:xfrm>
            <a:off x="6297215" y="1630210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9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518B04-D5EF-3D51-FA56-83600E7AF278}"/>
              </a:ext>
            </a:extLst>
          </p:cNvPr>
          <p:cNvSpPr txBox="1"/>
          <p:nvPr/>
        </p:nvSpPr>
        <p:spPr>
          <a:xfrm>
            <a:off x="6313389" y="176632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SEQ</a:t>
            </a:r>
            <a:endParaRPr lang="en-CH" sz="12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EE479E-7F4E-CD76-51A6-8F99D929AC3B}"/>
              </a:ext>
            </a:extLst>
          </p:cNvPr>
          <p:cNvCxnSpPr>
            <a:cxnSpLocks/>
            <a:stCxn id="28" idx="4"/>
            <a:endCxn id="45" idx="0"/>
          </p:cNvCxnSpPr>
          <p:nvPr/>
        </p:nvCxnSpPr>
        <p:spPr>
          <a:xfrm>
            <a:off x="6567215" y="2170210"/>
            <a:ext cx="2759" cy="30863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284DD53-BC99-D65D-6FDE-07D26860DD19}"/>
              </a:ext>
            </a:extLst>
          </p:cNvPr>
          <p:cNvCxnSpPr>
            <a:stCxn id="28" idx="3"/>
            <a:endCxn id="8" idx="0"/>
          </p:cNvCxnSpPr>
          <p:nvPr/>
        </p:nvCxnSpPr>
        <p:spPr>
          <a:xfrm flipH="1">
            <a:off x="5701442" y="2091129"/>
            <a:ext cx="674854" cy="5215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5F6334D-AADC-609C-ECBF-FEBCE81F9A64}"/>
              </a:ext>
            </a:extLst>
          </p:cNvPr>
          <p:cNvCxnSpPr>
            <a:stCxn id="28" idx="5"/>
            <a:endCxn id="20" idx="0"/>
          </p:cNvCxnSpPr>
          <p:nvPr/>
        </p:nvCxnSpPr>
        <p:spPr>
          <a:xfrm>
            <a:off x="6758134" y="2091129"/>
            <a:ext cx="673058" cy="5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EAF1630-F917-2139-435F-0D34D4C96994}"/>
              </a:ext>
            </a:extLst>
          </p:cNvPr>
          <p:cNvCxnSpPr>
            <a:cxnSpLocks/>
            <a:stCxn id="45" idx="5"/>
            <a:endCxn id="17" idx="0"/>
          </p:cNvCxnSpPr>
          <p:nvPr/>
        </p:nvCxnSpPr>
        <p:spPr>
          <a:xfrm>
            <a:off x="6757125" y="2939760"/>
            <a:ext cx="245442" cy="47278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FC22706-BB5F-BE4D-0CB0-25C78F5F5A7D}"/>
              </a:ext>
            </a:extLst>
          </p:cNvPr>
          <p:cNvSpPr txBox="1"/>
          <p:nvPr/>
        </p:nvSpPr>
        <p:spPr>
          <a:xfrm>
            <a:off x="6222402" y="1334099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(-1,2)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99D5C17-8E0B-9F63-AE2E-8DE91101B8A4}"/>
              </a:ext>
            </a:extLst>
          </p:cNvPr>
          <p:cNvSpPr/>
          <p:nvPr/>
        </p:nvSpPr>
        <p:spPr>
          <a:xfrm>
            <a:off x="6305303" y="2478841"/>
            <a:ext cx="529342" cy="54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3AEDA1-659A-FA45-A1A3-441363CCE637}"/>
              </a:ext>
            </a:extLst>
          </p:cNvPr>
          <p:cNvSpPr txBox="1"/>
          <p:nvPr/>
        </p:nvSpPr>
        <p:spPr>
          <a:xfrm>
            <a:off x="6282854" y="264590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CHOICE</a:t>
            </a:r>
            <a:endParaRPr lang="en-CH" sz="105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9014AC-EA7E-0B01-14F2-73E3745CA2CE}"/>
              </a:ext>
            </a:extLst>
          </p:cNvPr>
          <p:cNvSpPr txBox="1"/>
          <p:nvPr/>
        </p:nvSpPr>
        <p:spPr>
          <a:xfrm>
            <a:off x="1646805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1</a:t>
            </a:r>
            <a:endParaRPr lang="en-CH" sz="1600" b="1" dirty="0"/>
          </a:p>
        </p:txBody>
      </p:sp>
      <p:sp>
        <p:nvSpPr>
          <p:cNvPr id="2440" name="TextBox 2439">
            <a:extLst>
              <a:ext uri="{FF2B5EF4-FFF2-40B4-BE49-F238E27FC236}">
                <a16:creationId xmlns:a16="http://schemas.microsoft.com/office/drawing/2014/main" id="{2A27376A-77E2-21E8-41DA-E452034A192C}"/>
              </a:ext>
            </a:extLst>
          </p:cNvPr>
          <p:cNvSpPr txBox="1"/>
          <p:nvPr/>
        </p:nvSpPr>
        <p:spPr>
          <a:xfrm>
            <a:off x="5997468" y="1077316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Resultat</a:t>
            </a:r>
            <a:r>
              <a:rPr lang="en-GB" sz="1600" b="1" dirty="0"/>
              <a:t> 2</a:t>
            </a:r>
            <a:endParaRPr lang="en-CH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AEBF93-77BA-0831-D314-1E6BAB164A53}"/>
              </a:ext>
            </a:extLst>
          </p:cNvPr>
          <p:cNvSpPr/>
          <p:nvPr/>
        </p:nvSpPr>
        <p:spPr>
          <a:xfrm>
            <a:off x="1646805" y="1077316"/>
            <a:ext cx="1165704" cy="1208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22028E-1E46-C882-C3EF-3A7082802778}"/>
              </a:ext>
            </a:extLst>
          </p:cNvPr>
          <p:cNvSpPr/>
          <p:nvPr/>
        </p:nvSpPr>
        <p:spPr>
          <a:xfrm>
            <a:off x="5981604" y="1077316"/>
            <a:ext cx="1165704" cy="1208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BECC01-1C12-07A0-FC00-CF6B4C0B374C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910875" y="1681611"/>
            <a:ext cx="561838" cy="329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4B7804-7CF3-95EC-25FE-76F311E4EA1D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334020" y="1731129"/>
            <a:ext cx="547422" cy="280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38F68BA-415D-F2F7-D7DD-1220AFE5AA50}"/>
              </a:ext>
            </a:extLst>
          </p:cNvPr>
          <p:cNvSpPr txBox="1"/>
          <p:nvPr/>
        </p:nvSpPr>
        <p:spPr>
          <a:xfrm>
            <a:off x="3472713" y="1641876"/>
            <a:ext cx="18613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speichern</a:t>
            </a:r>
            <a:r>
              <a:rPr lang="en-GB" dirty="0">
                <a:solidFill>
                  <a:srgbClr val="FF0000"/>
                </a:solidFill>
              </a:rPr>
              <a:t> alle </a:t>
            </a:r>
            <a:r>
              <a:rPr lang="en-GB" dirty="0" err="1">
                <a:solidFill>
                  <a:srgbClr val="FF0000"/>
                </a:solidFill>
              </a:rPr>
              <a:t>möglichen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Lösungen</a:t>
            </a:r>
            <a:r>
              <a:rPr lang="en-GB" dirty="0">
                <a:solidFill>
                  <a:srgbClr val="FF0000"/>
                </a:solidFill>
              </a:rPr>
              <a:t> in </a:t>
            </a:r>
            <a:r>
              <a:rPr lang="en-GB" dirty="0" err="1">
                <a:solidFill>
                  <a:srgbClr val="FF0000"/>
                </a:solidFill>
              </a:rPr>
              <a:t>einer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Liste</a:t>
            </a:r>
            <a:r>
              <a:rPr lang="en-GB" dirty="0">
                <a:solidFill>
                  <a:srgbClr val="FF0000"/>
                </a:solidFill>
              </a:rPr>
              <a:t>.</a:t>
            </a:r>
            <a:endParaRPr lang="en-CH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4FA1289-C8FC-1927-5066-A78B1E749AC0}"/>
              </a:ext>
            </a:extLst>
          </p:cNvPr>
          <p:cNvCxnSpPr/>
          <p:nvPr/>
        </p:nvCxnSpPr>
        <p:spPr>
          <a:xfrm>
            <a:off x="4308691" y="2478841"/>
            <a:ext cx="0" cy="585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BEA31FA-A30D-5386-C14B-713AD0929850}"/>
              </a:ext>
            </a:extLst>
          </p:cNvPr>
          <p:cNvSpPr txBox="1"/>
          <p:nvPr/>
        </p:nvSpPr>
        <p:spPr>
          <a:xfrm>
            <a:off x="3595442" y="30436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{(8,3),(-1,2)}</a:t>
            </a:r>
            <a:endParaRPr lang="en-CH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1" grpId="0"/>
      <p:bldP spid="5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3050D70D-BA3D-3A8B-5AB2-1A3AE8C36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4B413DD1-7700-3113-066A-F019F9807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4A8E929E-895F-5335-98C2-8097B0D664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D35B3629-FBFA-762F-1E23-36F31B4AD5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47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E4ADA0-835B-127B-AF34-8378B23B2850}"/>
              </a:ext>
            </a:extLst>
          </p:cNvPr>
          <p:cNvGrpSpPr/>
          <p:nvPr/>
        </p:nvGrpSpPr>
        <p:grpSpPr>
          <a:xfrm>
            <a:off x="3527125" y="1266658"/>
            <a:ext cx="2089750" cy="3072063"/>
            <a:chOff x="1181125" y="1338470"/>
            <a:chExt cx="2089750" cy="30720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4A52A2B-1A71-6AFE-783B-8BF69F375A5F}"/>
                </a:ext>
              </a:extLst>
            </p:cNvPr>
            <p:cNvSpPr/>
            <p:nvPr/>
          </p:nvSpPr>
          <p:spPr>
            <a:xfrm>
              <a:off x="1181125" y="2612723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8C86B9-847B-C668-DE08-63F8C2508565}"/>
                </a:ext>
              </a:extLst>
            </p:cNvPr>
            <p:cNvSpPr txBox="1"/>
            <p:nvPr/>
          </p:nvSpPr>
          <p:spPr>
            <a:xfrm>
              <a:off x="2056634" y="2841918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0123D3-659A-DA2C-A6AC-C3779C2345BE}"/>
                </a:ext>
              </a:extLst>
            </p:cNvPr>
            <p:cNvSpPr/>
            <p:nvPr/>
          </p:nvSpPr>
          <p:spPr>
            <a:xfrm>
              <a:off x="2910875" y="2612723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  <a:endParaRPr lang="en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886D88-96CE-5C3D-AF45-0FE47D39CEF2}"/>
                </a:ext>
              </a:extLst>
            </p:cNvPr>
            <p:cNvSpPr/>
            <p:nvPr/>
          </p:nvSpPr>
          <p:spPr>
            <a:xfrm>
              <a:off x="1181125" y="4050533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  <a:endParaRPr lang="en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BE0867-CB0D-8AB7-A0EC-3FDFC8155983}"/>
                </a:ext>
              </a:extLst>
            </p:cNvPr>
            <p:cNvSpPr/>
            <p:nvPr/>
          </p:nvSpPr>
          <p:spPr>
            <a:xfrm>
              <a:off x="2042884" y="4050533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  <a:endParaRPr lang="en-CH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14B59C7-06DA-CC19-E4C0-849B12957785}"/>
                </a:ext>
              </a:extLst>
            </p:cNvPr>
            <p:cNvSpPr/>
            <p:nvPr/>
          </p:nvSpPr>
          <p:spPr>
            <a:xfrm>
              <a:off x="1516634" y="3257169"/>
              <a:ext cx="540000" cy="54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12214A-5A17-E634-7984-FF621B1261A0}"/>
                </a:ext>
              </a:extLst>
            </p:cNvPr>
            <p:cNvSpPr txBox="1"/>
            <p:nvPr/>
          </p:nvSpPr>
          <p:spPr>
            <a:xfrm>
              <a:off x="1532808" y="3393287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7BFE93B-40F5-A98E-3D63-B32F302A620D}"/>
                </a:ext>
              </a:extLst>
            </p:cNvPr>
            <p:cNvSpPr/>
            <p:nvPr/>
          </p:nvSpPr>
          <p:spPr>
            <a:xfrm>
              <a:off x="1956898" y="1630210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B80712-EFAC-6C14-552A-A64D19B5D05F}"/>
                </a:ext>
              </a:extLst>
            </p:cNvPr>
            <p:cNvSpPr txBox="1"/>
            <p:nvPr/>
          </p:nvSpPr>
          <p:spPr>
            <a:xfrm>
              <a:off x="1973072" y="1766328"/>
              <a:ext cx="5100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E5111D4-4BAD-517D-48F7-B42FE98D607F}"/>
                </a:ext>
              </a:extLst>
            </p:cNvPr>
            <p:cNvCxnSpPr>
              <a:cxnSpLocks/>
              <a:stCxn id="22" idx="4"/>
              <a:endCxn id="5" idx="0"/>
            </p:cNvCxnSpPr>
            <p:nvPr/>
          </p:nvCxnSpPr>
          <p:spPr>
            <a:xfrm>
              <a:off x="2226898" y="2170210"/>
              <a:ext cx="2759" cy="30863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D7182F6-4442-60CF-5CE3-BFCA228DCF67}"/>
                </a:ext>
              </a:extLst>
            </p:cNvPr>
            <p:cNvCxnSpPr>
              <a:stCxn id="22" idx="3"/>
              <a:endCxn id="3" idx="0"/>
            </p:cNvCxnSpPr>
            <p:nvPr/>
          </p:nvCxnSpPr>
          <p:spPr>
            <a:xfrm flipH="1">
              <a:off x="1361125" y="2091129"/>
              <a:ext cx="674854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9428BDC-8962-39A9-12C3-26B4781F2BC4}"/>
                </a:ext>
              </a:extLst>
            </p:cNvPr>
            <p:cNvCxnSpPr>
              <a:stCxn id="22" idx="5"/>
              <a:endCxn id="12" idx="0"/>
            </p:cNvCxnSpPr>
            <p:nvPr/>
          </p:nvCxnSpPr>
          <p:spPr>
            <a:xfrm>
              <a:off x="2417817" y="2091129"/>
              <a:ext cx="673058" cy="521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B384F1B-0BB1-5518-5787-4C75395CEA31}"/>
                </a:ext>
              </a:extLst>
            </p:cNvPr>
            <p:cNvCxnSpPr>
              <a:cxnSpLocks/>
              <a:stCxn id="5" idx="3"/>
              <a:endCxn id="18" idx="0"/>
            </p:cNvCxnSpPr>
            <p:nvPr/>
          </p:nvCxnSpPr>
          <p:spPr>
            <a:xfrm flipH="1">
              <a:off x="1786634" y="2939760"/>
              <a:ext cx="255872" cy="31740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57FB10A-76E5-43B0-59FA-790D32232B3A}"/>
                </a:ext>
              </a:extLst>
            </p:cNvPr>
            <p:cNvCxnSpPr>
              <a:stCxn id="18" idx="3"/>
              <a:endCxn id="13" idx="0"/>
            </p:cNvCxnSpPr>
            <p:nvPr/>
          </p:nvCxnSpPr>
          <p:spPr>
            <a:xfrm flipH="1">
              <a:off x="1361125" y="3718088"/>
              <a:ext cx="234590" cy="33244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3B16E44-4FD1-C819-F258-FED3A7567191}"/>
                </a:ext>
              </a:extLst>
            </p:cNvPr>
            <p:cNvCxnSpPr>
              <a:stCxn id="18" idx="5"/>
              <a:endCxn id="14" idx="0"/>
            </p:cNvCxnSpPr>
            <p:nvPr/>
          </p:nvCxnSpPr>
          <p:spPr>
            <a:xfrm>
              <a:off x="1977553" y="3718088"/>
              <a:ext cx="245331" cy="33244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A0B8FDD-62C2-CBA6-8676-4A8F50C8F443}"/>
                </a:ext>
              </a:extLst>
            </p:cNvPr>
            <p:cNvSpPr txBox="1"/>
            <p:nvPr/>
          </p:nvSpPr>
          <p:spPr>
            <a:xfrm>
              <a:off x="1441621" y="1338470"/>
              <a:ext cx="1576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{(8,3),(-1,2)}</a:t>
              </a:r>
              <a:endParaRPr lang="en-CH" dirty="0">
                <a:latin typeface="Consolas" panose="020B0609020204030204" pitchFamily="49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586C16-A921-AE72-65AA-623C14696484}"/>
                </a:ext>
              </a:extLst>
            </p:cNvPr>
            <p:cNvSpPr/>
            <p:nvPr/>
          </p:nvSpPr>
          <p:spPr>
            <a:xfrm>
              <a:off x="1964986" y="2478841"/>
              <a:ext cx="529342" cy="54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F4FBEF-273B-C925-C7CD-6FB6C06B7794}"/>
                </a:ext>
              </a:extLst>
            </p:cNvPr>
            <p:cNvSpPr txBox="1"/>
            <p:nvPr/>
          </p:nvSpPr>
          <p:spPr>
            <a:xfrm>
              <a:off x="1942537" y="2645906"/>
              <a:ext cx="5838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solidFill>
                    <a:schemeClr val="bg1"/>
                  </a:solidFill>
                </a:rPr>
                <a:t>CHOICE</a:t>
              </a:r>
              <a:endParaRPr lang="en-CH" sz="105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734642-68AD-286E-8C92-B717AB5B9380}"/>
                </a:ext>
              </a:extLst>
            </p:cNvPr>
            <p:cNvSpPr/>
            <p:nvPr/>
          </p:nvSpPr>
          <p:spPr>
            <a:xfrm>
              <a:off x="2495680" y="3347169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-2</a:t>
              </a:r>
              <a:endParaRPr lang="en-CH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A4A28C2-1773-06EF-2126-E98AB08AD36B}"/>
                </a:ext>
              </a:extLst>
            </p:cNvPr>
            <p:cNvCxnSpPr>
              <a:cxnSpLocks/>
              <a:stCxn id="5" idx="5"/>
              <a:endCxn id="17" idx="0"/>
            </p:cNvCxnSpPr>
            <p:nvPr/>
          </p:nvCxnSpPr>
          <p:spPr>
            <a:xfrm>
              <a:off x="2416808" y="2939760"/>
              <a:ext cx="258872" cy="40740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49E269D-830A-495E-02B3-D646900DA718}"/>
              </a:ext>
            </a:extLst>
          </p:cNvPr>
          <p:cNvSpPr txBox="1"/>
          <p:nvPr/>
        </p:nvSpPr>
        <p:spPr>
          <a:xfrm>
            <a:off x="2719906" y="1251269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Lösungen</a:t>
            </a:r>
            <a:r>
              <a:rPr lang="en-GB" b="1" dirty="0"/>
              <a:t>:</a:t>
            </a:r>
            <a:endParaRPr lang="en-CH" b="1" dirty="0"/>
          </a:p>
        </p:txBody>
      </p:sp>
    </p:spTree>
    <p:extLst>
      <p:ext uri="{BB962C8B-B14F-4D97-AF65-F5344CB8AC3E}">
        <p14:creationId xmlns:p14="http://schemas.microsoft.com/office/powerpoint/2010/main" val="4019740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E0E87360-FDB4-05AC-0BC3-B791A9EB0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DAF8C247-D3F8-419D-A832-D5908A0E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7B35DEBE-4B36-197B-4467-9B4A3C5141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05AF40F6-9BFA-A45B-DE47-0E2EB9AA134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48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00047D-A6DC-D6BE-AECD-BE03CAA411A6}"/>
              </a:ext>
            </a:extLst>
          </p:cNvPr>
          <p:cNvGrpSpPr/>
          <p:nvPr/>
        </p:nvGrpSpPr>
        <p:grpSpPr>
          <a:xfrm>
            <a:off x="3527125" y="1266658"/>
            <a:ext cx="2089750" cy="3072063"/>
            <a:chOff x="1181125" y="1338470"/>
            <a:chExt cx="2089750" cy="30720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33A7AD-66DE-A8BD-B4A2-351ABCC8394D}"/>
                </a:ext>
              </a:extLst>
            </p:cNvPr>
            <p:cNvSpPr/>
            <p:nvPr/>
          </p:nvSpPr>
          <p:spPr>
            <a:xfrm>
              <a:off x="1181125" y="2612723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1A0534-D171-B1EB-C640-2943DC32A0D6}"/>
                </a:ext>
              </a:extLst>
            </p:cNvPr>
            <p:cNvSpPr txBox="1"/>
            <p:nvPr/>
          </p:nvSpPr>
          <p:spPr>
            <a:xfrm>
              <a:off x="2056634" y="2841918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974278-6EA7-BCB9-CBB5-C5262A6BA102}"/>
                </a:ext>
              </a:extLst>
            </p:cNvPr>
            <p:cNvSpPr/>
            <p:nvPr/>
          </p:nvSpPr>
          <p:spPr>
            <a:xfrm>
              <a:off x="2910875" y="2612723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  <a:endParaRPr lang="en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1C00BD-9EEE-BEEB-17CF-8CC106C96B47}"/>
                </a:ext>
              </a:extLst>
            </p:cNvPr>
            <p:cNvSpPr/>
            <p:nvPr/>
          </p:nvSpPr>
          <p:spPr>
            <a:xfrm>
              <a:off x="1181125" y="4050533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  <a:endParaRPr lang="en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370A49-E9E3-1202-EDBC-57A4FF54ACF1}"/>
                </a:ext>
              </a:extLst>
            </p:cNvPr>
            <p:cNvSpPr/>
            <p:nvPr/>
          </p:nvSpPr>
          <p:spPr>
            <a:xfrm>
              <a:off x="2042884" y="4050533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  <a:endParaRPr lang="en-CH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DB4AB9-DE17-DA66-E6E9-4ED441329C38}"/>
                </a:ext>
              </a:extLst>
            </p:cNvPr>
            <p:cNvSpPr/>
            <p:nvPr/>
          </p:nvSpPr>
          <p:spPr>
            <a:xfrm>
              <a:off x="1516634" y="3257169"/>
              <a:ext cx="540000" cy="54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B1E730-6BAF-2CEF-FDBB-77676E7C8367}"/>
                </a:ext>
              </a:extLst>
            </p:cNvPr>
            <p:cNvSpPr txBox="1"/>
            <p:nvPr/>
          </p:nvSpPr>
          <p:spPr>
            <a:xfrm>
              <a:off x="1532808" y="3393287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8AEBDA0-8635-23FB-9986-AB3403A5D4E9}"/>
                </a:ext>
              </a:extLst>
            </p:cNvPr>
            <p:cNvSpPr/>
            <p:nvPr/>
          </p:nvSpPr>
          <p:spPr>
            <a:xfrm>
              <a:off x="1956898" y="1630210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A663FF-7DE5-06F2-692D-537FF6A13110}"/>
                </a:ext>
              </a:extLst>
            </p:cNvPr>
            <p:cNvSpPr txBox="1"/>
            <p:nvPr/>
          </p:nvSpPr>
          <p:spPr>
            <a:xfrm>
              <a:off x="1973072" y="1766328"/>
              <a:ext cx="5100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B6087F7-8AB3-A5F8-8618-560F292F5E26}"/>
                </a:ext>
              </a:extLst>
            </p:cNvPr>
            <p:cNvCxnSpPr>
              <a:cxnSpLocks/>
              <a:stCxn id="22" idx="4"/>
              <a:endCxn id="5" idx="0"/>
            </p:cNvCxnSpPr>
            <p:nvPr/>
          </p:nvCxnSpPr>
          <p:spPr>
            <a:xfrm>
              <a:off x="2226898" y="2170210"/>
              <a:ext cx="2759" cy="30863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9B8AC3B-AAB7-375F-DF51-6B85D7238F12}"/>
                </a:ext>
              </a:extLst>
            </p:cNvPr>
            <p:cNvCxnSpPr>
              <a:stCxn id="22" idx="3"/>
              <a:endCxn id="3" idx="0"/>
            </p:cNvCxnSpPr>
            <p:nvPr/>
          </p:nvCxnSpPr>
          <p:spPr>
            <a:xfrm flipH="1">
              <a:off x="1361125" y="2091129"/>
              <a:ext cx="674854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D84B5A3-382B-C7CF-B6A5-A09866AE8D68}"/>
                </a:ext>
              </a:extLst>
            </p:cNvPr>
            <p:cNvCxnSpPr>
              <a:stCxn id="22" idx="5"/>
              <a:endCxn id="12" idx="0"/>
            </p:cNvCxnSpPr>
            <p:nvPr/>
          </p:nvCxnSpPr>
          <p:spPr>
            <a:xfrm>
              <a:off x="2417817" y="2091129"/>
              <a:ext cx="673058" cy="521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C79925E-81AD-9D2B-A0F0-B44E4E4BB15A}"/>
                </a:ext>
              </a:extLst>
            </p:cNvPr>
            <p:cNvCxnSpPr>
              <a:cxnSpLocks/>
              <a:stCxn id="5" idx="3"/>
              <a:endCxn id="18" idx="0"/>
            </p:cNvCxnSpPr>
            <p:nvPr/>
          </p:nvCxnSpPr>
          <p:spPr>
            <a:xfrm flipH="1">
              <a:off x="1786634" y="2939760"/>
              <a:ext cx="255872" cy="31740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44C443C-F4D5-CF7E-ABB6-65CE79B5FEDA}"/>
                </a:ext>
              </a:extLst>
            </p:cNvPr>
            <p:cNvCxnSpPr>
              <a:stCxn id="18" idx="3"/>
              <a:endCxn id="13" idx="0"/>
            </p:cNvCxnSpPr>
            <p:nvPr/>
          </p:nvCxnSpPr>
          <p:spPr>
            <a:xfrm flipH="1">
              <a:off x="1361125" y="3718088"/>
              <a:ext cx="234590" cy="33244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47E200A-43E0-CCAC-24E0-68D0963F7D0C}"/>
                </a:ext>
              </a:extLst>
            </p:cNvPr>
            <p:cNvCxnSpPr>
              <a:stCxn id="18" idx="5"/>
              <a:endCxn id="14" idx="0"/>
            </p:cNvCxnSpPr>
            <p:nvPr/>
          </p:nvCxnSpPr>
          <p:spPr>
            <a:xfrm>
              <a:off x="1977553" y="3718088"/>
              <a:ext cx="245331" cy="33244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EBE4A7-78A8-8A19-451F-00DCD69A61D1}"/>
                </a:ext>
              </a:extLst>
            </p:cNvPr>
            <p:cNvSpPr txBox="1"/>
            <p:nvPr/>
          </p:nvSpPr>
          <p:spPr>
            <a:xfrm>
              <a:off x="1441621" y="1338470"/>
              <a:ext cx="1576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{(8,3),(-1,2)}</a:t>
              </a:r>
              <a:endParaRPr lang="en-CH" dirty="0">
                <a:latin typeface="Consolas" panose="020B0609020204030204" pitchFamily="49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06FCCE7-F8A4-ABDE-C1BC-9BA7B960D044}"/>
                </a:ext>
              </a:extLst>
            </p:cNvPr>
            <p:cNvSpPr/>
            <p:nvPr/>
          </p:nvSpPr>
          <p:spPr>
            <a:xfrm>
              <a:off x="1964986" y="2478841"/>
              <a:ext cx="529342" cy="54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F73505-EFC7-9E5E-C92D-DCF6B14AAB22}"/>
                </a:ext>
              </a:extLst>
            </p:cNvPr>
            <p:cNvSpPr txBox="1"/>
            <p:nvPr/>
          </p:nvSpPr>
          <p:spPr>
            <a:xfrm>
              <a:off x="1942537" y="2645906"/>
              <a:ext cx="5838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solidFill>
                    <a:schemeClr val="bg1"/>
                  </a:solidFill>
                </a:rPr>
                <a:t>CHOICE</a:t>
              </a:r>
              <a:endParaRPr lang="en-CH" sz="105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203583-235E-5E6F-6FAC-2A6F270A5531}"/>
                </a:ext>
              </a:extLst>
            </p:cNvPr>
            <p:cNvSpPr/>
            <p:nvPr/>
          </p:nvSpPr>
          <p:spPr>
            <a:xfrm>
              <a:off x="2495680" y="3347169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-2</a:t>
              </a:r>
              <a:endParaRPr lang="en-CH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843687B-E4F7-7954-1669-840B44EC8872}"/>
                </a:ext>
              </a:extLst>
            </p:cNvPr>
            <p:cNvCxnSpPr>
              <a:cxnSpLocks/>
              <a:stCxn id="5" idx="5"/>
              <a:endCxn id="17" idx="0"/>
            </p:cNvCxnSpPr>
            <p:nvPr/>
          </p:nvCxnSpPr>
          <p:spPr>
            <a:xfrm>
              <a:off x="2416808" y="2939760"/>
              <a:ext cx="258872" cy="40740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6E70FD-4C9D-7199-50CC-3F05815BFAC3}"/>
              </a:ext>
            </a:extLst>
          </p:cNvPr>
          <p:cNvSpPr txBox="1"/>
          <p:nvPr/>
        </p:nvSpPr>
        <p:spPr>
          <a:xfrm>
            <a:off x="2719906" y="1251269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Lösungen</a:t>
            </a:r>
            <a:r>
              <a:rPr lang="en-GB" b="1" dirty="0"/>
              <a:t>:</a:t>
            </a:r>
            <a:endParaRPr lang="en-CH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C088D7-E6AD-AEE3-C036-B00EF88ADA3B}"/>
              </a:ext>
            </a:extLst>
          </p:cNvPr>
          <p:cNvSpPr/>
          <p:nvPr/>
        </p:nvSpPr>
        <p:spPr>
          <a:xfrm>
            <a:off x="3862634" y="1266658"/>
            <a:ext cx="145141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0C3949-E3C0-4193-CCCC-C4DC4BF2726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436875" y="1412293"/>
            <a:ext cx="994533" cy="106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77BAFA3-0C5E-6B47-7F64-A87FD00AB23D}"/>
              </a:ext>
            </a:extLst>
          </p:cNvPr>
          <p:cNvSpPr txBox="1"/>
          <p:nvPr/>
        </p:nvSpPr>
        <p:spPr>
          <a:xfrm>
            <a:off x="6431408" y="1149353"/>
            <a:ext cx="1948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müssen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jedes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Zwischenresultat</a:t>
            </a:r>
            <a:r>
              <a:rPr lang="en-GB" dirty="0">
                <a:solidFill>
                  <a:srgbClr val="FF0000"/>
                </a:solidFill>
              </a:rPr>
              <a:t> in der </a:t>
            </a:r>
            <a:r>
              <a:rPr lang="en-GB" dirty="0" err="1">
                <a:solidFill>
                  <a:srgbClr val="FF0000"/>
                </a:solidFill>
              </a:rPr>
              <a:t>Liste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updaten</a:t>
            </a:r>
            <a:r>
              <a:rPr lang="en-GB" dirty="0">
                <a:solidFill>
                  <a:srgbClr val="FF0000"/>
                </a:solidFill>
              </a:rPr>
              <a:t>.</a:t>
            </a: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B8C1542A-08DB-AEF7-5D23-E18CACA45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23198E2A-1ADE-E549-B139-EF9864E8B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1ED5C755-AE0B-28E0-39EB-56F35DE7D3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B1220326-7787-0B5F-DF66-909EC8BC5C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49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DDBDAD-6947-CEED-06CB-B5ECF60BC6C4}"/>
              </a:ext>
            </a:extLst>
          </p:cNvPr>
          <p:cNvGrpSpPr/>
          <p:nvPr/>
        </p:nvGrpSpPr>
        <p:grpSpPr>
          <a:xfrm>
            <a:off x="3527125" y="1266658"/>
            <a:ext cx="2631658" cy="3072063"/>
            <a:chOff x="1181125" y="1338470"/>
            <a:chExt cx="2631658" cy="30720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EC72B10-629F-4289-87B7-C08E064B9BAB}"/>
                </a:ext>
              </a:extLst>
            </p:cNvPr>
            <p:cNvSpPr/>
            <p:nvPr/>
          </p:nvSpPr>
          <p:spPr>
            <a:xfrm>
              <a:off x="1181125" y="2612723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F12AFE-BC88-1457-EDE3-019E7DE2BC77}"/>
                </a:ext>
              </a:extLst>
            </p:cNvPr>
            <p:cNvSpPr txBox="1"/>
            <p:nvPr/>
          </p:nvSpPr>
          <p:spPr>
            <a:xfrm>
              <a:off x="2056634" y="2841918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830BFA-AB97-BF22-D1E6-6FD913C3480E}"/>
                </a:ext>
              </a:extLst>
            </p:cNvPr>
            <p:cNvSpPr/>
            <p:nvPr/>
          </p:nvSpPr>
          <p:spPr>
            <a:xfrm>
              <a:off x="2910875" y="2612723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  <a:endParaRPr lang="en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7DF2F0-A61B-F4CF-452F-E226DEED5646}"/>
                </a:ext>
              </a:extLst>
            </p:cNvPr>
            <p:cNvSpPr/>
            <p:nvPr/>
          </p:nvSpPr>
          <p:spPr>
            <a:xfrm>
              <a:off x="1181125" y="4050533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  <a:endParaRPr lang="en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981A34-2E37-1781-D018-A46014694689}"/>
                </a:ext>
              </a:extLst>
            </p:cNvPr>
            <p:cNvSpPr/>
            <p:nvPr/>
          </p:nvSpPr>
          <p:spPr>
            <a:xfrm>
              <a:off x="2042884" y="4050533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  <a:endParaRPr lang="en-CH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E2F83E-6735-58F9-EC37-02168DC96B7C}"/>
                </a:ext>
              </a:extLst>
            </p:cNvPr>
            <p:cNvSpPr/>
            <p:nvPr/>
          </p:nvSpPr>
          <p:spPr>
            <a:xfrm>
              <a:off x="1516634" y="3257169"/>
              <a:ext cx="540000" cy="54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E4EFEF-5B83-B241-C002-CE6A325BD93E}"/>
                </a:ext>
              </a:extLst>
            </p:cNvPr>
            <p:cNvSpPr txBox="1"/>
            <p:nvPr/>
          </p:nvSpPr>
          <p:spPr>
            <a:xfrm>
              <a:off x="1532808" y="3393287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0AC93E4-F479-4BA1-167A-4C0C48B0FFD1}"/>
                </a:ext>
              </a:extLst>
            </p:cNvPr>
            <p:cNvSpPr/>
            <p:nvPr/>
          </p:nvSpPr>
          <p:spPr>
            <a:xfrm>
              <a:off x="1956898" y="1630210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A46546-DA13-64BB-A79A-36C028AB3F46}"/>
                </a:ext>
              </a:extLst>
            </p:cNvPr>
            <p:cNvSpPr txBox="1"/>
            <p:nvPr/>
          </p:nvSpPr>
          <p:spPr>
            <a:xfrm>
              <a:off x="1973072" y="1766328"/>
              <a:ext cx="5100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0D059FF-DC72-F7D4-D46A-1D07684DFF5B}"/>
                </a:ext>
              </a:extLst>
            </p:cNvPr>
            <p:cNvCxnSpPr>
              <a:cxnSpLocks/>
              <a:stCxn id="22" idx="4"/>
              <a:endCxn id="5" idx="0"/>
            </p:cNvCxnSpPr>
            <p:nvPr/>
          </p:nvCxnSpPr>
          <p:spPr>
            <a:xfrm>
              <a:off x="2226898" y="2170210"/>
              <a:ext cx="2759" cy="30863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BFB6C58-E4E4-49D6-44FC-1DCDD611BD93}"/>
                </a:ext>
              </a:extLst>
            </p:cNvPr>
            <p:cNvCxnSpPr>
              <a:stCxn id="22" idx="3"/>
              <a:endCxn id="3" idx="0"/>
            </p:cNvCxnSpPr>
            <p:nvPr/>
          </p:nvCxnSpPr>
          <p:spPr>
            <a:xfrm flipH="1">
              <a:off x="1361125" y="2091129"/>
              <a:ext cx="674854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68E10AC-9145-6C56-1439-7B4D088A8ECC}"/>
                </a:ext>
              </a:extLst>
            </p:cNvPr>
            <p:cNvCxnSpPr>
              <a:stCxn id="22" idx="5"/>
              <a:endCxn id="12" idx="0"/>
            </p:cNvCxnSpPr>
            <p:nvPr/>
          </p:nvCxnSpPr>
          <p:spPr>
            <a:xfrm>
              <a:off x="2417817" y="2091129"/>
              <a:ext cx="673058" cy="521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B21DDA6-D696-AD8C-5106-CAC0DEB56B9F}"/>
                </a:ext>
              </a:extLst>
            </p:cNvPr>
            <p:cNvCxnSpPr>
              <a:cxnSpLocks/>
              <a:stCxn id="5" idx="3"/>
              <a:endCxn id="18" idx="0"/>
            </p:cNvCxnSpPr>
            <p:nvPr/>
          </p:nvCxnSpPr>
          <p:spPr>
            <a:xfrm flipH="1">
              <a:off x="1786634" y="2939760"/>
              <a:ext cx="255872" cy="31740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DD6B474-8F0E-25F6-56F5-2E1F36BB68B9}"/>
                </a:ext>
              </a:extLst>
            </p:cNvPr>
            <p:cNvCxnSpPr>
              <a:stCxn id="18" idx="3"/>
              <a:endCxn id="13" idx="0"/>
            </p:cNvCxnSpPr>
            <p:nvPr/>
          </p:nvCxnSpPr>
          <p:spPr>
            <a:xfrm flipH="1">
              <a:off x="1361125" y="3718088"/>
              <a:ext cx="234590" cy="33244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73A55F9-6FEC-264E-9AE3-744F9A5DD2B1}"/>
                </a:ext>
              </a:extLst>
            </p:cNvPr>
            <p:cNvCxnSpPr>
              <a:stCxn id="18" idx="5"/>
              <a:endCxn id="14" idx="0"/>
            </p:cNvCxnSpPr>
            <p:nvPr/>
          </p:nvCxnSpPr>
          <p:spPr>
            <a:xfrm>
              <a:off x="1977553" y="3718088"/>
              <a:ext cx="245331" cy="33244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5857F97-F0C1-98A7-61D3-F2F66A62C805}"/>
                </a:ext>
              </a:extLst>
            </p:cNvPr>
            <p:cNvSpPr txBox="1"/>
            <p:nvPr/>
          </p:nvSpPr>
          <p:spPr>
            <a:xfrm>
              <a:off x="1441621" y="1338470"/>
              <a:ext cx="2371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{(</a:t>
              </a:r>
              <a:r>
                <a:rPr lang="en-GB" dirty="0">
                  <a:solidFill>
                    <a:schemeClr val="tx1"/>
                  </a:solidFill>
                  <a:latin typeface="Consolas" panose="020B0609020204030204" pitchFamily="49" charset="0"/>
                </a:rPr>
                <a:t>8</a:t>
              </a:r>
              <a:r>
                <a:rPr lang="en-GB" dirty="0">
                  <a:solidFill>
                    <a:srgbClr val="FF0000"/>
                  </a:solidFill>
                  <a:latin typeface="Consolas" panose="020B0609020204030204" pitchFamily="49" charset="0"/>
                </a:rPr>
                <a:t>+5</a:t>
              </a:r>
              <a:r>
                <a:rPr lang="en-GB" dirty="0">
                  <a:solidFill>
                    <a:schemeClr val="tx1"/>
                  </a:solidFill>
                  <a:latin typeface="Consolas" panose="020B0609020204030204" pitchFamily="49" charset="0"/>
                </a:rPr>
                <a:t>,3</a:t>
              </a:r>
              <a:r>
                <a:rPr lang="en-GB" dirty="0">
                  <a:solidFill>
                    <a:srgbClr val="FF0000"/>
                  </a:solidFill>
                  <a:latin typeface="Consolas" panose="020B0609020204030204" pitchFamily="49" charset="0"/>
                </a:rPr>
                <a:t>+1</a:t>
              </a:r>
              <a:r>
                <a:rPr lang="en-GB" dirty="0">
                  <a:latin typeface="Consolas" panose="020B0609020204030204" pitchFamily="49" charset="0"/>
                </a:rPr>
                <a:t>),(-1</a:t>
              </a:r>
              <a:r>
                <a:rPr lang="en-GB" dirty="0">
                  <a:solidFill>
                    <a:srgbClr val="FF0000"/>
                  </a:solidFill>
                  <a:latin typeface="Consolas" panose="020B0609020204030204" pitchFamily="49" charset="0"/>
                </a:rPr>
                <a:t>+5</a:t>
              </a:r>
              <a:r>
                <a:rPr lang="en-GB" dirty="0">
                  <a:latin typeface="Consolas" panose="020B0609020204030204" pitchFamily="49" charset="0"/>
                </a:rPr>
                <a:t>,2</a:t>
              </a:r>
              <a:r>
                <a:rPr lang="en-GB" dirty="0">
                  <a:solidFill>
                    <a:srgbClr val="FF0000"/>
                  </a:solidFill>
                  <a:latin typeface="Consolas" panose="020B0609020204030204" pitchFamily="49" charset="0"/>
                </a:rPr>
                <a:t>+1</a:t>
              </a:r>
              <a:r>
                <a:rPr lang="en-GB" dirty="0">
                  <a:latin typeface="Consolas" panose="020B0609020204030204" pitchFamily="49" charset="0"/>
                </a:rPr>
                <a:t>)}</a:t>
              </a:r>
              <a:endParaRPr lang="en-CH" dirty="0">
                <a:latin typeface="Consolas" panose="020B0609020204030204" pitchFamily="49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E684722-F408-397B-F903-A8203978DE7B}"/>
                </a:ext>
              </a:extLst>
            </p:cNvPr>
            <p:cNvSpPr/>
            <p:nvPr/>
          </p:nvSpPr>
          <p:spPr>
            <a:xfrm>
              <a:off x="1964986" y="2478841"/>
              <a:ext cx="529342" cy="54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FCC2AF-BD6F-E187-AD34-8BB23A0FA177}"/>
                </a:ext>
              </a:extLst>
            </p:cNvPr>
            <p:cNvSpPr txBox="1"/>
            <p:nvPr/>
          </p:nvSpPr>
          <p:spPr>
            <a:xfrm>
              <a:off x="1942537" y="2645906"/>
              <a:ext cx="5838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solidFill>
                    <a:schemeClr val="bg1"/>
                  </a:solidFill>
                </a:rPr>
                <a:t>CHOICE</a:t>
              </a:r>
              <a:endParaRPr lang="en-CH" sz="105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C60088-E5C7-AF8A-43BB-1663E1F8CB5D}"/>
                </a:ext>
              </a:extLst>
            </p:cNvPr>
            <p:cNvSpPr/>
            <p:nvPr/>
          </p:nvSpPr>
          <p:spPr>
            <a:xfrm>
              <a:off x="2495680" y="3347169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-2</a:t>
              </a:r>
              <a:endParaRPr lang="en-CH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3CCA2A0-02D6-20BE-A165-15D96CA6C58D}"/>
                </a:ext>
              </a:extLst>
            </p:cNvPr>
            <p:cNvCxnSpPr>
              <a:cxnSpLocks/>
              <a:stCxn id="5" idx="5"/>
              <a:endCxn id="17" idx="0"/>
            </p:cNvCxnSpPr>
            <p:nvPr/>
          </p:nvCxnSpPr>
          <p:spPr>
            <a:xfrm>
              <a:off x="2416808" y="2939760"/>
              <a:ext cx="258872" cy="40740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E4C69F-E427-8EB1-2953-DD65AF42C0C0}"/>
              </a:ext>
            </a:extLst>
          </p:cNvPr>
          <p:cNvSpPr txBox="1"/>
          <p:nvPr/>
        </p:nvSpPr>
        <p:spPr>
          <a:xfrm>
            <a:off x="2719906" y="1251269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Lösungen</a:t>
            </a:r>
            <a:r>
              <a:rPr lang="en-GB" b="1" dirty="0"/>
              <a:t>:</a:t>
            </a:r>
            <a:endParaRPr lang="en-CH" b="1" dirty="0"/>
          </a:p>
        </p:txBody>
      </p:sp>
    </p:spTree>
    <p:extLst>
      <p:ext uri="{BB962C8B-B14F-4D97-AF65-F5344CB8AC3E}">
        <p14:creationId xmlns:p14="http://schemas.microsoft.com/office/powerpoint/2010/main" val="202533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CCD8F43F-FA23-AE66-1AEF-7D9F37664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Rectangle 248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5323E8DF-912E-95FF-342E-A0E866AC0C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5B5B3D2-39B3-2668-16EA-F25CBD4EE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07" y="1256420"/>
            <a:ext cx="7243184" cy="3295649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D453A183-72E7-8406-3E4E-C0526D3E569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5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2915026-F81E-1162-FD47-7E23502071A6}"/>
                  </a:ext>
                </a:extLst>
              </p14:cNvPr>
              <p14:cNvContentPartPr/>
              <p14:nvPr/>
            </p14:nvContentPartPr>
            <p14:xfrm>
              <a:off x="3499338" y="1370809"/>
              <a:ext cx="2059920" cy="52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2915026-F81E-1162-FD47-7E23502071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5338" y="1262809"/>
                <a:ext cx="2167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1049386-D3D7-5237-3B4E-3F4E485D7A2F}"/>
                  </a:ext>
                </a:extLst>
              </p14:cNvPr>
              <p14:cNvContentPartPr/>
              <p14:nvPr/>
            </p14:nvContentPartPr>
            <p14:xfrm>
              <a:off x="1422138" y="1619569"/>
              <a:ext cx="1321200" cy="30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1049386-D3D7-5237-3B4E-3F4E485D7A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8138" y="1511929"/>
                <a:ext cx="14288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71ACC20-40B8-A0E2-C573-33E9AC72979D}"/>
                  </a:ext>
                </a:extLst>
              </p14:cNvPr>
              <p14:cNvContentPartPr/>
              <p14:nvPr/>
            </p14:nvContentPartPr>
            <p14:xfrm>
              <a:off x="4803258" y="1596889"/>
              <a:ext cx="1366560" cy="23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71ACC20-40B8-A0E2-C573-33E9AC7297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9258" y="1489249"/>
                <a:ext cx="14742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5DBAC38-1DEF-3D87-2ED2-0A79FE098A7B}"/>
                  </a:ext>
                </a:extLst>
              </p14:cNvPr>
              <p14:cNvContentPartPr/>
              <p14:nvPr/>
            </p14:nvContentPartPr>
            <p14:xfrm>
              <a:off x="5621898" y="1800289"/>
              <a:ext cx="1551960" cy="17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5DBAC38-1DEF-3D87-2ED2-0A79FE098A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67898" y="1692649"/>
                <a:ext cx="16596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CB25418-CF02-9D2D-12B5-A399179A0ACA}"/>
                  </a:ext>
                </a:extLst>
              </p14:cNvPr>
              <p14:cNvContentPartPr/>
              <p14:nvPr/>
            </p14:nvContentPartPr>
            <p14:xfrm>
              <a:off x="7049658" y="2387089"/>
              <a:ext cx="586800" cy="17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CB25418-CF02-9D2D-12B5-A399179A0A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96018" y="2279089"/>
                <a:ext cx="6944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6AF66FB-4982-1472-53F0-2E5CDBF459CC}"/>
                  </a:ext>
                </a:extLst>
              </p14:cNvPr>
              <p14:cNvContentPartPr/>
              <p14:nvPr/>
            </p14:nvContentPartPr>
            <p14:xfrm>
              <a:off x="1066458" y="2602009"/>
              <a:ext cx="85212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6AF66FB-4982-1472-53F0-2E5CDBF459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2818" y="2494369"/>
                <a:ext cx="9597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4269A6F-BC9D-9172-854D-8331DEAD3B9F}"/>
                  </a:ext>
                </a:extLst>
              </p14:cNvPr>
              <p14:cNvContentPartPr/>
              <p14:nvPr/>
            </p14:nvContentPartPr>
            <p14:xfrm>
              <a:off x="3674298" y="2607409"/>
              <a:ext cx="2088360" cy="6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4269A6F-BC9D-9172-854D-8331DEAD3B9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20298" y="2499769"/>
                <a:ext cx="21960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EE585B1-CE40-C401-E3EF-27EAF01CF658}"/>
                  </a:ext>
                </a:extLst>
              </p14:cNvPr>
              <p14:cNvContentPartPr/>
              <p14:nvPr/>
            </p14:nvContentPartPr>
            <p14:xfrm>
              <a:off x="6643218" y="2613169"/>
              <a:ext cx="1108080" cy="9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EE585B1-CE40-C401-E3EF-27EAF01CF6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89578" y="2505169"/>
                <a:ext cx="12157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CF1D00-059E-33F9-7A7F-E2C19AF93015}"/>
                  </a:ext>
                </a:extLst>
              </p14:cNvPr>
              <p14:cNvContentPartPr/>
              <p14:nvPr/>
            </p14:nvContentPartPr>
            <p14:xfrm>
              <a:off x="1924338" y="2819449"/>
              <a:ext cx="748440" cy="14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CF1D00-059E-33F9-7A7F-E2C19AF9301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0698" y="2711809"/>
                <a:ext cx="856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8DCAA0-C5E5-1A7D-7043-70D0841CC929}"/>
                  </a:ext>
                </a:extLst>
              </p14:cNvPr>
              <p14:cNvContentPartPr/>
              <p14:nvPr/>
            </p14:nvContentPartPr>
            <p14:xfrm>
              <a:off x="4876698" y="2759329"/>
              <a:ext cx="1400400" cy="51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8DCAA0-C5E5-1A7D-7043-70D0841CC9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22698" y="2651329"/>
                <a:ext cx="15080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A4CE340-7018-93EB-9F7D-29ADE3E6BFFA}"/>
                  </a:ext>
                </a:extLst>
              </p14:cNvPr>
              <p14:cNvContentPartPr/>
              <p14:nvPr/>
            </p14:nvContentPartPr>
            <p14:xfrm>
              <a:off x="1077618" y="3001609"/>
              <a:ext cx="1591560" cy="29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A4CE340-7018-93EB-9F7D-29ADE3E6BFF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3978" y="2893969"/>
                <a:ext cx="16992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E245ED7-A40E-A7C7-CA9A-8B09BF9578AD}"/>
                  </a:ext>
                </a:extLst>
              </p14:cNvPr>
              <p14:cNvContentPartPr/>
              <p14:nvPr/>
            </p14:nvContentPartPr>
            <p14:xfrm>
              <a:off x="3917298" y="3013489"/>
              <a:ext cx="1506600" cy="46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E245ED7-A40E-A7C7-CA9A-8B09BF9578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63298" y="2905849"/>
                <a:ext cx="16142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23783D-DFAA-1DBF-1FEE-0F3D31B98C24}"/>
                  </a:ext>
                </a:extLst>
              </p14:cNvPr>
              <p14:cNvContentPartPr/>
              <p14:nvPr/>
            </p14:nvContentPartPr>
            <p14:xfrm>
              <a:off x="2376138" y="3199969"/>
              <a:ext cx="2054520" cy="46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23783D-DFAA-1DBF-1FEE-0F3D31B98C2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22138" y="3091969"/>
                <a:ext cx="21621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C7471A-0466-2780-1173-6ABE711952E0}"/>
                  </a:ext>
                </a:extLst>
              </p14:cNvPr>
              <p14:cNvContentPartPr/>
              <p14:nvPr/>
            </p14:nvContentPartPr>
            <p14:xfrm>
              <a:off x="1359858" y="3419929"/>
              <a:ext cx="513720" cy="33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C7471A-0466-2780-1173-6ABE711952E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06218" y="3311929"/>
                <a:ext cx="6213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EFB1915-12D9-11CA-9E37-419C2F080B40}"/>
                  </a:ext>
                </a:extLst>
              </p14:cNvPr>
              <p14:cNvContentPartPr/>
              <p14:nvPr/>
            </p14:nvContentPartPr>
            <p14:xfrm>
              <a:off x="3990378" y="3436849"/>
              <a:ext cx="304560" cy="1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EFB1915-12D9-11CA-9E37-419C2F080B4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36738" y="3329209"/>
                <a:ext cx="4122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6916496-81E4-9EA3-0C28-E1615D3C3146}"/>
                  </a:ext>
                </a:extLst>
              </p14:cNvPr>
              <p14:cNvContentPartPr/>
              <p14:nvPr/>
            </p14:nvContentPartPr>
            <p14:xfrm>
              <a:off x="5881458" y="3408409"/>
              <a:ext cx="1500840" cy="23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6916496-81E4-9EA3-0C28-E1615D3C314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27458" y="3300769"/>
                <a:ext cx="16084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38ADB73-B9F4-E95A-8496-5FB961C47C3B}"/>
                  </a:ext>
                </a:extLst>
              </p14:cNvPr>
              <p14:cNvContentPartPr/>
              <p14:nvPr/>
            </p14:nvContentPartPr>
            <p14:xfrm>
              <a:off x="1044138" y="3601009"/>
              <a:ext cx="1126080" cy="25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38ADB73-B9F4-E95A-8496-5FB961C47C3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0498" y="3493009"/>
                <a:ext cx="12337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85AA126-2029-06B8-E930-B0579B61DA32}"/>
                  </a:ext>
                </a:extLst>
              </p14:cNvPr>
              <p14:cNvContentPartPr/>
              <p14:nvPr/>
            </p14:nvContentPartPr>
            <p14:xfrm>
              <a:off x="2714898" y="3612169"/>
              <a:ext cx="400320" cy="28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85AA126-2029-06B8-E930-B0579B61DA3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60898" y="3504529"/>
                <a:ext cx="5079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992E680-00A2-50E1-7787-8CF82266FAC3}"/>
                  </a:ext>
                </a:extLst>
              </p14:cNvPr>
              <p14:cNvContentPartPr/>
              <p14:nvPr/>
            </p14:nvContentPartPr>
            <p14:xfrm>
              <a:off x="5887218" y="3786409"/>
              <a:ext cx="677880" cy="35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992E680-00A2-50E1-7787-8CF82266FAC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33218" y="3678769"/>
                <a:ext cx="7855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1B7BE64-F31D-0682-3F52-EDC6315B58C7}"/>
                  </a:ext>
                </a:extLst>
              </p14:cNvPr>
              <p14:cNvContentPartPr/>
              <p14:nvPr/>
            </p14:nvContentPartPr>
            <p14:xfrm>
              <a:off x="7010418" y="3798649"/>
              <a:ext cx="496440" cy="28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1B7BE64-F31D-0682-3F52-EDC6315B58C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56418" y="3690649"/>
                <a:ext cx="6040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CE63954-6158-BA00-2A8B-7CB397382085}"/>
                  </a:ext>
                </a:extLst>
              </p14:cNvPr>
              <p14:cNvContentPartPr/>
              <p14:nvPr/>
            </p14:nvContentPartPr>
            <p14:xfrm>
              <a:off x="2043138" y="4046689"/>
              <a:ext cx="113976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CE63954-6158-BA00-2A8B-7CB39738208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89498" y="3939049"/>
                <a:ext cx="1247400" cy="2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68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2213926A-D2ED-78E9-6498-BA8F56086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CC043A82-4B17-F933-0790-3AA2B0BC0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511DE122-93E3-C84D-7F4C-340EAA47A4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2A5F80C2-D2B7-6526-EE94-21D9D5DDE6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50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77BA77-C881-3582-7564-3E1EE2960E9D}"/>
              </a:ext>
            </a:extLst>
          </p:cNvPr>
          <p:cNvGrpSpPr/>
          <p:nvPr/>
        </p:nvGrpSpPr>
        <p:grpSpPr>
          <a:xfrm>
            <a:off x="3527125" y="1266658"/>
            <a:ext cx="2089750" cy="3072063"/>
            <a:chOff x="1181125" y="1338470"/>
            <a:chExt cx="2089750" cy="30720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406F4B-11CA-8323-C1F2-36884BE7BF6D}"/>
                </a:ext>
              </a:extLst>
            </p:cNvPr>
            <p:cNvSpPr/>
            <p:nvPr/>
          </p:nvSpPr>
          <p:spPr>
            <a:xfrm>
              <a:off x="1181125" y="2612723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D06043-43A7-7218-5CED-638EE58A3C30}"/>
                </a:ext>
              </a:extLst>
            </p:cNvPr>
            <p:cNvSpPr txBox="1"/>
            <p:nvPr/>
          </p:nvSpPr>
          <p:spPr>
            <a:xfrm>
              <a:off x="2056634" y="2841918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8130C6-7319-CFE0-38FC-F7752E034ED6}"/>
                </a:ext>
              </a:extLst>
            </p:cNvPr>
            <p:cNvSpPr/>
            <p:nvPr/>
          </p:nvSpPr>
          <p:spPr>
            <a:xfrm>
              <a:off x="2910875" y="2612723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  <a:endParaRPr lang="en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49A171-5F24-C5FC-C4B3-B45F1A226BED}"/>
                </a:ext>
              </a:extLst>
            </p:cNvPr>
            <p:cNvSpPr/>
            <p:nvPr/>
          </p:nvSpPr>
          <p:spPr>
            <a:xfrm>
              <a:off x="1181125" y="4050533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  <a:endParaRPr lang="en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90C6CC-8D3F-00B3-7EBD-9B44E5D7D398}"/>
                </a:ext>
              </a:extLst>
            </p:cNvPr>
            <p:cNvSpPr/>
            <p:nvPr/>
          </p:nvSpPr>
          <p:spPr>
            <a:xfrm>
              <a:off x="2042884" y="4050533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  <a:endParaRPr lang="en-CH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E9A0964-E010-DFB3-8B32-91CA9B9C59D9}"/>
                </a:ext>
              </a:extLst>
            </p:cNvPr>
            <p:cNvSpPr/>
            <p:nvPr/>
          </p:nvSpPr>
          <p:spPr>
            <a:xfrm>
              <a:off x="1516634" y="3257169"/>
              <a:ext cx="540000" cy="54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92C73A-4F6C-90CC-53F3-5F9E38148158}"/>
                </a:ext>
              </a:extLst>
            </p:cNvPr>
            <p:cNvSpPr txBox="1"/>
            <p:nvPr/>
          </p:nvSpPr>
          <p:spPr>
            <a:xfrm>
              <a:off x="1532808" y="3393287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85A6F40-5A0E-1879-9E6F-403B645BE7B6}"/>
                </a:ext>
              </a:extLst>
            </p:cNvPr>
            <p:cNvSpPr/>
            <p:nvPr/>
          </p:nvSpPr>
          <p:spPr>
            <a:xfrm>
              <a:off x="1956898" y="1630210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9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293593-E3ED-3A0E-C333-AD34F0769FC0}"/>
                </a:ext>
              </a:extLst>
            </p:cNvPr>
            <p:cNvSpPr txBox="1"/>
            <p:nvPr/>
          </p:nvSpPr>
          <p:spPr>
            <a:xfrm>
              <a:off x="1973072" y="1766328"/>
              <a:ext cx="5100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SEQ</a:t>
              </a:r>
              <a:endParaRPr lang="en-CH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4BFB03A-D0CB-70AE-0D62-130E2603355D}"/>
                </a:ext>
              </a:extLst>
            </p:cNvPr>
            <p:cNvCxnSpPr>
              <a:cxnSpLocks/>
              <a:stCxn id="22" idx="4"/>
              <a:endCxn id="5" idx="0"/>
            </p:cNvCxnSpPr>
            <p:nvPr/>
          </p:nvCxnSpPr>
          <p:spPr>
            <a:xfrm>
              <a:off x="2226898" y="2170210"/>
              <a:ext cx="2759" cy="30863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E8A6A04-0484-199C-765A-35897E39E9B4}"/>
                </a:ext>
              </a:extLst>
            </p:cNvPr>
            <p:cNvCxnSpPr>
              <a:stCxn id="22" idx="3"/>
              <a:endCxn id="3" idx="0"/>
            </p:cNvCxnSpPr>
            <p:nvPr/>
          </p:nvCxnSpPr>
          <p:spPr>
            <a:xfrm flipH="1">
              <a:off x="1361125" y="2091129"/>
              <a:ext cx="674854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ED6C108-33AF-F943-24B8-FA8BA255B501}"/>
                </a:ext>
              </a:extLst>
            </p:cNvPr>
            <p:cNvCxnSpPr>
              <a:stCxn id="22" idx="5"/>
              <a:endCxn id="12" idx="0"/>
            </p:cNvCxnSpPr>
            <p:nvPr/>
          </p:nvCxnSpPr>
          <p:spPr>
            <a:xfrm>
              <a:off x="2417817" y="2091129"/>
              <a:ext cx="673058" cy="52159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E7DA7B9-3370-2638-32B1-5B85558268FC}"/>
                </a:ext>
              </a:extLst>
            </p:cNvPr>
            <p:cNvCxnSpPr>
              <a:cxnSpLocks/>
              <a:stCxn id="5" idx="3"/>
              <a:endCxn id="18" idx="0"/>
            </p:cNvCxnSpPr>
            <p:nvPr/>
          </p:nvCxnSpPr>
          <p:spPr>
            <a:xfrm flipH="1">
              <a:off x="1786634" y="2939760"/>
              <a:ext cx="255872" cy="31740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613CAC5-5216-B637-6207-332B230CC276}"/>
                </a:ext>
              </a:extLst>
            </p:cNvPr>
            <p:cNvCxnSpPr>
              <a:stCxn id="18" idx="3"/>
              <a:endCxn id="13" idx="0"/>
            </p:cNvCxnSpPr>
            <p:nvPr/>
          </p:nvCxnSpPr>
          <p:spPr>
            <a:xfrm flipH="1">
              <a:off x="1361125" y="3718088"/>
              <a:ext cx="234590" cy="33244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05D0F6F-2525-CDAE-F914-DCD2E7AA0D41}"/>
                </a:ext>
              </a:extLst>
            </p:cNvPr>
            <p:cNvCxnSpPr>
              <a:stCxn id="18" idx="5"/>
              <a:endCxn id="14" idx="0"/>
            </p:cNvCxnSpPr>
            <p:nvPr/>
          </p:nvCxnSpPr>
          <p:spPr>
            <a:xfrm>
              <a:off x="1977553" y="3718088"/>
              <a:ext cx="245331" cy="33244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341DC0D-800F-2A4F-913D-EE4EAF23142C}"/>
                </a:ext>
              </a:extLst>
            </p:cNvPr>
            <p:cNvSpPr txBox="1"/>
            <p:nvPr/>
          </p:nvSpPr>
          <p:spPr>
            <a:xfrm>
              <a:off x="1441621" y="1338470"/>
              <a:ext cx="1576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onsolas" panose="020B0609020204030204" pitchFamily="49" charset="0"/>
                </a:rPr>
                <a:t>{(13,4),(4,3)}</a:t>
              </a:r>
              <a:endParaRPr lang="en-CH" dirty="0">
                <a:latin typeface="Consolas" panose="020B0609020204030204" pitchFamily="49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059BD42-E3A6-8CAF-0220-5E946B673682}"/>
                </a:ext>
              </a:extLst>
            </p:cNvPr>
            <p:cNvSpPr/>
            <p:nvPr/>
          </p:nvSpPr>
          <p:spPr>
            <a:xfrm>
              <a:off x="1964986" y="2478841"/>
              <a:ext cx="529342" cy="54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864600-7A7B-A5BD-AF9E-1A586F74BA27}"/>
                </a:ext>
              </a:extLst>
            </p:cNvPr>
            <p:cNvSpPr txBox="1"/>
            <p:nvPr/>
          </p:nvSpPr>
          <p:spPr>
            <a:xfrm>
              <a:off x="1942537" y="2645906"/>
              <a:ext cx="5838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solidFill>
                    <a:schemeClr val="bg1"/>
                  </a:solidFill>
                </a:rPr>
                <a:t>CHOICE</a:t>
              </a:r>
              <a:endParaRPr lang="en-CH" sz="105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88A9332-C11B-5343-76F5-518B9083A1F2}"/>
                </a:ext>
              </a:extLst>
            </p:cNvPr>
            <p:cNvSpPr/>
            <p:nvPr/>
          </p:nvSpPr>
          <p:spPr>
            <a:xfrm>
              <a:off x="2495680" y="3347169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-2</a:t>
              </a:r>
              <a:endParaRPr lang="en-CH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22BF2E5-CD03-79E8-A560-384112A014A1}"/>
                </a:ext>
              </a:extLst>
            </p:cNvPr>
            <p:cNvCxnSpPr>
              <a:cxnSpLocks/>
              <a:stCxn id="5" idx="5"/>
              <a:endCxn id="17" idx="0"/>
            </p:cNvCxnSpPr>
            <p:nvPr/>
          </p:nvCxnSpPr>
          <p:spPr>
            <a:xfrm>
              <a:off x="2416808" y="2939760"/>
              <a:ext cx="258872" cy="40740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AE6FE7A-4A13-25D0-FDBC-40C562008F99}"/>
              </a:ext>
            </a:extLst>
          </p:cNvPr>
          <p:cNvSpPr txBox="1"/>
          <p:nvPr/>
        </p:nvSpPr>
        <p:spPr>
          <a:xfrm>
            <a:off x="2719906" y="1251269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Lösungen</a:t>
            </a:r>
            <a:r>
              <a:rPr lang="en-GB" b="1" dirty="0"/>
              <a:t>:</a:t>
            </a:r>
            <a:endParaRPr lang="en-CH" b="1" dirty="0"/>
          </a:p>
        </p:txBody>
      </p:sp>
    </p:spTree>
    <p:extLst>
      <p:ext uri="{BB962C8B-B14F-4D97-AF65-F5344CB8AC3E}">
        <p14:creationId xmlns:p14="http://schemas.microsoft.com/office/powerpoint/2010/main" val="29620819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93AD9-D0A3-14B1-1C61-B862C9B1E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985A6-AE53-4F00-311B-CD86A384E995}"/>
              </a:ext>
            </a:extLst>
          </p:cNvPr>
          <p:cNvSpPr txBox="1"/>
          <p:nvPr/>
        </p:nvSpPr>
        <p:spPr>
          <a:xfrm>
            <a:off x="1" y="-19671"/>
            <a:ext cx="90331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Wie </a:t>
            </a:r>
            <a:r>
              <a:rPr lang="en-GB" sz="1800" b="1" dirty="0" err="1"/>
              <a:t>lösen</a:t>
            </a:r>
            <a:r>
              <a:rPr lang="en-GB" sz="1800" b="1" dirty="0"/>
              <a:t> </a:t>
            </a:r>
            <a:r>
              <a:rPr lang="en-GB" sz="1800" b="1" dirty="0" err="1"/>
              <a:t>wir</a:t>
            </a:r>
            <a:r>
              <a:rPr lang="en-GB" sz="1800" b="1" dirty="0"/>
              <a:t> das Problem?</a:t>
            </a:r>
          </a:p>
          <a:p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nutzen</a:t>
            </a:r>
            <a:r>
              <a:rPr lang="en-GB" sz="1600" dirty="0"/>
              <a:t> </a:t>
            </a:r>
            <a:r>
              <a:rPr lang="en-GB" sz="1600" dirty="0" err="1"/>
              <a:t>eine</a:t>
            </a:r>
            <a:r>
              <a:rPr lang="en-GB" sz="1600" dirty="0"/>
              <a:t> </a:t>
            </a:r>
            <a:r>
              <a:rPr lang="en-GB" sz="1600" b="1" dirty="0" err="1"/>
              <a:t>Helfermethode</a:t>
            </a:r>
            <a:r>
              <a:rPr lang="en-GB" sz="1600" dirty="0"/>
              <a:t> </a:t>
            </a:r>
            <a:r>
              <a:rPr lang="en-GB" sz="1600" dirty="0" err="1">
                <a:latin typeface="Consolas" panose="020B0609020204030204" pitchFamily="49" charset="0"/>
              </a:rPr>
              <a:t>allResultsGo</a:t>
            </a:r>
            <a:r>
              <a:rPr lang="en-GB" sz="1600" dirty="0"/>
              <a:t> </a:t>
            </a:r>
            <a:r>
              <a:rPr lang="en-GB" sz="1600" dirty="0" err="1"/>
              <a:t>welche</a:t>
            </a:r>
            <a:r>
              <a:rPr lang="en-GB" sz="1600" dirty="0"/>
              <a:t> </a:t>
            </a:r>
            <a:r>
              <a:rPr lang="en-GB" sz="1600" dirty="0" err="1"/>
              <a:t>statt</a:t>
            </a:r>
            <a:r>
              <a:rPr lang="en-GB" sz="1600" dirty="0"/>
              <a:t> </a:t>
            </a:r>
            <a:r>
              <a:rPr lang="en-GB" sz="1600" dirty="0" err="1"/>
              <a:t>nur</a:t>
            </a:r>
            <a:r>
              <a:rPr lang="en-GB" sz="1600" dirty="0"/>
              <a:t> </a:t>
            </a:r>
            <a:r>
              <a:rPr lang="en-GB" sz="1600" dirty="0" err="1"/>
              <a:t>einem</a:t>
            </a:r>
            <a:r>
              <a:rPr lang="en-GB" sz="1600" dirty="0"/>
              <a:t> </a:t>
            </a:r>
            <a:r>
              <a:rPr lang="en-GB" sz="1600" dirty="0" err="1"/>
              <a:t>Programmstate</a:t>
            </a:r>
            <a:r>
              <a:rPr lang="en-GB" sz="1600" dirty="0"/>
              <a:t> </a:t>
            </a:r>
            <a:r>
              <a:rPr lang="en-GB" sz="1600" dirty="0" err="1"/>
              <a:t>eine</a:t>
            </a:r>
            <a:r>
              <a:rPr lang="en-GB" sz="1600" dirty="0"/>
              <a:t> </a:t>
            </a:r>
            <a:r>
              <a:rPr lang="en-GB" sz="1600" dirty="0" err="1"/>
              <a:t>Liste</a:t>
            </a:r>
            <a:r>
              <a:rPr lang="en-GB" sz="1600" dirty="0"/>
              <a:t> von </a:t>
            </a:r>
            <a:r>
              <a:rPr lang="en-GB" sz="1600" dirty="0" err="1"/>
              <a:t>Programmstates</a:t>
            </a:r>
            <a:r>
              <a:rPr lang="en-GB" sz="1600" dirty="0"/>
              <a:t> </a:t>
            </a:r>
            <a:r>
              <a:rPr lang="en-GB" sz="1600" dirty="0" err="1"/>
              <a:t>als</a:t>
            </a:r>
            <a:r>
              <a:rPr lang="en-GB" sz="1600" dirty="0"/>
              <a:t> Parameter hat.</a:t>
            </a:r>
          </a:p>
          <a:p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ADD: </a:t>
            </a:r>
            <a:r>
              <a:rPr lang="en-GB" sz="1600" dirty="0"/>
              <a:t>Für alle </a:t>
            </a:r>
            <a:r>
              <a:rPr lang="en-GB" sz="1600" dirty="0" err="1"/>
              <a:t>Zwischenresultate</a:t>
            </a:r>
            <a:r>
              <a:rPr lang="en-GB" sz="1600" dirty="0"/>
              <a:t> </a:t>
            </a:r>
            <a:r>
              <a:rPr lang="en-GB" sz="1600" dirty="0" err="1"/>
              <a:t>addiere</a:t>
            </a:r>
            <a:r>
              <a:rPr lang="en-GB" sz="1600" dirty="0"/>
              <a:t> </a:t>
            </a:r>
            <a:r>
              <a:rPr lang="en-GB" sz="1600" dirty="0">
                <a:latin typeface="Consolas" panose="020B0609020204030204" pitchFamily="49" charset="0"/>
              </a:rPr>
              <a:t>value</a:t>
            </a:r>
            <a:r>
              <a:rPr lang="en-GB" sz="1600" dirty="0"/>
              <a:t> </a:t>
            </a:r>
            <a:r>
              <a:rPr lang="en-GB" sz="1600" dirty="0" err="1"/>
              <a:t>dazu</a:t>
            </a:r>
            <a:r>
              <a:rPr lang="en-GB" sz="1600" dirty="0"/>
              <a:t>, </a:t>
            </a:r>
            <a:r>
              <a:rPr lang="en-GB" sz="1600" dirty="0" err="1"/>
              <a:t>erhöhe</a:t>
            </a:r>
            <a:r>
              <a:rPr lang="en-GB" sz="1600" dirty="0"/>
              <a:t> den Counter um </a:t>
            </a:r>
            <a:r>
              <a:rPr lang="en-GB" sz="1600" dirty="0">
                <a:latin typeface="Consolas" panose="020B0609020204030204" pitchFamily="49" charset="0"/>
              </a:rPr>
              <a:t>1</a:t>
            </a:r>
            <a:r>
              <a:rPr lang="en-GB" sz="1600" dirty="0">
                <a:latin typeface="+mj-lt"/>
              </a:rPr>
              <a:t> und </a:t>
            </a:r>
            <a:r>
              <a:rPr lang="en-GB" sz="1600" dirty="0" err="1">
                <a:latin typeface="+mj-lt"/>
              </a:rPr>
              <a:t>füge</a:t>
            </a:r>
            <a:r>
              <a:rPr lang="en-GB" sz="1600" dirty="0">
                <a:latin typeface="+mj-lt"/>
              </a:rPr>
              <a:t> das </a:t>
            </a:r>
            <a:r>
              <a:rPr lang="en-GB" sz="1600" dirty="0" err="1">
                <a:latin typeface="+mj-lt"/>
              </a:rPr>
              <a:t>Resultat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zu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>
                <a:latin typeface="Consolas" panose="020B0609020204030204" pitchFamily="49" charset="0"/>
              </a:rPr>
              <a:t>next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hinzu</a:t>
            </a:r>
            <a:r>
              <a:rPr lang="en-GB" sz="1600" dirty="0"/>
              <a:t>. </a:t>
            </a:r>
          </a:p>
          <a:p>
            <a:r>
              <a:rPr lang="en-GB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SEQ: </a:t>
            </a:r>
            <a:r>
              <a:rPr lang="en-GB" sz="1600" dirty="0" err="1"/>
              <a:t>Rufe</a:t>
            </a:r>
            <a:r>
              <a:rPr lang="en-GB" sz="1600" dirty="0"/>
              <a:t> für alle </a:t>
            </a:r>
            <a:r>
              <a:rPr lang="en-GB" sz="1600" dirty="0" err="1"/>
              <a:t>Kinderknoten</a:t>
            </a:r>
            <a:r>
              <a:rPr lang="en-GB" sz="1600" dirty="0"/>
              <a:t> die Methode </a:t>
            </a:r>
            <a:r>
              <a:rPr lang="en-GB" sz="1600" dirty="0" err="1">
                <a:latin typeface="Consolas" panose="020B0609020204030204" pitchFamily="49" charset="0"/>
              </a:rPr>
              <a:t>allResultsGo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/>
              <a:t>auf. </a:t>
            </a:r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speichern</a:t>
            </a:r>
            <a:r>
              <a:rPr lang="en-GB" sz="1600" dirty="0"/>
              <a:t> die </a:t>
            </a:r>
            <a:r>
              <a:rPr lang="en-GB" sz="1600" dirty="0" err="1"/>
              <a:t>zurückgegebene</a:t>
            </a:r>
            <a:r>
              <a:rPr lang="en-GB" sz="1600" dirty="0"/>
              <a:t> </a:t>
            </a:r>
            <a:r>
              <a:rPr lang="en-GB" sz="1600" dirty="0" err="1"/>
              <a:t>Liste</a:t>
            </a:r>
            <a:r>
              <a:rPr lang="en-GB" sz="1600" dirty="0"/>
              <a:t> und </a:t>
            </a:r>
            <a:r>
              <a:rPr lang="en-GB" sz="1600" dirty="0" err="1"/>
              <a:t>nutzen</a:t>
            </a:r>
            <a:r>
              <a:rPr lang="en-GB" sz="1600" dirty="0"/>
              <a:t> </a:t>
            </a:r>
            <a:r>
              <a:rPr lang="en-GB" sz="1600" dirty="0" err="1"/>
              <a:t>diese</a:t>
            </a:r>
            <a:r>
              <a:rPr lang="en-GB" sz="1600" dirty="0"/>
              <a:t> </a:t>
            </a:r>
            <a:r>
              <a:rPr lang="en-GB" sz="1600" dirty="0" err="1"/>
              <a:t>als</a:t>
            </a:r>
            <a:r>
              <a:rPr lang="en-GB" sz="1600" dirty="0"/>
              <a:t> Parameter für den </a:t>
            </a:r>
            <a:r>
              <a:rPr lang="en-GB" sz="1600" dirty="0" err="1"/>
              <a:t>nächsten</a:t>
            </a:r>
            <a:r>
              <a:rPr lang="en-GB" sz="1600" dirty="0"/>
              <a:t> </a:t>
            </a:r>
            <a:r>
              <a:rPr lang="en-GB" sz="1600" dirty="0" err="1"/>
              <a:t>Kinderknoten</a:t>
            </a:r>
            <a:r>
              <a:rPr lang="en-GB" sz="1600" dirty="0"/>
              <a:t>. </a:t>
            </a:r>
          </a:p>
          <a:p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CHOICE: </a:t>
            </a:r>
            <a:r>
              <a:rPr lang="en-GB" sz="1600" dirty="0" err="1"/>
              <a:t>Rufe</a:t>
            </a:r>
            <a:r>
              <a:rPr lang="en-GB" sz="1600" dirty="0"/>
              <a:t> für alle </a:t>
            </a:r>
            <a:r>
              <a:rPr lang="en-GB" sz="1600" dirty="0" err="1"/>
              <a:t>Kinderknoten</a:t>
            </a:r>
            <a:r>
              <a:rPr lang="en-GB" sz="1600" dirty="0"/>
              <a:t> die Methode </a:t>
            </a:r>
            <a:r>
              <a:rPr lang="en-GB" sz="1600" dirty="0" err="1">
                <a:latin typeface="Consolas" panose="020B0609020204030204" pitchFamily="49" charset="0"/>
              </a:rPr>
              <a:t>allResultsGo</a:t>
            </a:r>
            <a:r>
              <a:rPr lang="en-GB" sz="1600" dirty="0"/>
              <a:t> auf. </a:t>
            </a:r>
            <a:r>
              <a:rPr lang="en-GB" sz="1600" dirty="0" err="1"/>
              <a:t>Wir</a:t>
            </a:r>
            <a:r>
              <a:rPr lang="en-GB" sz="1600" dirty="0"/>
              <a:t> </a:t>
            </a:r>
            <a:r>
              <a:rPr lang="en-GB" sz="1600" dirty="0" err="1"/>
              <a:t>berechnen</a:t>
            </a:r>
            <a:r>
              <a:rPr lang="en-GB" sz="1600" dirty="0"/>
              <a:t> die </a:t>
            </a:r>
            <a:r>
              <a:rPr lang="en-GB" sz="1600" dirty="0" err="1"/>
              <a:t>Resultate</a:t>
            </a:r>
            <a:r>
              <a:rPr lang="en-GB" sz="1600" dirty="0"/>
              <a:t> für </a:t>
            </a:r>
            <a:r>
              <a:rPr lang="en-GB" sz="1600" dirty="0" err="1"/>
              <a:t>jeden</a:t>
            </a:r>
            <a:r>
              <a:rPr lang="en-GB" sz="1600" dirty="0"/>
              <a:t> </a:t>
            </a:r>
            <a:r>
              <a:rPr lang="en-GB" sz="1600" dirty="0" err="1"/>
              <a:t>Kinderknoten</a:t>
            </a:r>
            <a:r>
              <a:rPr lang="en-GB" sz="1600" dirty="0"/>
              <a:t> </a:t>
            </a:r>
            <a:r>
              <a:rPr lang="en-GB" sz="1600" dirty="0" err="1"/>
              <a:t>separat</a:t>
            </a:r>
            <a:r>
              <a:rPr lang="en-GB" sz="1600" dirty="0"/>
              <a:t> und </a:t>
            </a:r>
            <a:r>
              <a:rPr lang="en-GB" sz="1600" dirty="0" err="1"/>
              <a:t>fügen</a:t>
            </a:r>
            <a:r>
              <a:rPr lang="en-GB" sz="1600" dirty="0"/>
              <a:t> die Listen </a:t>
            </a:r>
            <a:r>
              <a:rPr lang="en-GB" sz="1600" dirty="0" err="1"/>
              <a:t>zusammen</a:t>
            </a:r>
            <a:r>
              <a:rPr lang="en-GB" sz="1600" dirty="0"/>
              <a:t>. </a:t>
            </a:r>
            <a:endParaRPr lang="en-CH" sz="1600" b="1" dirty="0"/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773BEC06-5235-D0AE-95CE-A6C0A2F9B4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51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025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80AC1-F168-8A3A-D8EC-98B284CEA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E7F6EE-9BDB-93D6-3B10-EBE82A330336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D035A-D752-617B-9886-6B4ED3C7592E}"/>
              </a:ext>
            </a:extLst>
          </p:cNvPr>
          <p:cNvSpPr txBox="1"/>
          <p:nvPr/>
        </p:nvSpPr>
        <p:spPr>
          <a:xfrm>
            <a:off x="-46182" y="-360214"/>
            <a:ext cx="971808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GB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allResultsGo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getType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GB" sz="13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equals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"ADD"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 { </a:t>
            </a:r>
            <a:r>
              <a:rPr lang="en-GB" sz="13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endParaRPr lang="en-GB" sz="13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states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ProgramState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states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addLast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ProgramState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getSum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getValue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getCounter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sz="1300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endParaRPr lang="en-GB" sz="1300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0F4A73AE-1492-994D-C629-5BA52A1608D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52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6056E5-A381-1979-928E-9C8097917F08}"/>
              </a:ext>
            </a:extLst>
          </p:cNvPr>
          <p:cNvCxnSpPr>
            <a:cxnSpLocks/>
          </p:cNvCxnSpPr>
          <p:nvPr/>
        </p:nvCxnSpPr>
        <p:spPr>
          <a:xfrm flipH="1">
            <a:off x="6167120" y="782320"/>
            <a:ext cx="56896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FE9B1EA-091F-D52A-AD28-90F0BDD5D413}"/>
              </a:ext>
            </a:extLst>
          </p:cNvPr>
          <p:cNvSpPr txBox="1"/>
          <p:nvPr/>
        </p:nvSpPr>
        <p:spPr>
          <a:xfrm>
            <a:off x="6736080" y="394623"/>
            <a:ext cx="2011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Neue </a:t>
            </a:r>
            <a:r>
              <a:rPr lang="en-GB" dirty="0" err="1">
                <a:solidFill>
                  <a:srgbClr val="FFFF00"/>
                </a:solidFill>
              </a:rPr>
              <a:t>Liste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wird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erstellt</a:t>
            </a:r>
            <a:r>
              <a:rPr lang="en-GB" dirty="0">
                <a:solidFill>
                  <a:srgbClr val="FFFF00"/>
                </a:solidFill>
              </a:rPr>
              <a:t>, da </a:t>
            </a:r>
            <a:r>
              <a:rPr lang="en-GB" dirty="0" err="1">
                <a:solidFill>
                  <a:srgbClr val="FFFF00"/>
                </a:solidFill>
              </a:rPr>
              <a:t>wir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nicht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  <a:latin typeface="Consolas" panose="020B0609020204030204" pitchFamily="49" charset="0"/>
              </a:rPr>
              <a:t>states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ändern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wollen</a:t>
            </a:r>
            <a:r>
              <a:rPr lang="en-GB" dirty="0">
                <a:solidFill>
                  <a:srgbClr val="FFFF00"/>
                </a:solidFill>
              </a:rPr>
              <a:t>.</a:t>
            </a:r>
            <a:endParaRPr lang="en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AA518-D982-0491-6662-0518BA076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9159-557D-06AC-420A-4EA14A3C890E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F5C7F-B8D3-528C-7BDC-F5843B3CC635}"/>
              </a:ext>
            </a:extLst>
          </p:cNvPr>
          <p:cNvSpPr txBox="1"/>
          <p:nvPr/>
        </p:nvSpPr>
        <p:spPr>
          <a:xfrm>
            <a:off x="-46182" y="-360214"/>
            <a:ext cx="971808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GB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allResultsGo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getType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GB" sz="13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equals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"ADD"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 { </a:t>
            </a:r>
            <a:r>
              <a:rPr lang="en-GB" sz="13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endParaRPr lang="en-GB" sz="13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states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ProgramState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states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addLast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ProgramState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getSum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getValue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getCounter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sz="1300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endParaRPr lang="en-GB" sz="1300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271567B0-A32D-6CE3-5811-BC13BFFD2D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53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A9DB3-ACCE-9031-FB36-59C050B93E89}"/>
              </a:ext>
            </a:extLst>
          </p:cNvPr>
          <p:cNvSpPr/>
          <p:nvPr/>
        </p:nvSpPr>
        <p:spPr>
          <a:xfrm>
            <a:off x="721360" y="934720"/>
            <a:ext cx="8321040" cy="12293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C9BA7-7645-BDD1-8C17-CF7A4F24FD4B}"/>
              </a:ext>
            </a:extLst>
          </p:cNvPr>
          <p:cNvSpPr txBox="1"/>
          <p:nvPr/>
        </p:nvSpPr>
        <p:spPr>
          <a:xfrm>
            <a:off x="2565400" y="2207503"/>
            <a:ext cx="545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Für </a:t>
            </a:r>
            <a:r>
              <a:rPr lang="en-GB" dirty="0" err="1">
                <a:solidFill>
                  <a:srgbClr val="FFFF00"/>
                </a:solidFill>
              </a:rPr>
              <a:t>jedes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Zwischenresult</a:t>
            </a:r>
            <a:r>
              <a:rPr lang="en-GB" dirty="0">
                <a:solidFill>
                  <a:srgbClr val="FFFF00"/>
                </a:solidFill>
              </a:rPr>
              <a:t> in der </a:t>
            </a:r>
            <a:r>
              <a:rPr lang="en-GB" dirty="0" err="1">
                <a:solidFill>
                  <a:srgbClr val="FFFF00"/>
                </a:solidFill>
              </a:rPr>
              <a:t>Liste</a:t>
            </a:r>
            <a:r>
              <a:rPr lang="en-GB" dirty="0">
                <a:solidFill>
                  <a:srgbClr val="FFFF00"/>
                </a:solidFill>
              </a:rPr>
              <a:t> states </a:t>
            </a:r>
            <a:r>
              <a:rPr lang="en-GB" dirty="0" err="1">
                <a:solidFill>
                  <a:srgbClr val="FFFF00"/>
                </a:solidFill>
              </a:rPr>
              <a:t>wird</a:t>
            </a:r>
            <a:r>
              <a:rPr lang="en-GB" dirty="0">
                <a:solidFill>
                  <a:srgbClr val="FFFF00"/>
                </a:solidFill>
              </a:rPr>
              <a:t> value </a:t>
            </a:r>
            <a:r>
              <a:rPr lang="en-GB" dirty="0" err="1">
                <a:solidFill>
                  <a:srgbClr val="FFFF00"/>
                </a:solidFill>
              </a:rPr>
              <a:t>zur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Summe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hinzugefügt</a:t>
            </a:r>
            <a:r>
              <a:rPr lang="en-GB" dirty="0">
                <a:solidFill>
                  <a:srgbClr val="FFFF00"/>
                </a:solidFill>
              </a:rPr>
              <a:t> und der Counter </a:t>
            </a:r>
            <a:r>
              <a:rPr lang="en-GB" dirty="0" err="1">
                <a:solidFill>
                  <a:srgbClr val="FFFF00"/>
                </a:solidFill>
              </a:rPr>
              <a:t>erhöht</a:t>
            </a:r>
            <a:r>
              <a:rPr lang="en-GB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94573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17D5C-8AFA-AC3C-54AE-97DA5BDB8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9C6E6B-2F34-C316-D393-ECFD92ED332D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7D245-7F16-D7CB-C325-9A6D067C4DF0}"/>
              </a:ext>
            </a:extLst>
          </p:cNvPr>
          <p:cNvSpPr txBox="1"/>
          <p:nvPr/>
        </p:nvSpPr>
        <p:spPr>
          <a:xfrm>
            <a:off x="-46182" y="-360214"/>
            <a:ext cx="971808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GB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allResultsGo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getType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GB" sz="13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equals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"ADD"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 { </a:t>
            </a:r>
            <a:r>
              <a:rPr lang="en-GB" sz="13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</a:t>
            </a:r>
            <a:endParaRPr lang="en-GB" sz="13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states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ProgramState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states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addLast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ProgramState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getSum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getValue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getCounter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sz="1300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endParaRPr lang="en-GB" sz="1300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0682A3D6-50FE-0ECB-62C2-195FDE623E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54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B63F22-04BD-4A1C-D1EA-1FFC32251E6B}"/>
              </a:ext>
            </a:extLst>
          </p:cNvPr>
          <p:cNvSpPr/>
          <p:nvPr/>
        </p:nvSpPr>
        <p:spPr>
          <a:xfrm>
            <a:off x="721360" y="934720"/>
            <a:ext cx="8321040" cy="12293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94C46-B384-394F-5FF3-A25CF57A9659}"/>
              </a:ext>
            </a:extLst>
          </p:cNvPr>
          <p:cNvSpPr txBox="1"/>
          <p:nvPr/>
        </p:nvSpPr>
        <p:spPr>
          <a:xfrm>
            <a:off x="2565400" y="2207503"/>
            <a:ext cx="545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Für </a:t>
            </a:r>
            <a:r>
              <a:rPr lang="en-GB" dirty="0" err="1">
                <a:solidFill>
                  <a:srgbClr val="FFFF00"/>
                </a:solidFill>
              </a:rPr>
              <a:t>jedes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Zwischenresult</a:t>
            </a:r>
            <a:r>
              <a:rPr lang="en-GB" dirty="0">
                <a:solidFill>
                  <a:srgbClr val="FFFF00"/>
                </a:solidFill>
              </a:rPr>
              <a:t> in der </a:t>
            </a:r>
            <a:r>
              <a:rPr lang="en-GB" dirty="0" err="1">
                <a:solidFill>
                  <a:srgbClr val="FFFF00"/>
                </a:solidFill>
              </a:rPr>
              <a:t>Liste</a:t>
            </a:r>
            <a:r>
              <a:rPr lang="en-GB" dirty="0">
                <a:solidFill>
                  <a:srgbClr val="FFFF00"/>
                </a:solidFill>
              </a:rPr>
              <a:t> states </a:t>
            </a:r>
            <a:r>
              <a:rPr lang="en-GB" dirty="0" err="1">
                <a:solidFill>
                  <a:srgbClr val="FFFF00"/>
                </a:solidFill>
              </a:rPr>
              <a:t>wird</a:t>
            </a:r>
            <a:r>
              <a:rPr lang="en-GB" dirty="0">
                <a:solidFill>
                  <a:srgbClr val="FFFF00"/>
                </a:solidFill>
              </a:rPr>
              <a:t> value </a:t>
            </a:r>
            <a:r>
              <a:rPr lang="en-GB" dirty="0" err="1">
                <a:solidFill>
                  <a:srgbClr val="FFFF00"/>
                </a:solidFill>
              </a:rPr>
              <a:t>zur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Summe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hinzugefügt</a:t>
            </a:r>
            <a:r>
              <a:rPr lang="en-GB" dirty="0">
                <a:solidFill>
                  <a:srgbClr val="FFFF00"/>
                </a:solidFill>
              </a:rPr>
              <a:t> und der Counter </a:t>
            </a:r>
            <a:r>
              <a:rPr lang="en-GB" dirty="0" err="1">
                <a:solidFill>
                  <a:srgbClr val="FFFF00"/>
                </a:solidFill>
              </a:rPr>
              <a:t>erhöht</a:t>
            </a:r>
            <a:r>
              <a:rPr lang="en-GB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19005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D9C2B-ADFE-90B0-FA9A-070CFE7DB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01B6F4-5571-B06B-6460-881721016C87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C267E-592F-AC18-FB77-9D3467123736}"/>
              </a:ext>
            </a:extLst>
          </p:cNvPr>
          <p:cNvSpPr txBox="1"/>
          <p:nvPr/>
        </p:nvSpPr>
        <p:spPr>
          <a:xfrm>
            <a:off x="-46182" y="-360214"/>
            <a:ext cx="971808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GB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allResultsGo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sz="1300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endParaRPr lang="en-GB" sz="1300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getType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GB" sz="13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equals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"SEQ"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getSubnodes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 { </a:t>
            </a:r>
            <a:r>
              <a:rPr lang="en-GB" sz="13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//Recursively update the results</a:t>
            </a:r>
            <a:endParaRPr lang="en-GB" sz="13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allResultsGo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  </a:t>
            </a:r>
          </a:p>
          <a:p>
            <a:pPr>
              <a:lnSpc>
                <a:spcPts val="2400"/>
              </a:lnSpc>
            </a:pPr>
            <a:r>
              <a:rPr lang="en-GB" sz="1300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  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2E7C518D-C37C-960D-2EE4-DA6BA12423B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55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3D0017-6C8C-5FD0-8417-A80538EF3037}"/>
              </a:ext>
            </a:extLst>
          </p:cNvPr>
          <p:cNvCxnSpPr>
            <a:cxnSpLocks/>
          </p:cNvCxnSpPr>
          <p:nvPr/>
        </p:nvCxnSpPr>
        <p:spPr>
          <a:xfrm flipH="1">
            <a:off x="4201160" y="897652"/>
            <a:ext cx="812800" cy="1894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F6C3F16-7D3A-EEBA-238F-A01B96728B6B}"/>
              </a:ext>
            </a:extLst>
          </p:cNvPr>
          <p:cNvSpPr txBox="1"/>
          <p:nvPr/>
        </p:nvSpPr>
        <p:spPr>
          <a:xfrm>
            <a:off x="5050905" y="528320"/>
            <a:ext cx="4373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Wir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verändern</a:t>
            </a:r>
            <a:r>
              <a:rPr lang="en-GB" dirty="0">
                <a:solidFill>
                  <a:srgbClr val="FFFF00"/>
                </a:solidFill>
              </a:rPr>
              <a:t> die </a:t>
            </a:r>
            <a:r>
              <a:rPr lang="en-GB" dirty="0" err="1">
                <a:solidFill>
                  <a:srgbClr val="FFFF00"/>
                </a:solidFill>
              </a:rPr>
              <a:t>Liste</a:t>
            </a:r>
            <a:r>
              <a:rPr lang="en-GB" dirty="0">
                <a:solidFill>
                  <a:srgbClr val="FFFF00"/>
                </a:solidFill>
              </a:rPr>
              <a:t> auf </a:t>
            </a:r>
            <a:r>
              <a:rPr lang="en-GB" dirty="0" err="1">
                <a:solidFill>
                  <a:srgbClr val="FFFF00"/>
                </a:solidFill>
              </a:rPr>
              <a:t>welche</a:t>
            </a:r>
            <a:r>
              <a:rPr lang="en-GB" dirty="0">
                <a:solidFill>
                  <a:srgbClr val="FFFF00"/>
                </a:solidFill>
              </a:rPr>
              <a:t> states </a:t>
            </a:r>
            <a:r>
              <a:rPr lang="en-GB" dirty="0" err="1">
                <a:solidFill>
                  <a:srgbClr val="FFFF00"/>
                </a:solidFill>
              </a:rPr>
              <a:t>verweist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nicht</a:t>
            </a:r>
            <a:r>
              <a:rPr lang="en-GB" dirty="0">
                <a:solidFill>
                  <a:srgbClr val="FFFF00"/>
                </a:solidFill>
              </a:rPr>
              <a:t>, </a:t>
            </a:r>
            <a:r>
              <a:rPr lang="en-GB" dirty="0" err="1">
                <a:solidFill>
                  <a:srgbClr val="FFFF00"/>
                </a:solidFill>
              </a:rPr>
              <a:t>weil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wir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bei</a:t>
            </a:r>
            <a:r>
              <a:rPr lang="en-GB" dirty="0">
                <a:solidFill>
                  <a:srgbClr val="FFFF00"/>
                </a:solidFill>
              </a:rPr>
              <a:t> ADD notes </a:t>
            </a:r>
            <a:r>
              <a:rPr lang="en-GB" dirty="0" err="1">
                <a:solidFill>
                  <a:srgbClr val="FFFF00"/>
                </a:solidFill>
              </a:rPr>
              <a:t>eine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neue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Liste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erstellen</a:t>
            </a:r>
            <a:r>
              <a:rPr lang="en-GB" dirty="0">
                <a:solidFill>
                  <a:srgbClr val="FFFF00"/>
                </a:solidFill>
              </a:rPr>
              <a:t>. Hier </a:t>
            </a:r>
            <a:r>
              <a:rPr lang="en-GB" dirty="0" err="1">
                <a:solidFill>
                  <a:srgbClr val="FFFF00"/>
                </a:solidFill>
              </a:rPr>
              <a:t>wird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aber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b="1" dirty="0" err="1">
                <a:solidFill>
                  <a:srgbClr val="FFFF00"/>
                </a:solidFill>
              </a:rPr>
              <a:t>keine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Kopie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erstellt</a:t>
            </a:r>
            <a:r>
              <a:rPr lang="en-GB" dirty="0">
                <a:solidFill>
                  <a:srgbClr val="FFFF00"/>
                </a:solidFill>
              </a:rPr>
              <a:t>!</a:t>
            </a:r>
            <a:endParaRPr lang="en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227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A896F-0B64-DD30-535A-A780E3EC1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98D3CF-341D-9076-DB8B-1C6AE70450BA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DE1CC-FF64-C0EA-0C95-4D05CD5DA2D0}"/>
              </a:ext>
            </a:extLst>
          </p:cNvPr>
          <p:cNvSpPr txBox="1"/>
          <p:nvPr/>
        </p:nvSpPr>
        <p:spPr>
          <a:xfrm>
            <a:off x="-46182" y="-360214"/>
            <a:ext cx="971808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GB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allResultsGo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sz="1300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endParaRPr lang="en-GB" sz="1300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getType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GB" sz="13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equals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"SEQ"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getSubnodes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allResultsGo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  </a:t>
            </a:r>
          </a:p>
          <a:p>
            <a:pPr>
              <a:lnSpc>
                <a:spcPts val="2400"/>
              </a:lnSpc>
            </a:pPr>
            <a:r>
              <a:rPr lang="en-GB" sz="1300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  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br>
              <a:rPr lang="en-GB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28DCF8B9-8492-6355-5DEE-C7CF8AF9AB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56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34CDD0-00F6-3A48-7DD7-3A2927321424}"/>
              </a:ext>
            </a:extLst>
          </p:cNvPr>
          <p:cNvSpPr/>
          <p:nvPr/>
        </p:nvSpPr>
        <p:spPr>
          <a:xfrm>
            <a:off x="721360" y="1270000"/>
            <a:ext cx="3210560" cy="9194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AFD85-5222-16B9-BB8C-6F624E0941AB}"/>
              </a:ext>
            </a:extLst>
          </p:cNvPr>
          <p:cNvSpPr txBox="1"/>
          <p:nvPr/>
        </p:nvSpPr>
        <p:spPr>
          <a:xfrm>
            <a:off x="4020820" y="1360408"/>
            <a:ext cx="2039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Wir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rufen</a:t>
            </a:r>
            <a:r>
              <a:rPr lang="en-GB" dirty="0">
                <a:solidFill>
                  <a:srgbClr val="FFFF00"/>
                </a:solidFill>
              </a:rPr>
              <a:t> für </a:t>
            </a:r>
            <a:r>
              <a:rPr lang="en-GB" dirty="0" err="1">
                <a:solidFill>
                  <a:srgbClr val="FFFF00"/>
                </a:solidFill>
              </a:rPr>
              <a:t>jeden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Kinderknoten</a:t>
            </a:r>
            <a:r>
              <a:rPr lang="en-GB" dirty="0">
                <a:solidFill>
                  <a:srgbClr val="FFFF00"/>
                </a:solidFill>
              </a:rPr>
              <a:t> die Methode </a:t>
            </a:r>
            <a:r>
              <a:rPr lang="en-GB" dirty="0" err="1">
                <a:solidFill>
                  <a:srgbClr val="FFFF00"/>
                </a:solidFill>
              </a:rPr>
              <a:t>rekursiv</a:t>
            </a:r>
            <a:r>
              <a:rPr lang="en-GB" dirty="0">
                <a:solidFill>
                  <a:srgbClr val="FFFF00"/>
                </a:solidFill>
              </a:rPr>
              <a:t> auf.</a:t>
            </a:r>
            <a:endParaRPr lang="en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596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3FDA7-F7D8-C8D9-85C2-D3D49BF4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8EDBF8-C122-229A-D2AA-6FEB17127316}"/>
              </a:ext>
            </a:extLst>
          </p:cNvPr>
          <p:cNvSpPr>
            <a:spLocks/>
          </p:cNvSpPr>
          <p:nvPr/>
        </p:nvSpPr>
        <p:spPr>
          <a:xfrm>
            <a:off x="0" y="0"/>
            <a:ext cx="952269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2A2F0-E950-6D13-F31F-6765A5FEF311}"/>
              </a:ext>
            </a:extLst>
          </p:cNvPr>
          <p:cNvSpPr txBox="1"/>
          <p:nvPr/>
        </p:nvSpPr>
        <p:spPr>
          <a:xfrm>
            <a:off x="-46182" y="-360214"/>
            <a:ext cx="9718083" cy="529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GB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allResultsGo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sz="1300" dirty="0">
                <a:solidFill>
                  <a:schemeClr val="accent1"/>
                </a:solidFill>
                <a:latin typeface="Consolas" panose="020B0609020204030204" pitchFamily="49" charset="0"/>
              </a:rPr>
              <a:t>(…)</a:t>
            </a:r>
            <a:endParaRPr lang="en-GB" sz="13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getType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GB" sz="13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equals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"CHOICE"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getSubnodes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3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LinkedProgramStateList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allResultsGo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states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3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results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addLast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results</a:t>
            </a:r>
            <a:r>
              <a:rPr lang="en-GB" sz="13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3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3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3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>
              <a:lnSpc>
                <a:spcPts val="2400"/>
              </a:lnSpc>
            </a:pPr>
            <a: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>
              <a:lnSpc>
                <a:spcPts val="2400"/>
              </a:lnSpc>
            </a:pPr>
            <a:br>
              <a:rPr lang="en-GB" sz="13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GB" sz="13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Google Shape;2468;p187">
            <a:extLst>
              <a:ext uri="{FF2B5EF4-FFF2-40B4-BE49-F238E27FC236}">
                <a16:creationId xmlns:a16="http://schemas.microsoft.com/office/drawing/2014/main" id="{908CFEB2-5DEB-34BA-8107-17B902F99F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57</a:t>
            </a:fld>
            <a:endParaRPr lang="en-US" sz="700" b="0" i="0" u="none" strike="noStrike" kern="1200" cap="none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939BD2-36DE-A7BF-2967-E5AA1B87DE45}"/>
              </a:ext>
            </a:extLst>
          </p:cNvPr>
          <p:cNvSpPr/>
          <p:nvPr/>
        </p:nvSpPr>
        <p:spPr>
          <a:xfrm>
            <a:off x="706120" y="1234440"/>
            <a:ext cx="5826760" cy="18643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7F31F-1D2A-4B14-488D-123AC65D4863}"/>
              </a:ext>
            </a:extLst>
          </p:cNvPr>
          <p:cNvSpPr txBox="1"/>
          <p:nvPr/>
        </p:nvSpPr>
        <p:spPr>
          <a:xfrm>
            <a:off x="6559204" y="1644967"/>
            <a:ext cx="28849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Für </a:t>
            </a:r>
            <a:r>
              <a:rPr lang="en-GB" dirty="0" err="1">
                <a:solidFill>
                  <a:srgbClr val="FFFF00"/>
                </a:solidFill>
              </a:rPr>
              <a:t>jeden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Kinderknoten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wird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eine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Liste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zurückgegeben</a:t>
            </a:r>
            <a:r>
              <a:rPr lang="en-GB" dirty="0">
                <a:solidFill>
                  <a:srgbClr val="FFFF00"/>
                </a:solidFill>
              </a:rPr>
              <a:t> und </a:t>
            </a:r>
            <a:r>
              <a:rPr lang="en-GB" dirty="0" err="1">
                <a:solidFill>
                  <a:srgbClr val="FFFF00"/>
                </a:solidFill>
              </a:rPr>
              <a:t>wir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fügen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diese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dann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zusammen</a:t>
            </a:r>
            <a:r>
              <a:rPr lang="en-GB" dirty="0">
                <a:solidFill>
                  <a:srgbClr val="FFFF00"/>
                </a:solidFill>
              </a:rPr>
              <a:t>.</a:t>
            </a:r>
            <a:endParaRPr lang="en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377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50C794C-1939-3E7F-893B-EF1F30343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FBD4244-4867-FD94-212A-7DF96D06943B}"/>
              </a:ext>
            </a:extLst>
          </p:cNvPr>
          <p:cNvSpPr txBox="1"/>
          <p:nvPr/>
        </p:nvSpPr>
        <p:spPr>
          <a:xfrm>
            <a:off x="1444248" y="1910030"/>
            <a:ext cx="6255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>
                <a:solidFill>
                  <a:srgbClr val="FF0000"/>
                </a:solidFill>
              </a:rPr>
              <a:t>VARIANTE 2</a:t>
            </a:r>
            <a:endParaRPr lang="en-GB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688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>
          <a:extLst>
            <a:ext uri="{FF2B5EF4-FFF2-40B4-BE49-F238E27FC236}">
              <a16:creationId xmlns:a16="http://schemas.microsoft.com/office/drawing/2014/main" id="{D10680A8-05BF-6904-D44E-5ECFD39A7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>
            <a:extLst>
              <a:ext uri="{FF2B5EF4-FFF2-40B4-BE49-F238E27FC236}">
                <a16:creationId xmlns:a16="http://schemas.microsoft.com/office/drawing/2014/main" id="{28FEB8C0-F8A1-B724-C3D6-4DE17469CD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Listen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05339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D2EDDE6F-845E-755F-63AB-9A076697A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62C75575-5F75-CB4C-32FE-4F2B3D0E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69913467-F498-D310-82B8-14A873A6D3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DDBFF6-9B0F-B8F6-AE55-5A8FCBF4D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46" y="1256420"/>
            <a:ext cx="6558506" cy="3295649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B73D2D93-D17E-11F1-DD14-399BD1C33B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6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19C9FE-5814-8BBB-2D99-C291B123BF25}"/>
                  </a:ext>
                </a:extLst>
              </p14:cNvPr>
              <p14:cNvContentPartPr/>
              <p14:nvPr/>
            </p14:nvContentPartPr>
            <p14:xfrm>
              <a:off x="1851764" y="1324360"/>
              <a:ext cx="1033920" cy="2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19C9FE-5814-8BBB-2D99-C291B123BF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8124" y="1216720"/>
                <a:ext cx="11415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A199AF-B7A7-FC84-DAB1-556476CF8061}"/>
                  </a:ext>
                </a:extLst>
              </p14:cNvPr>
              <p14:cNvContentPartPr/>
              <p14:nvPr/>
            </p14:nvContentPartPr>
            <p14:xfrm>
              <a:off x="4327124" y="1339120"/>
              <a:ext cx="411120" cy="42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A199AF-B7A7-FC84-DAB1-556476CF80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3124" y="1231120"/>
                <a:ext cx="5187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FCB6FE-A338-A019-53AF-7368B4CE245F}"/>
                  </a:ext>
                </a:extLst>
              </p14:cNvPr>
              <p14:cNvContentPartPr/>
              <p14:nvPr/>
            </p14:nvContentPartPr>
            <p14:xfrm>
              <a:off x="6834884" y="1343800"/>
              <a:ext cx="8776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FCB6FE-A338-A019-53AF-7368B4CE24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0884" y="1235800"/>
                <a:ext cx="985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414E6F8-9534-663C-9DE1-A1565BAF99B4}"/>
                  </a:ext>
                </a:extLst>
              </p14:cNvPr>
              <p14:cNvContentPartPr/>
              <p14:nvPr/>
            </p14:nvContentPartPr>
            <p14:xfrm>
              <a:off x="3320564" y="1537840"/>
              <a:ext cx="68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414E6F8-9534-663C-9DE1-A1565BAF99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66564" y="1429840"/>
                <a:ext cx="7912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F4F719F-9912-17FC-AC42-0AF01151E08F}"/>
                  </a:ext>
                </a:extLst>
              </p14:cNvPr>
              <p14:cNvContentPartPr/>
              <p14:nvPr/>
            </p14:nvContentPartPr>
            <p14:xfrm>
              <a:off x="4451684" y="1546840"/>
              <a:ext cx="6512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F4F719F-9912-17FC-AC42-0AF01151E0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98044" y="1439200"/>
                <a:ext cx="758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0600E7A-E3E0-D109-5E93-AEFB3E28332E}"/>
                  </a:ext>
                </a:extLst>
              </p14:cNvPr>
              <p14:cNvContentPartPr/>
              <p14:nvPr/>
            </p14:nvContentPartPr>
            <p14:xfrm>
              <a:off x="4077644" y="1708480"/>
              <a:ext cx="80820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0600E7A-E3E0-D109-5E93-AEFB3E2833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23644" y="1600480"/>
                <a:ext cx="915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1AF914-07CD-565D-ADD2-223B7F1EDC7E}"/>
                  </a:ext>
                </a:extLst>
              </p14:cNvPr>
              <p14:cNvContentPartPr/>
              <p14:nvPr/>
            </p14:nvContentPartPr>
            <p14:xfrm>
              <a:off x="5204444" y="1689400"/>
              <a:ext cx="134820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1AF914-07CD-565D-ADD2-223B7F1EDC7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50804" y="1581760"/>
                <a:ext cx="14558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F5376DB-0F79-B655-0301-7B4AB7631083}"/>
                  </a:ext>
                </a:extLst>
              </p14:cNvPr>
              <p14:cNvContentPartPr/>
              <p14:nvPr/>
            </p14:nvContentPartPr>
            <p14:xfrm>
              <a:off x="1851764" y="1896040"/>
              <a:ext cx="893880" cy="6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F5376DB-0F79-B655-0301-7B4AB763108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98124" y="1788040"/>
                <a:ext cx="10015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DF1639B-F3FF-D079-5B9C-483060710572}"/>
                  </a:ext>
                </a:extLst>
              </p14:cNvPr>
              <p14:cNvContentPartPr/>
              <p14:nvPr/>
            </p14:nvContentPartPr>
            <p14:xfrm>
              <a:off x="5957204" y="1879480"/>
              <a:ext cx="581760" cy="9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DF1639B-F3FF-D079-5B9C-4830607105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03204" y="1771480"/>
                <a:ext cx="6894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1540DD2-BA59-9E22-4F42-FF4015C2737A}"/>
                  </a:ext>
                </a:extLst>
              </p14:cNvPr>
              <p14:cNvContentPartPr/>
              <p14:nvPr/>
            </p14:nvContentPartPr>
            <p14:xfrm>
              <a:off x="1870124" y="2189080"/>
              <a:ext cx="947160" cy="28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1540DD2-BA59-9E22-4F42-FF4015C2737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16484" y="2081080"/>
                <a:ext cx="10548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488AEA6-D001-2159-FE5F-9DB1131CE946}"/>
                  </a:ext>
                </a:extLst>
              </p14:cNvPr>
              <p14:cNvContentPartPr/>
              <p14:nvPr/>
            </p14:nvContentPartPr>
            <p14:xfrm>
              <a:off x="4294724" y="2197720"/>
              <a:ext cx="392400" cy="5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488AEA6-D001-2159-FE5F-9DB1131CE94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40724" y="2090080"/>
                <a:ext cx="5000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113E42A-141A-F083-7EB3-0729B0BA1FED}"/>
                  </a:ext>
                </a:extLst>
              </p14:cNvPr>
              <p14:cNvContentPartPr/>
              <p14:nvPr/>
            </p14:nvContentPartPr>
            <p14:xfrm>
              <a:off x="2641604" y="2359360"/>
              <a:ext cx="863280" cy="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113E42A-141A-F083-7EB3-0729B0BA1F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87604" y="2251720"/>
                <a:ext cx="970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167F34B-F0BD-2C31-A4A8-997A4EA698CA}"/>
                  </a:ext>
                </a:extLst>
              </p14:cNvPr>
              <p14:cNvContentPartPr/>
              <p14:nvPr/>
            </p14:nvContentPartPr>
            <p14:xfrm>
              <a:off x="3976124" y="2373400"/>
              <a:ext cx="1605240" cy="33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167F34B-F0BD-2C31-A4A8-997A4EA698C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22124" y="2265760"/>
                <a:ext cx="17128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3A9BC0-FC92-ADE1-DF5E-5FE848D2C89B}"/>
                  </a:ext>
                </a:extLst>
              </p14:cNvPr>
              <p14:cNvContentPartPr/>
              <p14:nvPr/>
            </p14:nvContentPartPr>
            <p14:xfrm>
              <a:off x="5989604" y="2368720"/>
              <a:ext cx="775800" cy="5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3A9BC0-FC92-ADE1-DF5E-5FE848D2C89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35964" y="2261080"/>
                <a:ext cx="8834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F702F7B-F283-FB94-6106-56B5CF6CC0DA}"/>
                  </a:ext>
                </a:extLst>
              </p14:cNvPr>
              <p14:cNvContentPartPr/>
              <p14:nvPr/>
            </p14:nvContentPartPr>
            <p14:xfrm>
              <a:off x="3985484" y="2525680"/>
              <a:ext cx="1163520" cy="421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F702F7B-F283-FB94-6106-56B5CF6CC0D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31484" y="2418040"/>
                <a:ext cx="12711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1E867C0-4424-AF47-5614-AB5DBE376ADF}"/>
                  </a:ext>
                </a:extLst>
              </p14:cNvPr>
              <p14:cNvContentPartPr/>
              <p14:nvPr/>
            </p14:nvContentPartPr>
            <p14:xfrm>
              <a:off x="3643484" y="2704600"/>
              <a:ext cx="1983960" cy="29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1E867C0-4424-AF47-5614-AB5DBE376AD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89484" y="2596600"/>
                <a:ext cx="20916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F902313-4D0B-7FD0-E4C9-0A43AFEDE54B}"/>
                  </a:ext>
                </a:extLst>
              </p14:cNvPr>
              <p14:cNvContentPartPr/>
              <p14:nvPr/>
            </p14:nvContentPartPr>
            <p14:xfrm>
              <a:off x="1879484" y="3034000"/>
              <a:ext cx="95580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F902313-4D0B-7FD0-E4C9-0A43AFEDE54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25484" y="2926360"/>
                <a:ext cx="1063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E65854A-E7BA-5201-2B11-7B7B3310AE99}"/>
                  </a:ext>
                </a:extLst>
              </p14:cNvPr>
              <p14:cNvContentPartPr/>
              <p14:nvPr/>
            </p14:nvContentPartPr>
            <p14:xfrm>
              <a:off x="4229924" y="3037960"/>
              <a:ext cx="683640" cy="14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E65854A-E7BA-5201-2B11-7B7B3310AE9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76284" y="2930320"/>
                <a:ext cx="791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B0D3BF3-76D5-CB0D-C676-E4E39D0EB20D}"/>
                  </a:ext>
                </a:extLst>
              </p14:cNvPr>
              <p14:cNvContentPartPr/>
              <p14:nvPr/>
            </p14:nvContentPartPr>
            <p14:xfrm>
              <a:off x="2567804" y="3208960"/>
              <a:ext cx="1477440" cy="19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B0D3BF3-76D5-CB0D-C676-E4E39D0EB20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13804" y="3100960"/>
                <a:ext cx="15850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62286EE-CAEB-3389-0260-7502A5DD4065}"/>
                  </a:ext>
                </a:extLst>
              </p14:cNvPr>
              <p14:cNvContentPartPr/>
              <p14:nvPr/>
            </p14:nvContentPartPr>
            <p14:xfrm>
              <a:off x="4557884" y="3218680"/>
              <a:ext cx="701640" cy="2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62286EE-CAEB-3389-0260-7502A5DD406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04244" y="3110680"/>
                <a:ext cx="8092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1C70876-E774-D176-8D9F-DB1DAB0D26DB}"/>
                  </a:ext>
                </a:extLst>
              </p14:cNvPr>
              <p14:cNvContentPartPr/>
              <p14:nvPr/>
            </p14:nvContentPartPr>
            <p14:xfrm>
              <a:off x="5615564" y="3180520"/>
              <a:ext cx="674280" cy="43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1C70876-E774-D176-8D9F-DB1DAB0D26D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61564" y="3072880"/>
                <a:ext cx="7819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71DA621-07A5-BFED-5588-D9FD93C65F80}"/>
                  </a:ext>
                </a:extLst>
              </p14:cNvPr>
              <p14:cNvContentPartPr/>
              <p14:nvPr/>
            </p14:nvContentPartPr>
            <p14:xfrm>
              <a:off x="6405044" y="3214360"/>
              <a:ext cx="1043640" cy="18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71DA621-07A5-BFED-5588-D9FD93C65F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51404" y="3106360"/>
                <a:ext cx="11512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2B8BE09-9655-65A7-AC49-A49AD9F68B9A}"/>
                  </a:ext>
                </a:extLst>
              </p14:cNvPr>
              <p14:cNvContentPartPr/>
              <p14:nvPr/>
            </p14:nvContentPartPr>
            <p14:xfrm>
              <a:off x="1842404" y="3385000"/>
              <a:ext cx="61884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2B8BE09-9655-65A7-AC49-A49AD9F68B9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88764" y="3277000"/>
                <a:ext cx="726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B3AE47-37A0-92DA-480F-9F2403468F63}"/>
                  </a:ext>
                </a:extLst>
              </p14:cNvPr>
              <p14:cNvContentPartPr/>
              <p14:nvPr/>
            </p14:nvContentPartPr>
            <p14:xfrm>
              <a:off x="4147124" y="3366640"/>
              <a:ext cx="1297440" cy="28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B3AE47-37A0-92DA-480F-9F2403468F6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93124" y="3258640"/>
                <a:ext cx="14050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2E7AC56-4428-6A70-6186-2A4EB010616A}"/>
                  </a:ext>
                </a:extLst>
              </p14:cNvPr>
              <p14:cNvContentPartPr/>
              <p14:nvPr/>
            </p14:nvContentPartPr>
            <p14:xfrm>
              <a:off x="4008524" y="3680200"/>
              <a:ext cx="1944000" cy="28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2E7AC56-4428-6A70-6186-2A4EB010616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54524" y="3572560"/>
                <a:ext cx="20516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E932F3D-BE0D-711B-0FC2-DC524C33E73F}"/>
                  </a:ext>
                </a:extLst>
              </p14:cNvPr>
              <p14:cNvContentPartPr/>
              <p14:nvPr/>
            </p14:nvContentPartPr>
            <p14:xfrm>
              <a:off x="6590084" y="3703600"/>
              <a:ext cx="669600" cy="19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E932F3D-BE0D-711B-0FC2-DC524C33E73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36084" y="3595600"/>
                <a:ext cx="7772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785BAF-C89C-7F04-7D5A-EE5808E3CB5E}"/>
                  </a:ext>
                </a:extLst>
              </p14:cNvPr>
              <p14:cNvContentPartPr/>
              <p14:nvPr/>
            </p14:nvContentPartPr>
            <p14:xfrm>
              <a:off x="1486724" y="3865600"/>
              <a:ext cx="872640" cy="18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785BAF-C89C-7F04-7D5A-EE5808E3CB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33084" y="3757600"/>
                <a:ext cx="9802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A8AAAF2-4973-91E7-D8EC-00F519F6F162}"/>
                  </a:ext>
                </a:extLst>
              </p14:cNvPr>
              <p14:cNvContentPartPr/>
              <p14:nvPr/>
            </p14:nvContentPartPr>
            <p14:xfrm>
              <a:off x="3721964" y="3869200"/>
              <a:ext cx="3375360" cy="24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A8AAAF2-4973-91E7-D8EC-00F519F6F16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68324" y="3761200"/>
                <a:ext cx="3483000" cy="2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1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>
          <a:extLst>
            <a:ext uri="{FF2B5EF4-FFF2-40B4-BE49-F238E27FC236}">
              <a16:creationId xmlns:a16="http://schemas.microsoft.com/office/drawing/2014/main" id="{C48D5D91-3543-98FA-895C-4804D066E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66">
            <a:extLst>
              <a:ext uri="{FF2B5EF4-FFF2-40B4-BE49-F238E27FC236}">
                <a16:creationId xmlns:a16="http://schemas.microsoft.com/office/drawing/2014/main" id="{CB6CE765-971A-1406-5B6E-A5EC6DA95C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873300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02C80814-6612-7600-C260-0ED941BDD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CE7373FF-5F59-9E4A-8445-05DC53355E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0508497E-2FAC-7929-02CC-7111DE5272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61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1A13D-5A69-99DE-5F18-820DF4950105}"/>
              </a:ext>
            </a:extLst>
          </p:cNvPr>
          <p:cNvSpPr txBox="1"/>
          <p:nvPr/>
        </p:nvSpPr>
        <p:spPr>
          <a:xfrm>
            <a:off x="254851" y="1478780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Consolas" panose="020B0609020204030204" pitchFamily="49" charset="0"/>
              </a:rPr>
              <a:t>class Node {</a:t>
            </a:r>
          </a:p>
          <a:p>
            <a:r>
              <a:rPr lang="en-GB" dirty="0">
                <a:solidFill>
                  <a:schemeClr val="tx1"/>
                </a:solidFill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solidFill>
                  <a:schemeClr val="tx1"/>
                </a:solidFill>
                <a:latin typeface="Consolas" panose="020B0609020204030204" pitchFamily="49" charset="0"/>
              </a:rPr>
              <a:t>    Node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0415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0757C756-C601-2979-57A0-67A581E45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1476E61A-FAB6-3DD3-8784-62987A8E36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C06CAB02-E722-124F-9DD7-A1D66EC2B9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050E6-67EA-4267-0B2D-F14924D37AA7}"/>
              </a:ext>
            </a:extLst>
          </p:cNvPr>
          <p:cNvSpPr txBox="1"/>
          <p:nvPr/>
        </p:nvSpPr>
        <p:spPr>
          <a:xfrm>
            <a:off x="254851" y="1478780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38C2C-A542-7C7A-B41B-9730610CD469}"/>
              </a:ext>
            </a:extLst>
          </p:cNvPr>
          <p:cNvSpPr txBox="1"/>
          <p:nvPr/>
        </p:nvSpPr>
        <p:spPr>
          <a:xfrm>
            <a:off x="2083470" y="1062720"/>
            <a:ext cx="3160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Referenz auf Objekt des selben Typs!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CD17CA-D7B2-C1DA-A4A3-15F7EF3FD649}"/>
              </a:ext>
            </a:extLst>
          </p:cNvPr>
          <p:cNvCxnSpPr>
            <a:stCxn id="2" idx="2"/>
          </p:cNvCxnSpPr>
          <p:nvPr/>
        </p:nvCxnSpPr>
        <p:spPr>
          <a:xfrm flipH="1">
            <a:off x="1810382" y="1370497"/>
            <a:ext cx="1853234" cy="689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413235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3192E0F4-F539-FFAB-6B18-7C9A04100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0410B00D-AE02-7EB4-41DC-46A6D157A3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DFE4D2EE-9C96-B902-6468-8AAC8BD677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73EBF-56C9-14B7-7AED-2CC5D15B4E8D}"/>
              </a:ext>
            </a:extLst>
          </p:cNvPr>
          <p:cNvSpPr txBox="1"/>
          <p:nvPr/>
        </p:nvSpPr>
        <p:spPr>
          <a:xfrm>
            <a:off x="254851" y="1478780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6848F-934A-692A-967C-02DAE6E61632}"/>
              </a:ext>
            </a:extLst>
          </p:cNvPr>
          <p:cNvSpPr txBox="1"/>
          <p:nvPr/>
        </p:nvSpPr>
        <p:spPr>
          <a:xfrm>
            <a:off x="2083470" y="1062720"/>
            <a:ext cx="3160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Referenz auf Objekt des selben Typs!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C4A296-4688-F82D-24BF-59933109A757}"/>
              </a:ext>
            </a:extLst>
          </p:cNvPr>
          <p:cNvCxnSpPr>
            <a:stCxn id="2" idx="2"/>
          </p:cNvCxnSpPr>
          <p:nvPr/>
        </p:nvCxnSpPr>
        <p:spPr>
          <a:xfrm flipH="1">
            <a:off x="1810382" y="1370497"/>
            <a:ext cx="1853234" cy="689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CEDE77-B704-D477-D439-DD2EFE8BC8AC}"/>
              </a:ext>
            </a:extLst>
          </p:cNvPr>
          <p:cNvGrpSpPr/>
          <p:nvPr/>
        </p:nvGrpSpPr>
        <p:grpSpPr>
          <a:xfrm>
            <a:off x="3367489" y="2227297"/>
            <a:ext cx="5598887" cy="963922"/>
            <a:chOff x="3367489" y="2227297"/>
            <a:chExt cx="5598887" cy="963922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B31513A6-3CE9-6157-0AC2-1AAA593791CF}"/>
                </a:ext>
              </a:extLst>
            </p:cNvPr>
            <p:cNvGraphicFramePr/>
            <p:nvPr/>
          </p:nvGraphicFramePr>
          <p:xfrm>
            <a:off x="5462843" y="2227300"/>
            <a:ext cx="970778" cy="9639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0D818EA9-9A5A-18F7-93D9-F400B49B00E8}"/>
                </a:ext>
              </a:extLst>
            </p:cNvPr>
            <p:cNvGraphicFramePr/>
            <p:nvPr/>
          </p:nvGraphicFramePr>
          <p:xfrm>
            <a:off x="4209285" y="2227298"/>
            <a:ext cx="970778" cy="9639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81C1CF35-B01C-6537-3A5A-5C3D80504BBB}"/>
                </a:ext>
              </a:extLst>
            </p:cNvPr>
            <p:cNvGraphicFramePr/>
            <p:nvPr/>
          </p:nvGraphicFramePr>
          <p:xfrm>
            <a:off x="6729221" y="2227297"/>
            <a:ext cx="970778" cy="9639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94E0F005-5EBC-EAE9-F93A-35DC1896A1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6097" y="2482527"/>
              <a:ext cx="696746" cy="566954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D0C599CD-FFA4-0E11-579B-E22CB959BA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9656" y="2482527"/>
              <a:ext cx="696746" cy="566954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Diagram 16">
              <a:extLst>
                <a:ext uri="{FF2B5EF4-FFF2-40B4-BE49-F238E27FC236}">
                  <a16:creationId xmlns:a16="http://schemas.microsoft.com/office/drawing/2014/main" id="{EDF2A156-CBBE-4FD7-61FA-013945F151A6}"/>
                </a:ext>
              </a:extLst>
            </p:cNvPr>
            <p:cNvGraphicFramePr/>
            <p:nvPr/>
          </p:nvGraphicFramePr>
          <p:xfrm>
            <a:off x="7995598" y="2227297"/>
            <a:ext cx="970778" cy="9639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161388FB-D8C1-1698-E496-37A1335B09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6033" y="2482527"/>
              <a:ext cx="696746" cy="566954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FE3916-56EA-0921-F7A3-BCDFDD067B24}"/>
                </a:ext>
              </a:extLst>
            </p:cNvPr>
            <p:cNvSpPr txBox="1"/>
            <p:nvPr/>
          </p:nvSpPr>
          <p:spPr>
            <a:xfrm>
              <a:off x="3367489" y="2482527"/>
              <a:ext cx="4663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var</a:t>
              </a:r>
              <a:endParaRPr lang="en-GB" dirty="0"/>
            </a:p>
          </p:txBody>
        </p: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74BA12B1-6249-70D6-473F-1444AB39E286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3833870" y="2481235"/>
              <a:ext cx="358727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7649643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ABAB5510-4FF7-1F18-1B4E-CFD17D2F9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72CEAC07-4ECA-0AFF-EA9E-EE8F11FE49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CD62C50C-29E8-5E67-0E20-5032555667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64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D8CD8-2CC9-F3AF-871B-FDF52DC6C62A}"/>
              </a:ext>
            </a:extLst>
          </p:cNvPr>
          <p:cNvSpPr txBox="1"/>
          <p:nvPr/>
        </p:nvSpPr>
        <p:spPr>
          <a:xfrm>
            <a:off x="4911731" y="1525227"/>
            <a:ext cx="3433402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  <a:p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D6319-67E8-9431-8461-BFFE89BD4867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69181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16C24510-145D-9101-8888-19CF0D711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FBE20E34-3A77-99DC-703F-B06D5BB581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83EA873C-3FC3-F35A-C9D1-551259BC4B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65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75C6C-5D17-92DC-CED9-A8A58EA77B03}"/>
              </a:ext>
            </a:extLst>
          </p:cNvPr>
          <p:cNvSpPr txBox="1"/>
          <p:nvPr/>
        </p:nvSpPr>
        <p:spPr>
          <a:xfrm>
            <a:off x="4911731" y="1525227"/>
            <a:ext cx="3433402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  <a:p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735B0-6116-2503-12B1-C010020FDF1C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87B73FC0-AFBA-224A-71F6-8760FF766ABC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F00A2F6-850E-39A8-4200-C0F30BCC16C1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9DF05EBC-5B8F-DB88-F1F3-B17C7FA43A7B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1BE9E31-7101-D6B2-D881-1AAD5E5EE562}"/>
              </a:ext>
            </a:extLst>
          </p:cNvPr>
          <p:cNvSpPr/>
          <p:nvPr/>
        </p:nvSpPr>
        <p:spPr>
          <a:xfrm>
            <a:off x="2082324" y="1781298"/>
            <a:ext cx="1843130" cy="29599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375A4C6-06DF-2D9F-DBF9-1DEE73573E59}"/>
              </a:ext>
            </a:extLst>
          </p:cNvPr>
          <p:cNvSpPr/>
          <p:nvPr/>
        </p:nvSpPr>
        <p:spPr>
          <a:xfrm>
            <a:off x="4911731" y="1525227"/>
            <a:ext cx="2536266" cy="29599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14305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E6BC80AF-56CA-C572-E8A5-E1314A087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358685C2-129C-3636-2412-E47E04CEDE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07DB88B1-B301-3B78-BCB0-783C27B039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66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8B3F8-DBE9-C9D7-BF84-D14AA6A35C7E}"/>
              </a:ext>
            </a:extLst>
          </p:cNvPr>
          <p:cNvSpPr txBox="1"/>
          <p:nvPr/>
        </p:nvSpPr>
        <p:spPr>
          <a:xfrm>
            <a:off x="4911731" y="1525227"/>
            <a:ext cx="3433402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  <a:p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28E7E9-95C6-1EFA-E81B-2E5FA03F2570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08EEAB8F-57C0-5A4A-82FA-62CBCF36A03B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939F8F0-5ED1-965F-7F80-13AF57735009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EB350E0-8599-5670-AF4A-B228BDC98C4F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912543-9EB0-AA2A-F632-D000CD527DD7}"/>
              </a:ext>
            </a:extLst>
          </p:cNvPr>
          <p:cNvSpPr/>
          <p:nvPr/>
        </p:nvSpPr>
        <p:spPr>
          <a:xfrm>
            <a:off x="2510274" y="2047882"/>
            <a:ext cx="1960125" cy="236909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8267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31CBE13A-E986-F0AF-72AA-A44BB1E9F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5FEFCEB5-A1BD-727B-63E8-A00BE2CC00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F4B140C9-49C6-CDA2-74DB-9E1D179ABE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67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0419C-7859-279D-E629-79ECD4703908}"/>
              </a:ext>
            </a:extLst>
          </p:cNvPr>
          <p:cNvSpPr txBox="1"/>
          <p:nvPr/>
        </p:nvSpPr>
        <p:spPr>
          <a:xfrm>
            <a:off x="4911731" y="1525227"/>
            <a:ext cx="3433402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  <a:p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A8F3AC-90B6-0A12-D3E8-5990D376ACA9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FD7B607-1271-D028-1D42-0FF59319511C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7FCC7A4-50F4-EF47-B086-0686E7272907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422835C2-FB98-6E52-36E4-803DCB7B7890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A11ED60B-2321-9F41-6D7D-6A2A4D82D908}"/>
              </a:ext>
            </a:extLst>
          </p:cNvPr>
          <p:cNvGraphicFramePr/>
          <p:nvPr/>
        </p:nvGraphicFramePr>
        <p:xfrm>
          <a:off x="3553644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6B43F697-8AAB-88E4-0190-FCDAF95E3039}"/>
              </a:ext>
            </a:extLst>
          </p:cNvPr>
          <p:cNvCxnSpPr>
            <a:cxnSpLocks/>
          </p:cNvCxnSpPr>
          <p:nvPr/>
        </p:nvCxnSpPr>
        <p:spPr>
          <a:xfrm flipV="1">
            <a:off x="2777553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64DF4C-EE9A-711F-98D9-A35F54B11945}"/>
              </a:ext>
            </a:extLst>
          </p:cNvPr>
          <p:cNvSpPr/>
          <p:nvPr/>
        </p:nvSpPr>
        <p:spPr>
          <a:xfrm>
            <a:off x="2510275" y="2242425"/>
            <a:ext cx="1821580" cy="236909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67713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8A93B79C-743F-5CDB-8B73-B240E231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37789956-2711-1EF1-0089-052F3CD96F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3F4B12AE-B01B-57DE-022E-7E84F0D132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68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FA232-A787-6FE3-F91B-DACE380C3CBF}"/>
              </a:ext>
            </a:extLst>
          </p:cNvPr>
          <p:cNvSpPr txBox="1"/>
          <p:nvPr/>
        </p:nvSpPr>
        <p:spPr>
          <a:xfrm>
            <a:off x="4911731" y="1525227"/>
            <a:ext cx="3433402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  <a:p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4AB744-EAAD-C9A8-EFAF-9EBEFDEAE929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0134C67-E807-0D9C-686F-62D6C7F0A7FD}"/>
              </a:ext>
            </a:extLst>
          </p:cNvPr>
          <p:cNvGraphicFramePr/>
          <p:nvPr/>
        </p:nvGraphicFramePr>
        <p:xfrm>
          <a:off x="3526624" y="3316760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7BECF41-019D-73CB-3831-E41A0C5B09EA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8F8DDEC4-7858-5C21-E1EC-83C280D45C2C}"/>
              </a:ext>
            </a:extLst>
          </p:cNvPr>
          <p:cNvCxnSpPr>
            <a:cxnSpLocks/>
          </p:cNvCxnSpPr>
          <p:nvPr/>
        </p:nvCxnSpPr>
        <p:spPr>
          <a:xfrm flipV="1">
            <a:off x="2764554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B07B847-BA16-6FA2-3F61-3EF1AB4B5F4E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A78A7D6B-908D-8C23-D76A-0D1C2D8B6AF8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C38469-B464-CF6E-5561-47FE214053CB}"/>
              </a:ext>
            </a:extLst>
          </p:cNvPr>
          <p:cNvSpPr/>
          <p:nvPr/>
        </p:nvSpPr>
        <p:spPr>
          <a:xfrm>
            <a:off x="4911731" y="1749213"/>
            <a:ext cx="2573286" cy="28724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F09E72A-B639-D1F7-61BB-2E94C562BCF0}"/>
              </a:ext>
            </a:extLst>
          </p:cNvPr>
          <p:cNvGraphicFramePr/>
          <p:nvPr/>
        </p:nvGraphicFramePr>
        <p:xfrm>
          <a:off x="4925241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F41EBE9E-E2D0-5B66-8670-89B97B4A8D0E}"/>
              </a:ext>
            </a:extLst>
          </p:cNvPr>
          <p:cNvCxnSpPr>
            <a:cxnSpLocks/>
          </p:cNvCxnSpPr>
          <p:nvPr/>
        </p:nvCxnSpPr>
        <p:spPr>
          <a:xfrm flipV="1">
            <a:off x="4149150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633074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172B9E24-7165-70D0-41E9-EDA84EB11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D59335B0-62E4-1C14-A4DE-AB3AFE7852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B985CF2B-810D-CCDD-28E8-A15F236ABA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69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FA0C0-9324-8C67-2E87-14C726866148}"/>
              </a:ext>
            </a:extLst>
          </p:cNvPr>
          <p:cNvSpPr txBox="1"/>
          <p:nvPr/>
        </p:nvSpPr>
        <p:spPr>
          <a:xfrm>
            <a:off x="4911731" y="1525227"/>
            <a:ext cx="3433402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  <a:p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E37C7-71F4-08A2-3F98-14C164C06E2F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21FB2FE-FE85-EE83-58BE-AACEBCCDC39B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4A39635-8709-08A4-EE46-7D46E6BCCFCF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29FAF216-EA26-9477-F680-99E4BA63E1FA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567174-4265-9FC2-BD1E-68711982C1F2}"/>
              </a:ext>
            </a:extLst>
          </p:cNvPr>
          <p:cNvSpPr/>
          <p:nvPr/>
        </p:nvSpPr>
        <p:spPr>
          <a:xfrm>
            <a:off x="4952950" y="1756521"/>
            <a:ext cx="481111" cy="28724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6F4427-B262-999B-32D7-96DC04C814C7}"/>
              </a:ext>
            </a:extLst>
          </p:cNvPr>
          <p:cNvSpPr/>
          <p:nvPr/>
        </p:nvSpPr>
        <p:spPr>
          <a:xfrm>
            <a:off x="934086" y="3534918"/>
            <a:ext cx="518413" cy="31648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B0670AA-8621-C89E-79AE-6C0CE74F2884}"/>
              </a:ext>
            </a:extLst>
          </p:cNvPr>
          <p:cNvGraphicFramePr/>
          <p:nvPr/>
        </p:nvGraphicFramePr>
        <p:xfrm>
          <a:off x="3553644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98F1A7A-98B4-EF61-8D12-6D787C232F89}"/>
              </a:ext>
            </a:extLst>
          </p:cNvPr>
          <p:cNvCxnSpPr>
            <a:cxnSpLocks/>
          </p:cNvCxnSpPr>
          <p:nvPr/>
        </p:nvCxnSpPr>
        <p:spPr>
          <a:xfrm flipV="1">
            <a:off x="2777553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4900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209FA956-5E79-322B-26C5-0041551B0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44085C02-1B38-97F4-5239-33B06DC8D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07CBC697-2BFF-C077-97FE-DD3285E2ED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3E32614D-AEDA-E118-4B59-9FB49DD355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7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pic>
        <p:nvPicPr>
          <p:cNvPr id="5" name="Picture 4" descr="A close up of a text&#10;&#10;Description automatically generated">
            <a:extLst>
              <a:ext uri="{FF2B5EF4-FFF2-40B4-BE49-F238E27FC236}">
                <a16:creationId xmlns:a16="http://schemas.microsoft.com/office/drawing/2014/main" id="{B6420719-450E-01FD-C118-562050AEA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2" y="1393180"/>
            <a:ext cx="8140325" cy="32245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E1472CF-7A4B-A5E5-8BAB-2FB503455807}"/>
                  </a:ext>
                </a:extLst>
              </p14:cNvPr>
              <p14:cNvContentPartPr/>
              <p14:nvPr/>
            </p14:nvContentPartPr>
            <p14:xfrm>
              <a:off x="4151804" y="1450000"/>
              <a:ext cx="3893040" cy="70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E1472CF-7A4B-A5E5-8BAB-2FB5034558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7804" y="1342360"/>
                <a:ext cx="40006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5DD937C-8A2C-2CA6-5C9C-5BC413848383}"/>
                  </a:ext>
                </a:extLst>
              </p14:cNvPr>
              <p14:cNvContentPartPr/>
              <p14:nvPr/>
            </p14:nvContentPartPr>
            <p14:xfrm>
              <a:off x="1814684" y="1699480"/>
              <a:ext cx="1896120" cy="32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5DD937C-8A2C-2CA6-5C9C-5BC4138483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0684" y="1591480"/>
                <a:ext cx="20037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51AC8A-8A23-0444-D2CC-927C2E76162F}"/>
                  </a:ext>
                </a:extLst>
              </p14:cNvPr>
              <p14:cNvContentPartPr/>
              <p14:nvPr/>
            </p14:nvContentPartPr>
            <p14:xfrm>
              <a:off x="3833204" y="1690120"/>
              <a:ext cx="1953360" cy="51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51AC8A-8A23-0444-D2CC-927C2E7616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9204" y="1582120"/>
                <a:ext cx="20610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ABBA2A0-73AD-8B57-F201-5B37F8277819}"/>
                  </a:ext>
                </a:extLst>
              </p14:cNvPr>
              <p14:cNvContentPartPr/>
              <p14:nvPr/>
            </p14:nvContentPartPr>
            <p14:xfrm>
              <a:off x="4945604" y="1888120"/>
              <a:ext cx="2618640" cy="38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ABBA2A0-73AD-8B57-F201-5B37F82778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1964" y="1780480"/>
                <a:ext cx="27262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286808D-3B86-AE9C-B666-1FC79FE0670D}"/>
                  </a:ext>
                </a:extLst>
              </p14:cNvPr>
              <p14:cNvContentPartPr/>
              <p14:nvPr/>
            </p14:nvContentPartPr>
            <p14:xfrm>
              <a:off x="2848964" y="1916200"/>
              <a:ext cx="702000" cy="15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286808D-3B86-AE9C-B666-1FC79FE0670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5324" y="1808560"/>
                <a:ext cx="8096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7B053F0-AA00-BAD8-F492-5E1671C97E28}"/>
                  </a:ext>
                </a:extLst>
              </p14:cNvPr>
              <p14:cNvContentPartPr/>
              <p14:nvPr/>
            </p14:nvContentPartPr>
            <p14:xfrm>
              <a:off x="4636724" y="2152000"/>
              <a:ext cx="1976760" cy="55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7B053F0-AA00-BAD8-F492-5E1671C97E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82724" y="2044000"/>
                <a:ext cx="20844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D30AC45-B9CB-AD19-B6D2-8C75FE18EBDD}"/>
                  </a:ext>
                </a:extLst>
              </p14:cNvPr>
              <p14:cNvContentPartPr/>
              <p14:nvPr/>
            </p14:nvContentPartPr>
            <p14:xfrm>
              <a:off x="7222604" y="2124280"/>
              <a:ext cx="9237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D30AC45-B9CB-AD19-B6D2-8C75FE18EBD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68604" y="2016280"/>
                <a:ext cx="1031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111F36-9F6A-B142-9A31-4C3DDF63DF16}"/>
                  </a:ext>
                </a:extLst>
              </p14:cNvPr>
              <p14:cNvContentPartPr/>
              <p14:nvPr/>
            </p14:nvContentPartPr>
            <p14:xfrm>
              <a:off x="2549084" y="2378080"/>
              <a:ext cx="1320840" cy="19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111F36-9F6A-B142-9A31-4C3DDF63DF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95084" y="2270080"/>
                <a:ext cx="14284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FEC6F33-5B68-7EF1-6994-C8B562CEC50F}"/>
                  </a:ext>
                </a:extLst>
              </p14:cNvPr>
              <p14:cNvContentPartPr/>
              <p14:nvPr/>
            </p14:nvContentPartPr>
            <p14:xfrm>
              <a:off x="4913564" y="2359000"/>
              <a:ext cx="1210320" cy="14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FEC6F33-5B68-7EF1-6994-C8B562CEC5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59924" y="2251360"/>
                <a:ext cx="13179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BDA79E3-B42A-A9FA-4120-AEC3B082A341}"/>
                  </a:ext>
                </a:extLst>
              </p14:cNvPr>
              <p14:cNvContentPartPr/>
              <p14:nvPr/>
            </p14:nvContentPartPr>
            <p14:xfrm>
              <a:off x="7305764" y="2341360"/>
              <a:ext cx="120492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BDA79E3-B42A-A9FA-4120-AEC3B082A34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52124" y="2233360"/>
                <a:ext cx="1312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160D336-FCA5-9765-C5B7-87F29EF73A69}"/>
                  </a:ext>
                </a:extLst>
              </p14:cNvPr>
              <p14:cNvContentPartPr/>
              <p14:nvPr/>
            </p14:nvContentPartPr>
            <p14:xfrm>
              <a:off x="789764" y="2599480"/>
              <a:ext cx="1117080" cy="19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160D336-FCA5-9765-C5B7-87F29EF73A6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5764" y="2491480"/>
                <a:ext cx="12247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19D4502-3FAE-7E9E-8E38-D45C3D11D541}"/>
                  </a:ext>
                </a:extLst>
              </p14:cNvPr>
              <p14:cNvContentPartPr/>
              <p14:nvPr/>
            </p14:nvContentPartPr>
            <p14:xfrm>
              <a:off x="5832644" y="2599840"/>
              <a:ext cx="411120" cy="28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19D4502-3FAE-7E9E-8E38-D45C3D11D54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78644" y="2492200"/>
                <a:ext cx="5187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0D21DE3-760F-EC6F-FAD4-A7197B6FB86D}"/>
                  </a:ext>
                </a:extLst>
              </p14:cNvPr>
              <p14:cNvContentPartPr/>
              <p14:nvPr/>
            </p14:nvContentPartPr>
            <p14:xfrm>
              <a:off x="775724" y="2793160"/>
              <a:ext cx="960480" cy="19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0D21DE3-760F-EC6F-FAD4-A7197B6FB86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2084" y="2685160"/>
                <a:ext cx="10681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252A41D-C848-4EE9-0FD2-19FB68DC6B22}"/>
                  </a:ext>
                </a:extLst>
              </p14:cNvPr>
              <p14:cNvContentPartPr/>
              <p14:nvPr/>
            </p14:nvContentPartPr>
            <p14:xfrm>
              <a:off x="1897844" y="2807560"/>
              <a:ext cx="1566000" cy="56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252A41D-C848-4EE9-0FD2-19FB68DC6B2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44204" y="2699920"/>
                <a:ext cx="16736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8A8E38E-B43A-8168-7CC9-421FE5C37DEB}"/>
                  </a:ext>
                </a:extLst>
              </p14:cNvPr>
              <p14:cNvContentPartPr/>
              <p14:nvPr/>
            </p14:nvContentPartPr>
            <p14:xfrm>
              <a:off x="3989804" y="2798200"/>
              <a:ext cx="1205280" cy="42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8A8E38E-B43A-8168-7CC9-421FE5C37DE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36164" y="2690560"/>
                <a:ext cx="1312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3A38B2A-0908-215F-EAC2-C782BFA62A1B}"/>
                  </a:ext>
                </a:extLst>
              </p14:cNvPr>
              <p14:cNvContentPartPr/>
              <p14:nvPr/>
            </p14:nvContentPartPr>
            <p14:xfrm>
              <a:off x="6077444" y="2825920"/>
              <a:ext cx="872640" cy="97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3A38B2A-0908-215F-EAC2-C782BFA62A1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23444" y="2717920"/>
                <a:ext cx="9802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5E30813-C2E4-530C-9C08-5201CEA6B95C}"/>
                  </a:ext>
                </a:extLst>
              </p14:cNvPr>
              <p14:cNvContentPartPr/>
              <p14:nvPr/>
            </p14:nvContentPartPr>
            <p14:xfrm>
              <a:off x="7559924" y="2798560"/>
              <a:ext cx="535680" cy="10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5E30813-C2E4-530C-9C08-5201CEA6B95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05924" y="2690560"/>
                <a:ext cx="6433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A90664D-C93A-397B-4746-898AEB44B863}"/>
                  </a:ext>
                </a:extLst>
              </p14:cNvPr>
              <p14:cNvContentPartPr/>
              <p14:nvPr/>
            </p14:nvContentPartPr>
            <p14:xfrm>
              <a:off x="1343804" y="3020320"/>
              <a:ext cx="1191600" cy="23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A90664D-C93A-397B-4746-898AEB44B86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89804" y="2912320"/>
                <a:ext cx="12992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E96076D-1CA9-12D6-BC3C-55A4A3212BB2}"/>
                  </a:ext>
                </a:extLst>
              </p14:cNvPr>
              <p14:cNvContentPartPr/>
              <p14:nvPr/>
            </p14:nvContentPartPr>
            <p14:xfrm>
              <a:off x="3167924" y="3038320"/>
              <a:ext cx="2488680" cy="28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E96076D-1CA9-12D6-BC3C-55A4A3212BB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14284" y="2930680"/>
                <a:ext cx="2596320" cy="24444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C3BF5340-596E-1B1B-011E-FF9168F5668C}"/>
              </a:ext>
            </a:extLst>
          </p:cNvPr>
          <p:cNvSpPr/>
          <p:nvPr/>
        </p:nvSpPr>
        <p:spPr>
          <a:xfrm>
            <a:off x="669636" y="3380509"/>
            <a:ext cx="7923032" cy="1157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849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2BF3A0AF-93E0-8A94-0D59-61AA671C4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A8E5B391-6C7C-77EA-18DA-8D008F5BDB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4640CA2A-8498-F284-F442-1586066F6C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70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A3BD6-B129-A1C0-28C3-E200745FCE9E}"/>
              </a:ext>
            </a:extLst>
          </p:cNvPr>
          <p:cNvSpPr txBox="1"/>
          <p:nvPr/>
        </p:nvSpPr>
        <p:spPr>
          <a:xfrm>
            <a:off x="4911731" y="1525227"/>
            <a:ext cx="3433402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  <a:p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14863-B262-3E9F-DE5A-2C1C9B13E4FD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F3DF0E8C-72DF-6372-8295-B8537B43A097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85F2FA5-98BE-B6A5-946A-0DE2FD5DD2E4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1DE64789-0776-6F86-AD6D-D303FB529714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2F920E-6D98-6031-08A2-0E3E94CAFE23}"/>
              </a:ext>
            </a:extLst>
          </p:cNvPr>
          <p:cNvSpPr/>
          <p:nvPr/>
        </p:nvSpPr>
        <p:spPr>
          <a:xfrm>
            <a:off x="5377628" y="1756521"/>
            <a:ext cx="157019" cy="28724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0A9E63-4FFE-BEEE-F427-0996854A9679}"/>
              </a:ext>
            </a:extLst>
          </p:cNvPr>
          <p:cNvSpPr/>
          <p:nvPr/>
        </p:nvSpPr>
        <p:spPr>
          <a:xfrm>
            <a:off x="2077729" y="3297238"/>
            <a:ext cx="1227390" cy="856796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EB6119E-7505-C2F3-3E8D-BA2ED2D910C2}"/>
              </a:ext>
            </a:extLst>
          </p:cNvPr>
          <p:cNvGraphicFramePr/>
          <p:nvPr/>
        </p:nvGraphicFramePr>
        <p:xfrm>
          <a:off x="3553644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B5912E60-37B9-74F7-8DBE-79ED211E3792}"/>
              </a:ext>
            </a:extLst>
          </p:cNvPr>
          <p:cNvCxnSpPr>
            <a:cxnSpLocks/>
          </p:cNvCxnSpPr>
          <p:nvPr/>
        </p:nvCxnSpPr>
        <p:spPr>
          <a:xfrm flipV="1">
            <a:off x="2777553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401945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26CE1DFE-1437-0323-3663-337E3BACA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D0113038-E960-45A2-ABBA-900E00EF95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52749041-2C8D-ADAF-949B-332AB87C2C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71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8499D-78F7-D850-7D9F-C8607EADCAB9}"/>
              </a:ext>
            </a:extLst>
          </p:cNvPr>
          <p:cNvSpPr txBox="1"/>
          <p:nvPr/>
        </p:nvSpPr>
        <p:spPr>
          <a:xfrm>
            <a:off x="4911731" y="1525227"/>
            <a:ext cx="3433402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  <a:p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44419E-D2A4-E4D6-C89B-DC11EE100265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E4FB561-BE2F-6783-1F8D-6143B3E0BDCE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B438223-46F4-86B9-8843-C9A6C920AC3F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D9812783-0E52-54BF-C0AD-725B61E45E4A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B9F4B5-51E1-52D0-C776-CF3BB72285E8}"/>
              </a:ext>
            </a:extLst>
          </p:cNvPr>
          <p:cNvSpPr/>
          <p:nvPr/>
        </p:nvSpPr>
        <p:spPr>
          <a:xfrm>
            <a:off x="5479228" y="1756521"/>
            <a:ext cx="447522" cy="28724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28A58B-5A36-177C-68F6-2616DFAA2028}"/>
              </a:ext>
            </a:extLst>
          </p:cNvPr>
          <p:cNvSpPr/>
          <p:nvPr/>
        </p:nvSpPr>
        <p:spPr>
          <a:xfrm>
            <a:off x="2258820" y="3939860"/>
            <a:ext cx="637694" cy="19779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8D3A0D2-3D02-2A76-F46D-D81538A99295}"/>
              </a:ext>
            </a:extLst>
          </p:cNvPr>
          <p:cNvGraphicFramePr/>
          <p:nvPr/>
        </p:nvGraphicFramePr>
        <p:xfrm>
          <a:off x="3553644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8CE3B367-2F29-9B86-57E0-FCB5B2658CD9}"/>
              </a:ext>
            </a:extLst>
          </p:cNvPr>
          <p:cNvCxnSpPr>
            <a:cxnSpLocks/>
          </p:cNvCxnSpPr>
          <p:nvPr/>
        </p:nvCxnSpPr>
        <p:spPr>
          <a:xfrm flipV="1">
            <a:off x="2777553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179314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B467E469-1C71-CDDB-4110-BCC629134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AF28889C-820D-77AE-DEFC-4BF71037CB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B6F3B708-4DC6-E145-CBF3-8E44B12C01A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72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DF9FA-7513-C3FC-61B6-8BB1573FADB1}"/>
              </a:ext>
            </a:extLst>
          </p:cNvPr>
          <p:cNvSpPr txBox="1"/>
          <p:nvPr/>
        </p:nvSpPr>
        <p:spPr>
          <a:xfrm>
            <a:off x="4911731" y="1525227"/>
            <a:ext cx="3433402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  <a:p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AFAF6-8E9E-3AAA-1451-ED1A853471D2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86F89AB-6E71-5F8F-F946-D24385A30029}"/>
              </a:ext>
            </a:extLst>
          </p:cNvPr>
          <p:cNvGraphicFramePr/>
          <p:nvPr/>
        </p:nvGraphicFramePr>
        <p:xfrm>
          <a:off x="3526624" y="3316760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DE2CF1E-C479-2DFD-A8CA-57F9B0AA7AF8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5606BFD-47B9-5BF1-0E28-236030F30E7D}"/>
              </a:ext>
            </a:extLst>
          </p:cNvPr>
          <p:cNvCxnSpPr>
            <a:cxnSpLocks/>
          </p:cNvCxnSpPr>
          <p:nvPr/>
        </p:nvCxnSpPr>
        <p:spPr>
          <a:xfrm flipV="1">
            <a:off x="2764554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B059B45-1036-3394-E7C2-07CB8E9EB423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06F03335-6ECA-5533-E017-840DED5F2B68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AFCA9E-4AC7-69E4-5204-D734933397DE}"/>
              </a:ext>
            </a:extLst>
          </p:cNvPr>
          <p:cNvSpPr/>
          <p:nvPr/>
        </p:nvSpPr>
        <p:spPr>
          <a:xfrm>
            <a:off x="6105557" y="1799624"/>
            <a:ext cx="1369739" cy="220061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29D66F-FF3D-EE51-1B2D-C1B4AE8C68B2}"/>
              </a:ext>
            </a:extLst>
          </p:cNvPr>
          <p:cNvSpPr/>
          <p:nvPr/>
        </p:nvSpPr>
        <p:spPr>
          <a:xfrm>
            <a:off x="2155537" y="1815578"/>
            <a:ext cx="1563639" cy="256446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400550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6472E965-36FB-56B9-E9A2-2B41C3BBB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413AA04D-35BC-DE2D-799D-764E2AD470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F07C80C1-8884-0D26-7B43-DCAA5CC54DC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73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F7B46-1F44-7548-B3DD-836F50AEF33E}"/>
              </a:ext>
            </a:extLst>
          </p:cNvPr>
          <p:cNvSpPr txBox="1"/>
          <p:nvPr/>
        </p:nvSpPr>
        <p:spPr>
          <a:xfrm>
            <a:off x="4911731" y="1525227"/>
            <a:ext cx="3433402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  <a:p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6DD9F-553A-1CBD-8EDE-D10EA833380B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E9CE14D-5B0C-4DF6-0A51-D4503265B6CA}"/>
              </a:ext>
            </a:extLst>
          </p:cNvPr>
          <p:cNvGraphicFramePr/>
          <p:nvPr/>
        </p:nvGraphicFramePr>
        <p:xfrm>
          <a:off x="3526624" y="3316760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D059F44-B92C-020B-6A38-F2E19E4D32B9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455DD762-3A09-28C6-5956-95C1F720D6A8}"/>
              </a:ext>
            </a:extLst>
          </p:cNvPr>
          <p:cNvCxnSpPr>
            <a:cxnSpLocks/>
          </p:cNvCxnSpPr>
          <p:nvPr/>
        </p:nvCxnSpPr>
        <p:spPr>
          <a:xfrm flipV="1">
            <a:off x="2764554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0836602-B480-F353-3B55-EF7E8C8CA2D4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DE6E038C-F2A8-95B7-0691-816B5553A608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92DEAF-FE7C-03EE-2DD1-2C22C7DEC36F}"/>
              </a:ext>
            </a:extLst>
          </p:cNvPr>
          <p:cNvSpPr/>
          <p:nvPr/>
        </p:nvSpPr>
        <p:spPr>
          <a:xfrm>
            <a:off x="6105557" y="1799624"/>
            <a:ext cx="1369739" cy="220061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82C5B4-C61D-9371-AEAD-8D909176D959}"/>
              </a:ext>
            </a:extLst>
          </p:cNvPr>
          <p:cNvSpPr/>
          <p:nvPr/>
        </p:nvSpPr>
        <p:spPr>
          <a:xfrm>
            <a:off x="2531149" y="2019685"/>
            <a:ext cx="1982354" cy="256446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98675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4C6C2550-0CC4-0893-42FF-1009C7B40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D8B87008-126F-9E34-7A91-FBA31DD272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C6C96C8A-F8B1-1304-E15B-5D94AF0B20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74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FA6B8-297D-5A63-E1A1-41248CD17E7C}"/>
              </a:ext>
            </a:extLst>
          </p:cNvPr>
          <p:cNvSpPr txBox="1"/>
          <p:nvPr/>
        </p:nvSpPr>
        <p:spPr>
          <a:xfrm>
            <a:off x="4911731" y="1525227"/>
            <a:ext cx="3433402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  <a:p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7769C-1D1D-984F-C169-2D1A9D354808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8E2C275-16F3-CDA5-F009-46CE5521E839}"/>
              </a:ext>
            </a:extLst>
          </p:cNvPr>
          <p:cNvGraphicFramePr/>
          <p:nvPr/>
        </p:nvGraphicFramePr>
        <p:xfrm>
          <a:off x="3526624" y="3316760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FBBCFDD8-2665-789A-44B5-F5D92D8ADA15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7EC1AD84-1DDE-BC05-014E-286363CB0886}"/>
              </a:ext>
            </a:extLst>
          </p:cNvPr>
          <p:cNvCxnSpPr>
            <a:cxnSpLocks/>
          </p:cNvCxnSpPr>
          <p:nvPr/>
        </p:nvCxnSpPr>
        <p:spPr>
          <a:xfrm flipV="1">
            <a:off x="2764554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E89381D-2DF2-4450-1EF5-AD2B1EB12EED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6E2C2BFA-69A2-EDD4-EA06-A88E4FD48845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002F9E-6A83-C3A9-318D-98C07F41D927}"/>
              </a:ext>
            </a:extLst>
          </p:cNvPr>
          <p:cNvSpPr/>
          <p:nvPr/>
        </p:nvSpPr>
        <p:spPr>
          <a:xfrm>
            <a:off x="6105557" y="1799624"/>
            <a:ext cx="1369739" cy="220061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20268AF-DD52-B932-76CC-EE0166528EF9}"/>
              </a:ext>
            </a:extLst>
          </p:cNvPr>
          <p:cNvGraphicFramePr/>
          <p:nvPr/>
        </p:nvGraphicFramePr>
        <p:xfrm>
          <a:off x="4925241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5414489D-2976-DB96-59A0-38894FC91273}"/>
              </a:ext>
            </a:extLst>
          </p:cNvPr>
          <p:cNvCxnSpPr>
            <a:cxnSpLocks/>
          </p:cNvCxnSpPr>
          <p:nvPr/>
        </p:nvCxnSpPr>
        <p:spPr>
          <a:xfrm flipV="1">
            <a:off x="4149150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DD4ADB-B7F3-7146-C6FF-5FC3EC60A842}"/>
              </a:ext>
            </a:extLst>
          </p:cNvPr>
          <p:cNvSpPr/>
          <p:nvPr/>
        </p:nvSpPr>
        <p:spPr>
          <a:xfrm>
            <a:off x="2546543" y="2222888"/>
            <a:ext cx="1720657" cy="256446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27644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6798AAE6-2ED0-CAA0-3C2D-BA53E7241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0F755B3F-D9CB-7831-581E-6161F7DE56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CFC6A0ED-67CA-D539-0C41-E951278FC4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75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AC4D7-6F2B-958D-9C95-61C4660C2A4A}"/>
              </a:ext>
            </a:extLst>
          </p:cNvPr>
          <p:cNvSpPr txBox="1"/>
          <p:nvPr/>
        </p:nvSpPr>
        <p:spPr>
          <a:xfrm>
            <a:off x="4911731" y="1525227"/>
            <a:ext cx="3433402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  <a:p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787A1-6B69-29C5-C76C-EF335164C370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07C04FB-55C4-E682-C49E-6E5A620AA256}"/>
              </a:ext>
            </a:extLst>
          </p:cNvPr>
          <p:cNvGraphicFramePr/>
          <p:nvPr/>
        </p:nvGraphicFramePr>
        <p:xfrm>
          <a:off x="3526624" y="3316760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5031072-6E46-1CBF-CBE6-9B28AF783EA1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5F3A7DF3-D89B-8CDC-1B90-F9AAC912960C}"/>
              </a:ext>
            </a:extLst>
          </p:cNvPr>
          <p:cNvGraphicFramePr/>
          <p:nvPr/>
        </p:nvGraphicFramePr>
        <p:xfrm>
          <a:off x="4911731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B0370C9E-628F-2264-04B5-98029F179254}"/>
              </a:ext>
            </a:extLst>
          </p:cNvPr>
          <p:cNvCxnSpPr>
            <a:cxnSpLocks/>
          </p:cNvCxnSpPr>
          <p:nvPr/>
        </p:nvCxnSpPr>
        <p:spPr>
          <a:xfrm flipV="1">
            <a:off x="2764554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63DA06E9-37A4-6430-0B2E-91F7F76753CE}"/>
              </a:ext>
            </a:extLst>
          </p:cNvPr>
          <p:cNvCxnSpPr>
            <a:cxnSpLocks/>
          </p:cNvCxnSpPr>
          <p:nvPr/>
        </p:nvCxnSpPr>
        <p:spPr>
          <a:xfrm flipV="1">
            <a:off x="4135640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C697CDE9-AF50-79DE-BF0C-7318EFB56E67}"/>
              </a:ext>
            </a:extLst>
          </p:cNvPr>
          <p:cNvGraphicFramePr/>
          <p:nvPr/>
        </p:nvGraphicFramePr>
        <p:xfrm>
          <a:off x="6296839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CC487268-5A76-EAF3-B739-CF3A9D34BA33}"/>
              </a:ext>
            </a:extLst>
          </p:cNvPr>
          <p:cNvCxnSpPr>
            <a:cxnSpLocks/>
          </p:cNvCxnSpPr>
          <p:nvPr/>
        </p:nvCxnSpPr>
        <p:spPr>
          <a:xfrm flipV="1">
            <a:off x="5520748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63A0198-56EE-2E5A-0CE5-7429628EE89E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A4B3B253-E0EF-2944-182D-7912DE9EA890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F96110-1805-FA2B-B669-0ED915E2D4F1}"/>
              </a:ext>
            </a:extLst>
          </p:cNvPr>
          <p:cNvSpPr/>
          <p:nvPr/>
        </p:nvSpPr>
        <p:spPr>
          <a:xfrm>
            <a:off x="4911731" y="1983387"/>
            <a:ext cx="3079472" cy="28724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989845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066FDE0A-BA57-54BA-CBE3-6044E934D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2999AE3C-337B-9926-B2D9-0AEBDB5B11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E655A9E7-03CB-662B-678A-EEB55420D0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76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2794A-6985-BF7A-97BF-1A3C9C2151C5}"/>
              </a:ext>
            </a:extLst>
          </p:cNvPr>
          <p:cNvSpPr txBox="1"/>
          <p:nvPr/>
        </p:nvSpPr>
        <p:spPr>
          <a:xfrm>
            <a:off x="4911731" y="1525227"/>
            <a:ext cx="3433402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  <a:p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903C4-8C3B-FFBA-1890-EF236A2D3C3C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B5C203F-B397-A527-A165-D26E418070E0}"/>
              </a:ext>
            </a:extLst>
          </p:cNvPr>
          <p:cNvGraphicFramePr/>
          <p:nvPr/>
        </p:nvGraphicFramePr>
        <p:xfrm>
          <a:off x="3526624" y="3316760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80032E2-3F48-B9D6-E60A-EF2856937036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D4960541-8DEB-65D5-E279-CC57588C59DB}"/>
              </a:ext>
            </a:extLst>
          </p:cNvPr>
          <p:cNvGraphicFramePr/>
          <p:nvPr/>
        </p:nvGraphicFramePr>
        <p:xfrm>
          <a:off x="4911731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43968FE0-74BE-3CD6-577C-9BFA7AD51A10}"/>
              </a:ext>
            </a:extLst>
          </p:cNvPr>
          <p:cNvCxnSpPr>
            <a:cxnSpLocks/>
          </p:cNvCxnSpPr>
          <p:nvPr/>
        </p:nvCxnSpPr>
        <p:spPr>
          <a:xfrm flipV="1">
            <a:off x="2764554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8749F57B-F7CF-9C2F-A201-D43DD7F6BBC8}"/>
              </a:ext>
            </a:extLst>
          </p:cNvPr>
          <p:cNvCxnSpPr>
            <a:cxnSpLocks/>
          </p:cNvCxnSpPr>
          <p:nvPr/>
        </p:nvCxnSpPr>
        <p:spPr>
          <a:xfrm flipV="1">
            <a:off x="4135640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F387A31-D05A-B79D-E274-2B031F72AEEB}"/>
              </a:ext>
            </a:extLst>
          </p:cNvPr>
          <p:cNvGraphicFramePr/>
          <p:nvPr/>
        </p:nvGraphicFramePr>
        <p:xfrm>
          <a:off x="6296839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759C1A79-3E68-7A97-808E-C8E44268FA1D}"/>
              </a:ext>
            </a:extLst>
          </p:cNvPr>
          <p:cNvCxnSpPr>
            <a:cxnSpLocks/>
          </p:cNvCxnSpPr>
          <p:nvPr/>
        </p:nvCxnSpPr>
        <p:spPr>
          <a:xfrm flipV="1">
            <a:off x="5520748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BA283BD-2791-6466-5118-B73F9ADEB3AE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01AD3C44-BA7E-BB80-B7D1-A4993DD32FFA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168775"/>
      </p:ext>
    </p:extLst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813F890C-3BA8-741D-172F-D0B80647C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178688A8-189E-F2F9-9311-A9998EEA0B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1C83CAE8-F9CB-2EA8-66F8-8159CB23FDC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77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ECF8F-ED34-91E1-D3AE-A4D0D327D867}"/>
              </a:ext>
            </a:extLst>
          </p:cNvPr>
          <p:cNvSpPr txBox="1"/>
          <p:nvPr/>
        </p:nvSpPr>
        <p:spPr>
          <a:xfrm>
            <a:off x="4911731" y="1768119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Node(15);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44609-FA59-0AF9-4DB5-D5F6D06D4A20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4203C0D-847D-99F9-7FA1-2899C2D471D9}"/>
              </a:ext>
            </a:extLst>
          </p:cNvPr>
          <p:cNvGraphicFramePr/>
          <p:nvPr/>
        </p:nvGraphicFramePr>
        <p:xfrm>
          <a:off x="3526624" y="3316760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8EF9707-520F-30A1-2B7C-E1FC59FE77B5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1859C0AA-569E-02DE-D672-09DE7B9F3C93}"/>
              </a:ext>
            </a:extLst>
          </p:cNvPr>
          <p:cNvGraphicFramePr/>
          <p:nvPr/>
        </p:nvGraphicFramePr>
        <p:xfrm>
          <a:off x="4911731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B35F4D75-E878-A3D6-F597-DD6640A24279}"/>
              </a:ext>
            </a:extLst>
          </p:cNvPr>
          <p:cNvCxnSpPr>
            <a:cxnSpLocks/>
          </p:cNvCxnSpPr>
          <p:nvPr/>
        </p:nvCxnSpPr>
        <p:spPr>
          <a:xfrm flipV="1">
            <a:off x="2764554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F897F42A-B440-08BD-9D0B-54A143773264}"/>
              </a:ext>
            </a:extLst>
          </p:cNvPr>
          <p:cNvCxnSpPr>
            <a:cxnSpLocks/>
          </p:cNvCxnSpPr>
          <p:nvPr/>
        </p:nvCxnSpPr>
        <p:spPr>
          <a:xfrm flipV="1">
            <a:off x="4135640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48A97E8E-C48F-84B2-E332-D4E30C04ED39}"/>
              </a:ext>
            </a:extLst>
          </p:cNvPr>
          <p:cNvGraphicFramePr/>
          <p:nvPr/>
        </p:nvGraphicFramePr>
        <p:xfrm>
          <a:off x="6296839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C73DF1E6-D2C4-0918-96BE-A51ECA465EBC}"/>
              </a:ext>
            </a:extLst>
          </p:cNvPr>
          <p:cNvCxnSpPr>
            <a:cxnSpLocks/>
          </p:cNvCxnSpPr>
          <p:nvPr/>
        </p:nvCxnSpPr>
        <p:spPr>
          <a:xfrm flipV="1">
            <a:off x="5520748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02B1403-CA37-2A8D-9409-E38D498C2955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CCE150B6-6F39-2256-E431-54BEF752E291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958548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6A9A4F2E-44E1-D393-CDB0-4C1640DBD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B99AE245-3D9C-BD9B-0220-2E4D45568A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6C987E69-86CC-5094-317E-44977B65B3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78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1B830-903F-03D7-FFF4-D9110B5EBFC4}"/>
              </a:ext>
            </a:extLst>
          </p:cNvPr>
          <p:cNvSpPr txBox="1"/>
          <p:nvPr/>
        </p:nvSpPr>
        <p:spPr>
          <a:xfrm>
            <a:off x="4911731" y="1768119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Node(15);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DBD8736-6ED1-44D3-462D-DCFAD2C004CE}"/>
              </a:ext>
            </a:extLst>
          </p:cNvPr>
          <p:cNvGraphicFramePr/>
          <p:nvPr/>
        </p:nvGraphicFramePr>
        <p:xfrm>
          <a:off x="3526624" y="3316760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7F98D52-59FC-2E3F-8720-EAD1E8132460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E8A1DE1-8798-BB26-481F-6C2388D3BD64}"/>
              </a:ext>
            </a:extLst>
          </p:cNvPr>
          <p:cNvGraphicFramePr/>
          <p:nvPr/>
        </p:nvGraphicFramePr>
        <p:xfrm>
          <a:off x="4911731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82DD8B4B-0973-5DE5-C193-7DCF3C67B7C3}"/>
              </a:ext>
            </a:extLst>
          </p:cNvPr>
          <p:cNvCxnSpPr>
            <a:cxnSpLocks/>
          </p:cNvCxnSpPr>
          <p:nvPr/>
        </p:nvCxnSpPr>
        <p:spPr>
          <a:xfrm flipV="1">
            <a:off x="2764554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9D825924-857D-49CD-392F-1836BD883B29}"/>
              </a:ext>
            </a:extLst>
          </p:cNvPr>
          <p:cNvCxnSpPr>
            <a:cxnSpLocks/>
          </p:cNvCxnSpPr>
          <p:nvPr/>
        </p:nvCxnSpPr>
        <p:spPr>
          <a:xfrm>
            <a:off x="4135640" y="4047570"/>
            <a:ext cx="738941" cy="43333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8F74D2F3-4CAE-20C0-F94B-40AC7AAC5AC2}"/>
              </a:ext>
            </a:extLst>
          </p:cNvPr>
          <p:cNvGraphicFramePr/>
          <p:nvPr/>
        </p:nvGraphicFramePr>
        <p:xfrm>
          <a:off x="6296839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187D9A1-9AE8-2795-A236-D7ADC20A7C43}"/>
              </a:ext>
            </a:extLst>
          </p:cNvPr>
          <p:cNvCxnSpPr>
            <a:cxnSpLocks/>
          </p:cNvCxnSpPr>
          <p:nvPr/>
        </p:nvCxnSpPr>
        <p:spPr>
          <a:xfrm flipV="1">
            <a:off x="5520748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26B1B5C-EE5B-7540-9984-5AB13B62D5F7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69222F-49EF-F76B-32F9-35B99A2EA4F3}"/>
              </a:ext>
            </a:extLst>
          </p:cNvPr>
          <p:cNvGraphicFramePr/>
          <p:nvPr/>
        </p:nvGraphicFramePr>
        <p:xfrm>
          <a:off x="4911731" y="4225964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5DE7FDD0-4F32-1174-422F-4EF587E4902E}"/>
              </a:ext>
            </a:extLst>
          </p:cNvPr>
          <p:cNvCxnSpPr>
            <a:cxnSpLocks/>
          </p:cNvCxnSpPr>
          <p:nvPr/>
        </p:nvCxnSpPr>
        <p:spPr>
          <a:xfrm flipV="1">
            <a:off x="5599500" y="3795597"/>
            <a:ext cx="1262875" cy="1141983"/>
          </a:xfrm>
          <a:prstGeom prst="curvedConnector3">
            <a:avLst>
              <a:gd name="adj1" fmla="val 1032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84982D4-F060-206B-CDA7-3AADDB8D8FA8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C0EA10EA-CB25-FEB9-41AC-FBB87CBE57D6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029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B22CE769-14E2-D665-3C3A-7EFDE79EB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82A50027-4C33-1390-7003-AC99AB55A7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859E4D57-F8A5-BFFA-8DC2-47FA26DC81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79</a:t>
            </a:fld>
            <a:endParaRPr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E50A620-DDB7-CEF2-BE03-7EDA981049A6}"/>
              </a:ext>
            </a:extLst>
          </p:cNvPr>
          <p:cNvGraphicFramePr/>
          <p:nvPr/>
        </p:nvGraphicFramePr>
        <p:xfrm>
          <a:off x="3526624" y="3316760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9CA7C34-7D21-77A0-0AC5-FC265018F22C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8983B86-12F9-D3B3-127B-0EAA826CE7CC}"/>
              </a:ext>
            </a:extLst>
          </p:cNvPr>
          <p:cNvGraphicFramePr/>
          <p:nvPr/>
        </p:nvGraphicFramePr>
        <p:xfrm>
          <a:off x="4911731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95B7481-EA68-9116-1363-2BD308DDBE6F}"/>
              </a:ext>
            </a:extLst>
          </p:cNvPr>
          <p:cNvCxnSpPr>
            <a:cxnSpLocks/>
          </p:cNvCxnSpPr>
          <p:nvPr/>
        </p:nvCxnSpPr>
        <p:spPr>
          <a:xfrm flipV="1">
            <a:off x="2764554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6BE21132-46CB-BE20-8533-95E9500ED871}"/>
              </a:ext>
            </a:extLst>
          </p:cNvPr>
          <p:cNvCxnSpPr>
            <a:cxnSpLocks/>
          </p:cNvCxnSpPr>
          <p:nvPr/>
        </p:nvCxnSpPr>
        <p:spPr>
          <a:xfrm>
            <a:off x="4135640" y="4047570"/>
            <a:ext cx="738941" cy="43333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199C1F1-0E66-9A15-BBD4-8813E31EDF7F}"/>
              </a:ext>
            </a:extLst>
          </p:cNvPr>
          <p:cNvGraphicFramePr/>
          <p:nvPr/>
        </p:nvGraphicFramePr>
        <p:xfrm>
          <a:off x="6296839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14150F4E-7028-AEA2-35CE-AA7996C0F4B7}"/>
              </a:ext>
            </a:extLst>
          </p:cNvPr>
          <p:cNvCxnSpPr>
            <a:cxnSpLocks/>
          </p:cNvCxnSpPr>
          <p:nvPr/>
        </p:nvCxnSpPr>
        <p:spPr>
          <a:xfrm flipV="1">
            <a:off x="5520748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93C1904-655D-A288-2E77-7CE3DCC59C2C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F12CCC3-EA91-A1E7-7757-22BE4BFA994B}"/>
              </a:ext>
            </a:extLst>
          </p:cNvPr>
          <p:cNvGraphicFramePr/>
          <p:nvPr/>
        </p:nvGraphicFramePr>
        <p:xfrm>
          <a:off x="4911731" y="4225964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7475CE81-C256-F66B-51DA-F126AE8C2FE8}"/>
              </a:ext>
            </a:extLst>
          </p:cNvPr>
          <p:cNvCxnSpPr>
            <a:cxnSpLocks/>
          </p:cNvCxnSpPr>
          <p:nvPr/>
        </p:nvCxnSpPr>
        <p:spPr>
          <a:xfrm flipV="1">
            <a:off x="5599500" y="3795597"/>
            <a:ext cx="1262875" cy="1141983"/>
          </a:xfrm>
          <a:prstGeom prst="curvedConnector3">
            <a:avLst>
              <a:gd name="adj1" fmla="val 1032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3134C2-8247-F1D7-A9E1-F15E2357A3B3}"/>
              </a:ext>
            </a:extLst>
          </p:cNvPr>
          <p:cNvSpPr txBox="1"/>
          <p:nvPr/>
        </p:nvSpPr>
        <p:spPr>
          <a:xfrm>
            <a:off x="4911731" y="1133066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Node(15);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27E7ED-04FB-6969-2FCE-F36B967DA857}"/>
              </a:ext>
            </a:extLst>
          </p:cNvPr>
          <p:cNvSpPr txBox="1"/>
          <p:nvPr/>
        </p:nvSpPr>
        <p:spPr>
          <a:xfrm>
            <a:off x="4911731" y="2038337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; 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5DD65E-C13B-45F6-8AC4-1FA16F7DA7EA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5136948D-DE60-3DE1-C92D-31173427B9F2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560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63EA325A-20B2-C8CA-63E8-8E820DDEB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8567BC-CB2B-4728-756E-5DC5E20566B3}"/>
              </a:ext>
            </a:extLst>
          </p:cNvPr>
          <p:cNvSpPr txBox="1"/>
          <p:nvPr/>
        </p:nvSpPr>
        <p:spPr>
          <a:xfrm>
            <a:off x="636526" y="1413600"/>
            <a:ext cx="8248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ADD Node: </a:t>
            </a:r>
            <a:r>
              <a:rPr lang="en-GB" dirty="0" err="1"/>
              <a:t>Enthalten</a:t>
            </a:r>
            <a:r>
              <a:rPr lang="en-GB" dirty="0"/>
              <a:t> </a:t>
            </a:r>
            <a:r>
              <a:rPr lang="en-GB" dirty="0">
                <a:latin typeface="Consolas" panose="020B0609020204030204" pitchFamily="49" charset="0"/>
              </a:rPr>
              <a:t>value a </a:t>
            </a:r>
            <a:r>
              <a:rPr lang="en-GB" dirty="0"/>
              <a:t>und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setzen</a:t>
            </a:r>
            <a:r>
              <a:rPr lang="en-GB" dirty="0"/>
              <a:t> (</a:t>
            </a:r>
            <a:r>
              <a:rPr lang="en-GB" dirty="0">
                <a:latin typeface="Consolas" panose="020B0609020204030204" pitchFamily="49" charset="0"/>
              </a:rPr>
              <a:t>sum, counter)</a:t>
            </a:r>
            <a:r>
              <a:rPr lang="en-GB" dirty="0">
                <a:latin typeface="+mj-lt"/>
              </a:rPr>
              <a:t> auf </a:t>
            </a:r>
            <a:r>
              <a:rPr lang="en-GB" dirty="0">
                <a:latin typeface="Consolas" panose="020B0609020204030204" pitchFamily="49" charset="0"/>
              </a:rPr>
              <a:t>(sum + a, counter + 1)</a:t>
            </a:r>
            <a:r>
              <a:rPr lang="en-GB" dirty="0"/>
              <a:t>.  </a:t>
            </a:r>
            <a:r>
              <a:rPr lang="en-GB" b="1" dirty="0"/>
              <a:t> </a:t>
            </a:r>
          </a:p>
          <a:p>
            <a:r>
              <a:rPr lang="en-GB" b="1" dirty="0"/>
              <a:t>                                          </a:t>
            </a:r>
            <a:r>
              <a:rPr lang="en-GB" dirty="0" err="1"/>
              <a:t>Kinderknoten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der </a:t>
            </a:r>
            <a:r>
              <a:rPr lang="en-GB" dirty="0" err="1"/>
              <a:t>Ausführung</a:t>
            </a:r>
            <a:r>
              <a:rPr lang="en-GB" dirty="0"/>
              <a:t> </a:t>
            </a:r>
            <a:r>
              <a:rPr lang="en-GB" dirty="0" err="1"/>
              <a:t>ignoriert</a:t>
            </a:r>
            <a:r>
              <a:rPr lang="en-GB" dirty="0"/>
              <a:t>.</a:t>
            </a: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SEQ Node: </a:t>
            </a:r>
            <a:r>
              <a:rPr lang="en-GB" dirty="0" err="1"/>
              <a:t>Kinderknoten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nacheinander</a:t>
            </a:r>
            <a:r>
              <a:rPr lang="en-GB" dirty="0"/>
              <a:t> </a:t>
            </a:r>
            <a:r>
              <a:rPr lang="en-GB" dirty="0" err="1"/>
              <a:t>ausgeführt</a:t>
            </a:r>
            <a:r>
              <a:rPr lang="en-GB" dirty="0"/>
              <a:t>. </a:t>
            </a:r>
            <a:r>
              <a:rPr lang="en-GB" dirty="0" err="1"/>
              <a:t>Reihenfolge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egal.  </a:t>
            </a:r>
            <a:br>
              <a:rPr lang="en-GB" b="1" dirty="0"/>
            </a:br>
            <a:r>
              <a:rPr lang="en-GB" b="1" dirty="0"/>
              <a:t>                    </a:t>
            </a:r>
            <a:r>
              <a:rPr lang="en-GB" dirty="0"/>
              <a:t>Das </a:t>
            </a:r>
            <a:r>
              <a:rPr lang="en-GB" dirty="0">
                <a:latin typeface="Consolas" panose="020B0609020204030204" pitchFamily="49" charset="0"/>
              </a:rPr>
              <a:t>value</a:t>
            </a:r>
            <a:r>
              <a:rPr lang="en-GB" dirty="0"/>
              <a:t> </a:t>
            </a:r>
            <a:r>
              <a:rPr lang="en-GB" dirty="0" err="1"/>
              <a:t>Attribut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ignoriert</a:t>
            </a:r>
            <a:r>
              <a:rPr lang="en-GB" dirty="0"/>
              <a:t>.</a:t>
            </a: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CHOICE Node: </a:t>
            </a:r>
            <a:r>
              <a:rPr lang="en-GB" dirty="0"/>
              <a:t>Ein </a:t>
            </a:r>
            <a:r>
              <a:rPr lang="en-GB" dirty="0" err="1"/>
              <a:t>beliebiger</a:t>
            </a:r>
            <a:r>
              <a:rPr lang="en-GB" dirty="0"/>
              <a:t> </a:t>
            </a:r>
            <a:r>
              <a:rPr lang="en-GB" dirty="0" err="1"/>
              <a:t>Knoten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ausgeführt</a:t>
            </a:r>
            <a:r>
              <a:rPr lang="en-GB" dirty="0"/>
              <a:t>. Das </a:t>
            </a:r>
            <a:r>
              <a:rPr lang="en-GB" dirty="0">
                <a:latin typeface="Consolas" panose="020B0609020204030204" pitchFamily="49" charset="0"/>
              </a:rPr>
              <a:t>value</a:t>
            </a:r>
            <a:r>
              <a:rPr lang="en-GB" dirty="0"/>
              <a:t> </a:t>
            </a:r>
            <a:r>
              <a:rPr lang="en-GB" dirty="0" err="1"/>
              <a:t>Attribut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ignoriert</a:t>
            </a:r>
            <a:r>
              <a:rPr lang="en-GB" dirty="0"/>
              <a:t>.</a:t>
            </a:r>
            <a:endParaRPr lang="en-GB" b="1" dirty="0"/>
          </a:p>
        </p:txBody>
      </p:sp>
      <p:sp>
        <p:nvSpPr>
          <p:cNvPr id="2478" name="Rectangle 2477">
            <a:extLst>
              <a:ext uri="{FF2B5EF4-FFF2-40B4-BE49-F238E27FC236}">
                <a16:creationId xmlns:a16="http://schemas.microsoft.com/office/drawing/2014/main" id="{3B5E471B-0CE6-5F3D-12CB-032F7EB70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64AFD9B9-5E0B-A8AE-6E74-056505152A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</a:t>
            </a:r>
            <a:r>
              <a:rPr lang="en-US" sz="2400" b="1" kern="1200" dirty="0">
                <a:solidFill>
                  <a:schemeClr val="bg1"/>
                </a:solidFill>
                <a:sym typeface="Calibri"/>
              </a:rPr>
              <a:t>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0C472B86-C464-F141-F62A-BC45C2C07E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8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E58698-8276-1A33-9D04-CC833D5F45D9}"/>
              </a:ext>
            </a:extLst>
          </p:cNvPr>
          <p:cNvSpPr/>
          <p:nvPr/>
        </p:nvSpPr>
        <p:spPr>
          <a:xfrm>
            <a:off x="1924979" y="1759528"/>
            <a:ext cx="720000" cy="72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D0179B-75EB-8B4C-9CAF-A1F4A9EABD7A}"/>
              </a:ext>
            </a:extLst>
          </p:cNvPr>
          <p:cNvSpPr/>
          <p:nvPr/>
        </p:nvSpPr>
        <p:spPr>
          <a:xfrm>
            <a:off x="1034397" y="1759528"/>
            <a:ext cx="720000" cy="72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-2</a:t>
            </a:r>
            <a:endParaRPr lang="en-CH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CC4CE7-BEAF-626A-1423-897B8604BDC3}"/>
              </a:ext>
            </a:extLst>
          </p:cNvPr>
          <p:cNvSpPr/>
          <p:nvPr/>
        </p:nvSpPr>
        <p:spPr>
          <a:xfrm>
            <a:off x="1027149" y="2766073"/>
            <a:ext cx="720000" cy="72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SEQ</a:t>
            </a:r>
            <a:endParaRPr lang="en-CH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03849-FCBD-AAD3-4C2A-668A2712C680}"/>
              </a:ext>
            </a:extLst>
          </p:cNvPr>
          <p:cNvSpPr txBox="1"/>
          <p:nvPr/>
        </p:nvSpPr>
        <p:spPr>
          <a:xfrm>
            <a:off x="6090702" y="2635268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CHOICE</a:t>
            </a:r>
            <a:endParaRPr lang="en-CH" sz="11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E0A8A6-9374-0B6C-38C5-4422A24BCEDF}"/>
              </a:ext>
            </a:extLst>
          </p:cNvPr>
          <p:cNvGrpSpPr/>
          <p:nvPr/>
        </p:nvGrpSpPr>
        <p:grpSpPr>
          <a:xfrm>
            <a:off x="1027149" y="4047262"/>
            <a:ext cx="734496" cy="720000"/>
            <a:chOff x="7568520" y="1528618"/>
            <a:chExt cx="734496" cy="72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9EF782A-98A1-C2DD-A4E5-A3F27423648A}"/>
                </a:ext>
              </a:extLst>
            </p:cNvPr>
            <p:cNvSpPr/>
            <p:nvPr/>
          </p:nvSpPr>
          <p:spPr>
            <a:xfrm>
              <a:off x="7575768" y="1528618"/>
              <a:ext cx="720000" cy="720000"/>
            </a:xfrm>
            <a:prstGeom prst="ellipse">
              <a:avLst/>
            </a:prstGeom>
            <a:solidFill>
              <a:srgbClr val="D3AF49"/>
            </a:solidFill>
            <a:ln>
              <a:solidFill>
                <a:srgbClr val="D3AF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6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3DBA39-5BC2-2866-6871-AF5390895CBE}"/>
                </a:ext>
              </a:extLst>
            </p:cNvPr>
            <p:cNvSpPr txBox="1"/>
            <p:nvPr/>
          </p:nvSpPr>
          <p:spPr>
            <a:xfrm>
              <a:off x="7568520" y="1757813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CHOICE</a:t>
              </a:r>
              <a:endParaRPr lang="en-CH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5601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F8271AEF-B34C-7CC9-E039-9481917C5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BFE73627-36E0-4AAC-57CD-5516A6A437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5A21B08B-0353-8CBE-DD6B-D08138BB99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80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08CD3-1119-1C25-0BAA-3E444EC1919B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71300B-5AEA-F17E-EFC3-85C384A527A5}"/>
              </a:ext>
            </a:extLst>
          </p:cNvPr>
          <p:cNvSpPr/>
          <p:nvPr/>
        </p:nvSpPr>
        <p:spPr>
          <a:xfrm>
            <a:off x="4948496" y="2070621"/>
            <a:ext cx="464332" cy="23823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D1D06F-580F-72C1-36EE-7D76D5659E2D}"/>
              </a:ext>
            </a:extLst>
          </p:cNvPr>
          <p:cNvGrpSpPr/>
          <p:nvPr/>
        </p:nvGrpSpPr>
        <p:grpSpPr>
          <a:xfrm>
            <a:off x="2155537" y="3316757"/>
            <a:ext cx="5203096" cy="1766004"/>
            <a:chOff x="2155537" y="3316757"/>
            <a:chExt cx="5203096" cy="1766004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58A4F1CB-0FB4-0D20-530E-3B0FF6D4994D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5BE8CB01-5862-7C24-2E94-9C461ABA18CC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395A5A4A-27B0-2D47-9748-9A32B7A09627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10E42FF3-0058-BC4D-418A-913895F523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F2560ABD-574A-9906-5106-E086BD522071}"/>
                </a:ext>
              </a:extLst>
            </p:cNvPr>
            <p:cNvCxnSpPr>
              <a:cxnSpLocks/>
            </p:cNvCxnSpPr>
            <p:nvPr/>
          </p:nvCxnSpPr>
          <p:spPr>
            <a:xfrm>
              <a:off x="4135640" y="4047570"/>
              <a:ext cx="738941" cy="433339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Diagram 21">
              <a:extLst>
                <a:ext uri="{FF2B5EF4-FFF2-40B4-BE49-F238E27FC236}">
                  <a16:creationId xmlns:a16="http://schemas.microsoft.com/office/drawing/2014/main" id="{96256B77-2906-28B8-FD0E-BA397721A32C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A66733C6-6BB8-FF66-C29B-FCAAFB40BC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41D9A7F1-79F4-48DE-C2E4-7CB8663EA6A8}"/>
                </a:ext>
              </a:extLst>
            </p:cNvPr>
            <p:cNvGraphicFramePr/>
            <p:nvPr/>
          </p:nvGraphicFramePr>
          <p:xfrm>
            <a:off x="4911731" y="4225964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4B0F942B-3852-EF4B-A764-83295D461E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9500" y="3795597"/>
              <a:ext cx="1262875" cy="1141983"/>
            </a:xfrm>
            <a:prstGeom prst="curvedConnector3">
              <a:avLst>
                <a:gd name="adj1" fmla="val 10326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67156CC-E805-2F7A-BFD2-637E3EFC5902}"/>
              </a:ext>
            </a:extLst>
          </p:cNvPr>
          <p:cNvSpPr txBox="1"/>
          <p:nvPr/>
        </p:nvSpPr>
        <p:spPr>
          <a:xfrm>
            <a:off x="4911731" y="1133066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Node(15);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DC108F-5DAC-0174-E3D6-E8DAA140656F}"/>
              </a:ext>
            </a:extLst>
          </p:cNvPr>
          <p:cNvSpPr txBox="1"/>
          <p:nvPr/>
        </p:nvSpPr>
        <p:spPr>
          <a:xfrm>
            <a:off x="4911731" y="2038337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; 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8BC2A-925D-2817-807A-38F44C34D6FB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3729CA4B-D223-1883-C06E-4CA7C9F5F856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5F09342-7CD9-38DE-019C-C4B68D3BDDC0}"/>
              </a:ext>
            </a:extLst>
          </p:cNvPr>
          <p:cNvSpPr/>
          <p:nvPr/>
        </p:nvSpPr>
        <p:spPr>
          <a:xfrm>
            <a:off x="917052" y="3578394"/>
            <a:ext cx="561209" cy="23823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64854"/>
      </p:ext>
    </p:extLst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EBF37E38-37BA-B768-6D9D-499BE680C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9F880438-856E-7B38-C2F4-F125F06B6D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B7305F56-CB61-66F8-B933-246421A6C7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81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8353D-DDA6-54C2-AB89-9FDC0F453653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B87C66-39B0-336E-AEEF-80D940A9BB34}"/>
              </a:ext>
            </a:extLst>
          </p:cNvPr>
          <p:cNvSpPr/>
          <p:nvPr/>
        </p:nvSpPr>
        <p:spPr>
          <a:xfrm>
            <a:off x="5386572" y="2061713"/>
            <a:ext cx="112111" cy="23823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689D24-12A2-8077-9CCF-A6BF285BEE99}"/>
              </a:ext>
            </a:extLst>
          </p:cNvPr>
          <p:cNvGrpSpPr/>
          <p:nvPr/>
        </p:nvGrpSpPr>
        <p:grpSpPr>
          <a:xfrm>
            <a:off x="2155537" y="3316757"/>
            <a:ext cx="5203096" cy="1766004"/>
            <a:chOff x="2155537" y="3316757"/>
            <a:chExt cx="5203096" cy="1766004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918E5BA9-0E64-4B18-DF5F-0DB9BAB7D9D6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1DDFC4B2-B265-28FF-774A-5C4B6FEC189F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89F076A6-F041-DE38-2FE3-B916E522E28D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21162199-7C0F-D9EE-2B59-C5103BC526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AF7366AC-A692-61D0-6C42-988208845A31}"/>
                </a:ext>
              </a:extLst>
            </p:cNvPr>
            <p:cNvCxnSpPr>
              <a:cxnSpLocks/>
            </p:cNvCxnSpPr>
            <p:nvPr/>
          </p:nvCxnSpPr>
          <p:spPr>
            <a:xfrm>
              <a:off x="4135640" y="4047570"/>
              <a:ext cx="738941" cy="433339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Diagram 21">
              <a:extLst>
                <a:ext uri="{FF2B5EF4-FFF2-40B4-BE49-F238E27FC236}">
                  <a16:creationId xmlns:a16="http://schemas.microsoft.com/office/drawing/2014/main" id="{B3075135-7F77-FA11-F00B-30682DD07142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FA319B04-450E-2E31-C7D8-7E8B8D7E71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993FB614-63FF-F794-C93D-B8F315E15444}"/>
                </a:ext>
              </a:extLst>
            </p:cNvPr>
            <p:cNvGraphicFramePr/>
            <p:nvPr/>
          </p:nvGraphicFramePr>
          <p:xfrm>
            <a:off x="4911731" y="4225964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EEC0CB26-51B9-645F-357C-C91AF0E2E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9500" y="3795597"/>
              <a:ext cx="1262875" cy="1141983"/>
            </a:xfrm>
            <a:prstGeom prst="curvedConnector3">
              <a:avLst>
                <a:gd name="adj1" fmla="val 10326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859DD7-1991-F749-5EF1-9A7556C0AA5D}"/>
              </a:ext>
            </a:extLst>
          </p:cNvPr>
          <p:cNvSpPr/>
          <p:nvPr/>
        </p:nvSpPr>
        <p:spPr>
          <a:xfrm>
            <a:off x="2104214" y="3316757"/>
            <a:ext cx="1163413" cy="856797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F2149-F882-9BDC-E03E-3AA807FB51D6}"/>
              </a:ext>
            </a:extLst>
          </p:cNvPr>
          <p:cNvSpPr txBox="1"/>
          <p:nvPr/>
        </p:nvSpPr>
        <p:spPr>
          <a:xfrm>
            <a:off x="4911731" y="1133066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Node(15);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59FBA-E8A8-B606-D5FF-54DCC094E8BF}"/>
              </a:ext>
            </a:extLst>
          </p:cNvPr>
          <p:cNvSpPr txBox="1"/>
          <p:nvPr/>
        </p:nvSpPr>
        <p:spPr>
          <a:xfrm>
            <a:off x="4911731" y="2038337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; 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CA55A-B8E7-87EF-F437-D0A3CA10E090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63BCC3BF-21D4-C1C2-216B-9E1EED652859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69794"/>
      </p:ext>
    </p:extLst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9055E0B4-D646-6F41-A007-3BB2BEB7B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FE256C05-1A10-5B16-8FB9-EB7CB9038D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A8EB2724-7A48-5913-4C07-930CF0C375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82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73434-DEA6-CCF9-2464-D2F19EB9207E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FD9C77-555F-2AF8-1E58-270ECF1BD199}"/>
              </a:ext>
            </a:extLst>
          </p:cNvPr>
          <p:cNvSpPr/>
          <p:nvPr/>
        </p:nvSpPr>
        <p:spPr>
          <a:xfrm>
            <a:off x="5442628" y="2067118"/>
            <a:ext cx="508146" cy="23823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74EE2A-40AF-890F-E914-C6BE9837B615}"/>
              </a:ext>
            </a:extLst>
          </p:cNvPr>
          <p:cNvSpPr/>
          <p:nvPr/>
        </p:nvSpPr>
        <p:spPr>
          <a:xfrm>
            <a:off x="2268295" y="3928453"/>
            <a:ext cx="561209" cy="23823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03E60D-0F73-FD6C-E344-FAA6F1DFBB68}"/>
              </a:ext>
            </a:extLst>
          </p:cNvPr>
          <p:cNvGrpSpPr/>
          <p:nvPr/>
        </p:nvGrpSpPr>
        <p:grpSpPr>
          <a:xfrm>
            <a:off x="2155537" y="3316757"/>
            <a:ext cx="5203096" cy="1766004"/>
            <a:chOff x="2155537" y="3316757"/>
            <a:chExt cx="5203096" cy="1766004"/>
          </a:xfrm>
        </p:grpSpPr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A2A46C94-8B8C-4A26-F3C5-A463B50ED461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9A063C06-1F12-A147-325D-2E8AB989076D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AC3868E5-C6AE-AD06-21DA-233C63E59B50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E74B2378-20CB-F4DC-FBCD-9DE08E39DE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C3EBA845-8C69-F96B-27ED-4FB7275D157F}"/>
                </a:ext>
              </a:extLst>
            </p:cNvPr>
            <p:cNvCxnSpPr>
              <a:cxnSpLocks/>
            </p:cNvCxnSpPr>
            <p:nvPr/>
          </p:nvCxnSpPr>
          <p:spPr>
            <a:xfrm>
              <a:off x="4135640" y="4047570"/>
              <a:ext cx="738941" cy="433339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Diagram 20">
              <a:extLst>
                <a:ext uri="{FF2B5EF4-FFF2-40B4-BE49-F238E27FC236}">
                  <a16:creationId xmlns:a16="http://schemas.microsoft.com/office/drawing/2014/main" id="{304C8AC2-3BB0-ADA6-6CC0-1BFB88D1AE2E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22" name="Connector: Curved 21">
              <a:extLst>
                <a:ext uri="{FF2B5EF4-FFF2-40B4-BE49-F238E27FC236}">
                  <a16:creationId xmlns:a16="http://schemas.microsoft.com/office/drawing/2014/main" id="{23F54DEC-7BFF-AAEB-A436-656EA1BBC1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Diagram 22">
              <a:extLst>
                <a:ext uri="{FF2B5EF4-FFF2-40B4-BE49-F238E27FC236}">
                  <a16:creationId xmlns:a16="http://schemas.microsoft.com/office/drawing/2014/main" id="{3675EC08-2B51-E198-B7BE-5359A4B17133}"/>
                </a:ext>
              </a:extLst>
            </p:cNvPr>
            <p:cNvGraphicFramePr/>
            <p:nvPr/>
          </p:nvGraphicFramePr>
          <p:xfrm>
            <a:off x="4911731" y="4225964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8EDA41F3-C1DD-8AF3-B913-14CCD9E58A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9500" y="3795597"/>
              <a:ext cx="1262875" cy="1141983"/>
            </a:xfrm>
            <a:prstGeom prst="curvedConnector3">
              <a:avLst>
                <a:gd name="adj1" fmla="val 10326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162BD3-9649-5ED3-B0CA-53063BB105E8}"/>
              </a:ext>
            </a:extLst>
          </p:cNvPr>
          <p:cNvSpPr txBox="1"/>
          <p:nvPr/>
        </p:nvSpPr>
        <p:spPr>
          <a:xfrm>
            <a:off x="4911731" y="1133066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Node(15);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B26245-DF5B-B205-B0E0-9095EBE6A7D2}"/>
              </a:ext>
            </a:extLst>
          </p:cNvPr>
          <p:cNvSpPr txBox="1"/>
          <p:nvPr/>
        </p:nvSpPr>
        <p:spPr>
          <a:xfrm>
            <a:off x="4911731" y="2038337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; 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A78ED7-CA6B-DE7B-91FE-FDEA3C5E96CA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65936477-CD16-1510-92C0-5408C589A2D3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2C151F0-07EA-DC84-F140-7DE7AD0D6936}"/>
              </a:ext>
            </a:extLst>
          </p:cNvPr>
          <p:cNvSpPr txBox="1"/>
          <p:nvPr/>
        </p:nvSpPr>
        <p:spPr>
          <a:xfrm>
            <a:off x="2309738" y="4126380"/>
            <a:ext cx="132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bg1">
                    <a:lumMod val="75000"/>
                  </a:schemeClr>
                </a:solidFill>
              </a:rPr>
              <a:t>Schreibzugriff</a:t>
            </a:r>
            <a:endParaRPr lang="en-GB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57768"/>
      </p:ext>
    </p:extLst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EC9699F6-7065-9D66-136B-9560D6BB4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54DB5CC5-C285-0D2E-4FA9-6BE76F1D40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EA41E78D-B228-87B9-7C03-E89D2C5F30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83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EA9AB-196F-DB90-1BE8-64F1AA44B907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91C9BA-9596-AE51-EDAC-4DB65A396896}"/>
              </a:ext>
            </a:extLst>
          </p:cNvPr>
          <p:cNvSpPr/>
          <p:nvPr/>
        </p:nvSpPr>
        <p:spPr>
          <a:xfrm>
            <a:off x="6109775" y="2070621"/>
            <a:ext cx="508146" cy="23823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290CC6-CE18-A310-7F2A-A5DACF723D3B}"/>
              </a:ext>
            </a:extLst>
          </p:cNvPr>
          <p:cNvGrpSpPr/>
          <p:nvPr/>
        </p:nvGrpSpPr>
        <p:grpSpPr>
          <a:xfrm>
            <a:off x="2155537" y="3316757"/>
            <a:ext cx="5203096" cy="1766004"/>
            <a:chOff x="2155537" y="3316757"/>
            <a:chExt cx="5203096" cy="1766004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8D139E97-E06A-554B-7961-C2CDACE2447F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881CDC56-9111-A347-FF0C-D5F3EBE56BA0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98C5DDCD-8B43-B5E8-C0F2-D91EFF92EF0E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B0999F3B-E7A4-1140-287B-3ADD65CE5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798D35EF-5741-8839-C333-28A0E237BC25}"/>
                </a:ext>
              </a:extLst>
            </p:cNvPr>
            <p:cNvCxnSpPr>
              <a:cxnSpLocks/>
            </p:cNvCxnSpPr>
            <p:nvPr/>
          </p:nvCxnSpPr>
          <p:spPr>
            <a:xfrm>
              <a:off x="4135640" y="4047570"/>
              <a:ext cx="738941" cy="433339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Diagram 21">
              <a:extLst>
                <a:ext uri="{FF2B5EF4-FFF2-40B4-BE49-F238E27FC236}">
                  <a16:creationId xmlns:a16="http://schemas.microsoft.com/office/drawing/2014/main" id="{42B80310-4976-F497-F818-9D267376890E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1EF3312D-BDC2-5BB3-9617-0B7B99114F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5A711051-4A99-E529-1036-1EA606782528}"/>
                </a:ext>
              </a:extLst>
            </p:cNvPr>
            <p:cNvGraphicFramePr/>
            <p:nvPr/>
          </p:nvGraphicFramePr>
          <p:xfrm>
            <a:off x="4911731" y="4225964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04F648B7-EE8A-F5A5-0768-90AAA27E44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9500" y="3795597"/>
              <a:ext cx="1262875" cy="1141983"/>
            </a:xfrm>
            <a:prstGeom prst="curvedConnector3">
              <a:avLst>
                <a:gd name="adj1" fmla="val 10326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93A9CC-670F-B0D0-028F-1A72D4820AAE}"/>
              </a:ext>
            </a:extLst>
          </p:cNvPr>
          <p:cNvSpPr txBox="1"/>
          <p:nvPr/>
        </p:nvSpPr>
        <p:spPr>
          <a:xfrm>
            <a:off x="4911731" y="1133066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Node(15);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FA8B2E-EDBD-C189-0812-C722D6709BC0}"/>
              </a:ext>
            </a:extLst>
          </p:cNvPr>
          <p:cNvSpPr txBox="1"/>
          <p:nvPr/>
        </p:nvSpPr>
        <p:spPr>
          <a:xfrm>
            <a:off x="4911731" y="2038337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; 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59120D-77E8-A43C-E33A-D12F4DBA3D9E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213FBC49-BD9F-845D-C700-7BC8EF792DF3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73A2832-5A93-4EF6-0D07-18B05CCE9E38}"/>
              </a:ext>
            </a:extLst>
          </p:cNvPr>
          <p:cNvSpPr/>
          <p:nvPr/>
        </p:nvSpPr>
        <p:spPr>
          <a:xfrm>
            <a:off x="932342" y="3578394"/>
            <a:ext cx="561209" cy="23823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45534"/>
      </p:ext>
    </p:extLst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DF9D4FAC-6002-AAEE-0859-0314C9698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5CEA67C5-F543-E3DA-9D31-3F35EC1352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E88C5CB1-9FCA-F5C6-1E0C-E5F45F5F3E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84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9B830-3B58-A4AE-D5BD-22EA7F6BA174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F87C01-C6DA-4A07-967A-9FDBD1AA6E9B}"/>
              </a:ext>
            </a:extLst>
          </p:cNvPr>
          <p:cNvSpPr/>
          <p:nvPr/>
        </p:nvSpPr>
        <p:spPr>
          <a:xfrm>
            <a:off x="6561912" y="2070621"/>
            <a:ext cx="112018" cy="23823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6BA6D1-C0B4-A3C2-8B4D-7BD1136AF93E}"/>
              </a:ext>
            </a:extLst>
          </p:cNvPr>
          <p:cNvGrpSpPr/>
          <p:nvPr/>
        </p:nvGrpSpPr>
        <p:grpSpPr>
          <a:xfrm>
            <a:off x="2155537" y="3316757"/>
            <a:ext cx="5203096" cy="1766004"/>
            <a:chOff x="2155537" y="3316757"/>
            <a:chExt cx="5203096" cy="1766004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196EA610-4DB8-E9EC-B842-2E52F5E61187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73E2F453-5644-F4CF-1AA2-1FCCD81C293B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B0FDA126-37C5-38F8-73FD-1396E63DB75B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9B53F1BD-B4CF-E174-C507-4ED8F507D1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1517656B-5F71-94A5-1E95-15B8B1FEFCC1}"/>
                </a:ext>
              </a:extLst>
            </p:cNvPr>
            <p:cNvCxnSpPr>
              <a:cxnSpLocks/>
            </p:cNvCxnSpPr>
            <p:nvPr/>
          </p:nvCxnSpPr>
          <p:spPr>
            <a:xfrm>
              <a:off x="4135640" y="4047570"/>
              <a:ext cx="738941" cy="433339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Diagram 21">
              <a:extLst>
                <a:ext uri="{FF2B5EF4-FFF2-40B4-BE49-F238E27FC236}">
                  <a16:creationId xmlns:a16="http://schemas.microsoft.com/office/drawing/2014/main" id="{12E1AB41-F959-F3C7-B9FA-F82466FDB168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D68FB2B5-2CDF-DBD1-B990-7DE91F96AE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E84C4FB5-085D-B04B-B693-DE4F6CEB1957}"/>
                </a:ext>
              </a:extLst>
            </p:cNvPr>
            <p:cNvGraphicFramePr/>
            <p:nvPr/>
          </p:nvGraphicFramePr>
          <p:xfrm>
            <a:off x="4911731" y="4225964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0FB99F93-3838-9EBF-3700-E4839AE6F9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9500" y="3795597"/>
              <a:ext cx="1262875" cy="1141983"/>
            </a:xfrm>
            <a:prstGeom prst="curvedConnector3">
              <a:avLst>
                <a:gd name="adj1" fmla="val 10326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E46564F-22D0-5FA9-7C51-81EFAEAAABEE}"/>
              </a:ext>
            </a:extLst>
          </p:cNvPr>
          <p:cNvSpPr txBox="1"/>
          <p:nvPr/>
        </p:nvSpPr>
        <p:spPr>
          <a:xfrm>
            <a:off x="4911731" y="1133066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Node(15);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91CA05-0D02-C4B3-4ADC-0322E75DE7E4}"/>
              </a:ext>
            </a:extLst>
          </p:cNvPr>
          <p:cNvSpPr txBox="1"/>
          <p:nvPr/>
        </p:nvSpPr>
        <p:spPr>
          <a:xfrm>
            <a:off x="4911731" y="2038337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; 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6BA5A0-0CB2-ABE6-C967-6966231BDE09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3DCCB284-5613-D55A-9DCB-4488ED95DFAE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E298C0C-4C81-1807-20D3-BFBD85BC7462}"/>
              </a:ext>
            </a:extLst>
          </p:cNvPr>
          <p:cNvSpPr/>
          <p:nvPr/>
        </p:nvSpPr>
        <p:spPr>
          <a:xfrm>
            <a:off x="2104214" y="3316757"/>
            <a:ext cx="1163413" cy="856797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74881"/>
      </p:ext>
    </p:extLst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464A9769-5291-FCBF-6794-3F2E0E336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193818E-6579-83EC-9EE9-A555A4665772}"/>
              </a:ext>
            </a:extLst>
          </p:cNvPr>
          <p:cNvSpPr txBox="1"/>
          <p:nvPr/>
        </p:nvSpPr>
        <p:spPr>
          <a:xfrm>
            <a:off x="4911731" y="2038337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; 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AD9D56D0-4E84-B5B5-91B8-B54CF7CFAF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B871F0FA-6815-2E46-0A16-A659AFA044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85</a:t>
            </a:fld>
            <a:endParaRPr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A48E4C5-414D-89FB-0951-0C9E4BB50A6E}"/>
              </a:ext>
            </a:extLst>
          </p:cNvPr>
          <p:cNvCxnSpPr>
            <a:cxnSpLocks/>
          </p:cNvCxnSpPr>
          <p:nvPr/>
        </p:nvCxnSpPr>
        <p:spPr>
          <a:xfrm flipV="1">
            <a:off x="5520748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C53E76-6F1E-CE42-694D-12EE4CC25468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53CC05-0EA4-3A9F-6E51-6C5E6CA8ABFA}"/>
              </a:ext>
            </a:extLst>
          </p:cNvPr>
          <p:cNvSpPr/>
          <p:nvPr/>
        </p:nvSpPr>
        <p:spPr>
          <a:xfrm>
            <a:off x="6661534" y="2070621"/>
            <a:ext cx="440674" cy="23823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561754-5987-48C0-63E0-C98EC7BC00BA}"/>
              </a:ext>
            </a:extLst>
          </p:cNvPr>
          <p:cNvSpPr/>
          <p:nvPr/>
        </p:nvSpPr>
        <p:spPr>
          <a:xfrm>
            <a:off x="2268296" y="3934986"/>
            <a:ext cx="562490" cy="225168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3AD1F2-CD47-2348-9E85-3B8E786181D9}"/>
              </a:ext>
            </a:extLst>
          </p:cNvPr>
          <p:cNvGrpSpPr/>
          <p:nvPr/>
        </p:nvGrpSpPr>
        <p:grpSpPr>
          <a:xfrm>
            <a:off x="2155537" y="3316757"/>
            <a:ext cx="5203096" cy="1766004"/>
            <a:chOff x="2155537" y="3316757"/>
            <a:chExt cx="5203096" cy="1766004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94DF3966-0205-A41D-7437-F3F81DAA575C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81D41678-4268-88ED-E1E0-CB33B650DCDE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76E0A11E-B5CC-BE27-A3AB-91E7040A008F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045A38F2-FC39-17C3-674A-03AE7514B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3C9D063E-C5FA-4254-724F-33F0DD26BD7B}"/>
                </a:ext>
              </a:extLst>
            </p:cNvPr>
            <p:cNvCxnSpPr>
              <a:cxnSpLocks/>
            </p:cNvCxnSpPr>
            <p:nvPr/>
          </p:nvCxnSpPr>
          <p:spPr>
            <a:xfrm>
              <a:off x="4135640" y="4047570"/>
              <a:ext cx="738941" cy="433339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Diagram 21">
              <a:extLst>
                <a:ext uri="{FF2B5EF4-FFF2-40B4-BE49-F238E27FC236}">
                  <a16:creationId xmlns:a16="http://schemas.microsoft.com/office/drawing/2014/main" id="{0B51B7AA-B84F-AC1A-D5B1-AA74F9C96A8C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6B258B78-3F6B-FCF1-A752-E8CA6B322A98}"/>
                </a:ext>
              </a:extLst>
            </p:cNvPr>
            <p:cNvGraphicFramePr/>
            <p:nvPr/>
          </p:nvGraphicFramePr>
          <p:xfrm>
            <a:off x="4911731" y="4225964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6F1EC04F-10DF-B532-31A1-D54663391A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9500" y="3795597"/>
              <a:ext cx="1262875" cy="1141983"/>
            </a:xfrm>
            <a:prstGeom prst="curvedConnector3">
              <a:avLst>
                <a:gd name="adj1" fmla="val 10326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EF07AB0-DAEA-F859-4827-29B7BC9D0A03}"/>
              </a:ext>
            </a:extLst>
          </p:cNvPr>
          <p:cNvSpPr txBox="1"/>
          <p:nvPr/>
        </p:nvSpPr>
        <p:spPr>
          <a:xfrm>
            <a:off x="4911731" y="1133066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Node(15);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22351A-CB8B-3A53-3237-57FFD96CA190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0AE0910B-CA08-425C-1F4D-B5C77761A86F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71949"/>
      </p:ext>
    </p:extLst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7EC3C215-3102-A7EB-83DC-30EAE0BF7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CD122444-5B26-DDD6-9B45-12F39D53FB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7CCDE7D9-999E-4F78-6034-F8306DE63F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86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0603E-C071-33B5-B41C-A9FC93E56F7A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08308D-B4A6-FFE8-9748-4D9404625505}"/>
              </a:ext>
            </a:extLst>
          </p:cNvPr>
          <p:cNvSpPr/>
          <p:nvPr/>
        </p:nvSpPr>
        <p:spPr>
          <a:xfrm>
            <a:off x="7066456" y="2070621"/>
            <a:ext cx="108560" cy="23823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96949B-BBB1-E5C5-37D8-C92907CB602F}"/>
              </a:ext>
            </a:extLst>
          </p:cNvPr>
          <p:cNvGrpSpPr/>
          <p:nvPr/>
        </p:nvGrpSpPr>
        <p:grpSpPr>
          <a:xfrm>
            <a:off x="2155537" y="3316757"/>
            <a:ext cx="5203096" cy="1766004"/>
            <a:chOff x="2155537" y="3316757"/>
            <a:chExt cx="5203096" cy="1766004"/>
          </a:xfrm>
        </p:grpSpPr>
        <p:graphicFrame>
          <p:nvGraphicFramePr>
            <p:cNvPr id="27" name="Diagram 26">
              <a:extLst>
                <a:ext uri="{FF2B5EF4-FFF2-40B4-BE49-F238E27FC236}">
                  <a16:creationId xmlns:a16="http://schemas.microsoft.com/office/drawing/2014/main" id="{7113F724-F81C-6745-C90E-7311A3C52197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8" name="Diagram 27">
              <a:extLst>
                <a:ext uri="{FF2B5EF4-FFF2-40B4-BE49-F238E27FC236}">
                  <a16:creationId xmlns:a16="http://schemas.microsoft.com/office/drawing/2014/main" id="{86CE4FE7-077A-40D4-EE44-D2AF6E1890B8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29" name="Diagram 28">
              <a:extLst>
                <a:ext uri="{FF2B5EF4-FFF2-40B4-BE49-F238E27FC236}">
                  <a16:creationId xmlns:a16="http://schemas.microsoft.com/office/drawing/2014/main" id="{940D53A2-EBBA-DB20-8780-07D63B0086C7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96BF8E94-6C0A-7405-035A-D55DEADB1B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F0FD3BA5-8369-67AD-B4BC-5F9AE2B170F8}"/>
                </a:ext>
              </a:extLst>
            </p:cNvPr>
            <p:cNvCxnSpPr>
              <a:cxnSpLocks/>
            </p:cNvCxnSpPr>
            <p:nvPr/>
          </p:nvCxnSpPr>
          <p:spPr>
            <a:xfrm>
              <a:off x="4135640" y="4047570"/>
              <a:ext cx="738941" cy="433339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Diagram 31">
              <a:extLst>
                <a:ext uri="{FF2B5EF4-FFF2-40B4-BE49-F238E27FC236}">
                  <a16:creationId xmlns:a16="http://schemas.microsoft.com/office/drawing/2014/main" id="{32D8856C-D724-3485-50AF-F98521D32FB5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64F2525B-5EE9-C30C-82FE-044D015A43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Diagram 33">
              <a:extLst>
                <a:ext uri="{FF2B5EF4-FFF2-40B4-BE49-F238E27FC236}">
                  <a16:creationId xmlns:a16="http://schemas.microsoft.com/office/drawing/2014/main" id="{B956C48D-72BA-731B-A70C-EFBCE67BAAEF}"/>
                </a:ext>
              </a:extLst>
            </p:cNvPr>
            <p:cNvGraphicFramePr/>
            <p:nvPr/>
          </p:nvGraphicFramePr>
          <p:xfrm>
            <a:off x="4911731" y="4225964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9E6B3F4B-554F-2B11-F2B2-5C75E21ECF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9500" y="3795597"/>
              <a:ext cx="1262875" cy="1141983"/>
            </a:xfrm>
            <a:prstGeom prst="curvedConnector3">
              <a:avLst>
                <a:gd name="adj1" fmla="val 10326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C3FA034-3165-BBB5-BE29-AE5BAA26F92B}"/>
              </a:ext>
            </a:extLst>
          </p:cNvPr>
          <p:cNvSpPr txBox="1"/>
          <p:nvPr/>
        </p:nvSpPr>
        <p:spPr>
          <a:xfrm>
            <a:off x="4911731" y="1133066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Node(15);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E3DB63-ABB2-41AC-1A2A-A576F9024F9D}"/>
              </a:ext>
            </a:extLst>
          </p:cNvPr>
          <p:cNvSpPr txBox="1"/>
          <p:nvPr/>
        </p:nvSpPr>
        <p:spPr>
          <a:xfrm>
            <a:off x="4911731" y="2038337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; 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B237F6-2B8A-4D01-AF3B-4F5AA6602396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D837F0CA-22DB-5B5F-05CF-9047E61125F2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F7F6696-5599-7B62-2C07-4322B0E32C43}"/>
              </a:ext>
            </a:extLst>
          </p:cNvPr>
          <p:cNvSpPr/>
          <p:nvPr/>
        </p:nvSpPr>
        <p:spPr>
          <a:xfrm>
            <a:off x="3460840" y="3303357"/>
            <a:ext cx="1207382" cy="856797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306340"/>
      </p:ext>
    </p:extLst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97779FF4-19D8-85D5-B1BF-4D68570CB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1ADEFB14-74CD-26EC-BE1C-FFB475E343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CD01C85F-D952-F2A8-7F47-54DB2AB1D5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87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06C8C-5362-0508-01E7-F289DFE52E9A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AE58FB-BF79-D3ED-E9E0-C1E1012FD789}"/>
              </a:ext>
            </a:extLst>
          </p:cNvPr>
          <p:cNvSpPr/>
          <p:nvPr/>
        </p:nvSpPr>
        <p:spPr>
          <a:xfrm>
            <a:off x="7154042" y="2070621"/>
            <a:ext cx="430924" cy="238234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BFCBDF-B9FF-0307-4128-34F972DB0CEB}"/>
              </a:ext>
            </a:extLst>
          </p:cNvPr>
          <p:cNvGrpSpPr/>
          <p:nvPr/>
        </p:nvGrpSpPr>
        <p:grpSpPr>
          <a:xfrm>
            <a:off x="2155537" y="3316757"/>
            <a:ext cx="5203096" cy="1766004"/>
            <a:chOff x="2155537" y="3316757"/>
            <a:chExt cx="5203096" cy="1766004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DBA2928B-B49B-F6B0-2F91-188281586DEC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0D40E4C8-1069-10B9-1D3D-8848B32CED75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1A1F63E4-084F-FC5B-AEEF-65107990A0E3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BAA9B6C7-A84D-0C42-C81F-98A27D500E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3EC79A93-1828-14BB-81D5-0493A25730CF}"/>
                </a:ext>
              </a:extLst>
            </p:cNvPr>
            <p:cNvCxnSpPr>
              <a:cxnSpLocks/>
            </p:cNvCxnSpPr>
            <p:nvPr/>
          </p:nvCxnSpPr>
          <p:spPr>
            <a:xfrm>
              <a:off x="4135640" y="4047570"/>
              <a:ext cx="738941" cy="433339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Diagram 21">
              <a:extLst>
                <a:ext uri="{FF2B5EF4-FFF2-40B4-BE49-F238E27FC236}">
                  <a16:creationId xmlns:a16="http://schemas.microsoft.com/office/drawing/2014/main" id="{F1E28F13-6B56-03B7-1923-C8882385DD43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1FB04E0A-BABC-D9E0-E0A6-F0B057B87D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01790AA7-297C-9181-D664-F0EC5D7E473F}"/>
                </a:ext>
              </a:extLst>
            </p:cNvPr>
            <p:cNvGraphicFramePr/>
            <p:nvPr/>
          </p:nvGraphicFramePr>
          <p:xfrm>
            <a:off x="4911731" y="4225964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84A058EB-353F-82B5-A075-F303055548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9500" y="3795597"/>
              <a:ext cx="1262875" cy="1141983"/>
            </a:xfrm>
            <a:prstGeom prst="curvedConnector3">
              <a:avLst>
                <a:gd name="adj1" fmla="val 10326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B3A30C-E103-0D3A-DE3C-E131D9A631B1}"/>
              </a:ext>
            </a:extLst>
          </p:cNvPr>
          <p:cNvSpPr/>
          <p:nvPr/>
        </p:nvSpPr>
        <p:spPr>
          <a:xfrm>
            <a:off x="4838937" y="4200022"/>
            <a:ext cx="1207382" cy="856797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BC73732-8DB6-173C-893E-E48099C11B71}"/>
              </a:ext>
            </a:extLst>
          </p:cNvPr>
          <p:cNvSpPr/>
          <p:nvPr/>
        </p:nvSpPr>
        <p:spPr>
          <a:xfrm>
            <a:off x="3623855" y="3934986"/>
            <a:ext cx="562490" cy="225168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CB3395-E89D-2BDC-4E96-724A494BFAB3}"/>
              </a:ext>
            </a:extLst>
          </p:cNvPr>
          <p:cNvSpPr txBox="1"/>
          <p:nvPr/>
        </p:nvSpPr>
        <p:spPr>
          <a:xfrm>
            <a:off x="4911731" y="1133066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Node(15);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5ED126-3A30-DA5A-ACC1-A14B4D90E561}"/>
              </a:ext>
            </a:extLst>
          </p:cNvPr>
          <p:cNvSpPr txBox="1"/>
          <p:nvPr/>
        </p:nvSpPr>
        <p:spPr>
          <a:xfrm>
            <a:off x="4911731" y="2038337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; 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D2704F-41F5-27C9-7010-175EA2965624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BF73E714-52E5-E3FF-E140-82055F9DCDFF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C7B33DD-C4C2-211A-2077-97F884170B41}"/>
              </a:ext>
            </a:extLst>
          </p:cNvPr>
          <p:cNvSpPr txBox="1"/>
          <p:nvPr/>
        </p:nvSpPr>
        <p:spPr>
          <a:xfrm>
            <a:off x="3642216" y="4320643"/>
            <a:ext cx="132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bg1">
                    <a:lumMod val="75000"/>
                  </a:schemeClr>
                </a:solidFill>
              </a:rPr>
              <a:t>Lesezugriff</a:t>
            </a:r>
            <a:endParaRPr lang="en-GB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57279"/>
      </p:ext>
    </p:extLst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C4567938-29F1-E973-AD4A-F9A12DC49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D76480-86D4-DC4B-D29E-4648BABEC4B7}"/>
              </a:ext>
            </a:extLst>
          </p:cNvPr>
          <p:cNvSpPr txBox="1"/>
          <p:nvPr/>
        </p:nvSpPr>
        <p:spPr>
          <a:xfrm>
            <a:off x="4911731" y="2038337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; 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22AA65BC-034C-E7F5-06BD-247283CF36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7DA17F21-434F-2209-D6DE-1551BFC72E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88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7AE52-09E4-1FFA-6D5B-77E645439A51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E49E5CA-5A40-F1F3-46CF-976BF2BA5370}"/>
              </a:ext>
            </a:extLst>
          </p:cNvPr>
          <p:cNvGraphicFramePr/>
          <p:nvPr/>
        </p:nvGraphicFramePr>
        <p:xfrm>
          <a:off x="3526624" y="3316760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6C3B52D-BCD1-2FD8-8F6D-6E40C5B45C27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E67AF58E-BBFA-75AC-277B-DD33A5B3DD5F}"/>
              </a:ext>
            </a:extLst>
          </p:cNvPr>
          <p:cNvGraphicFramePr/>
          <p:nvPr/>
        </p:nvGraphicFramePr>
        <p:xfrm>
          <a:off x="4911731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7539455-D8FE-F917-8BC3-F494BF2CEFEB}"/>
              </a:ext>
            </a:extLst>
          </p:cNvPr>
          <p:cNvCxnSpPr>
            <a:cxnSpLocks/>
          </p:cNvCxnSpPr>
          <p:nvPr/>
        </p:nvCxnSpPr>
        <p:spPr>
          <a:xfrm flipV="1">
            <a:off x="2764554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9C78BD4F-5AC2-278A-792A-1ABC2B14E282}"/>
              </a:ext>
            </a:extLst>
          </p:cNvPr>
          <p:cNvCxnSpPr>
            <a:cxnSpLocks/>
          </p:cNvCxnSpPr>
          <p:nvPr/>
        </p:nvCxnSpPr>
        <p:spPr>
          <a:xfrm>
            <a:off x="4135640" y="4047570"/>
            <a:ext cx="738941" cy="43333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682E4536-F8D8-0410-DCDA-1C08A6D396DA}"/>
              </a:ext>
            </a:extLst>
          </p:cNvPr>
          <p:cNvGraphicFramePr/>
          <p:nvPr/>
        </p:nvGraphicFramePr>
        <p:xfrm>
          <a:off x="6296839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FB6CCCFB-DFFF-905E-E47E-00E234E4EFB5}"/>
              </a:ext>
            </a:extLst>
          </p:cNvPr>
          <p:cNvCxnSpPr>
            <a:cxnSpLocks/>
          </p:cNvCxnSpPr>
          <p:nvPr/>
        </p:nvCxnSpPr>
        <p:spPr>
          <a:xfrm flipV="1">
            <a:off x="5520748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16C9594B-C48B-ADB2-3D39-FBFDFA89B7B4}"/>
              </a:ext>
            </a:extLst>
          </p:cNvPr>
          <p:cNvGraphicFramePr/>
          <p:nvPr/>
        </p:nvGraphicFramePr>
        <p:xfrm>
          <a:off x="4911731" y="4225964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94C3DA4B-6D7C-864E-617C-A162066F0CA0}"/>
              </a:ext>
            </a:extLst>
          </p:cNvPr>
          <p:cNvCxnSpPr>
            <a:cxnSpLocks/>
          </p:cNvCxnSpPr>
          <p:nvPr/>
        </p:nvCxnSpPr>
        <p:spPr>
          <a:xfrm flipV="1">
            <a:off x="5599500" y="3795597"/>
            <a:ext cx="1262875" cy="1141983"/>
          </a:xfrm>
          <a:prstGeom prst="curvedConnector3">
            <a:avLst>
              <a:gd name="adj1" fmla="val 1032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77BABA7-515A-2E9D-AE1D-BA1F00E4600E}"/>
              </a:ext>
            </a:extLst>
          </p:cNvPr>
          <p:cNvSpPr txBox="1"/>
          <p:nvPr/>
        </p:nvSpPr>
        <p:spPr>
          <a:xfrm>
            <a:off x="4911731" y="1133066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Node(15);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9F391-5BB3-6E03-6339-902E5B55E660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C764085-32A7-B2DB-AA25-BCC69DF08F8C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37773"/>
      </p:ext>
    </p:extLst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EF001908-05E2-15B5-1C30-E17E6C577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ED2CA192-D1F6-7A17-891F-D0C627A1E1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de-DE" sz="36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inkedLists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2AC0BCBC-8660-C283-40F6-0D6354CA49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89</a:t>
            </a:fld>
            <a:endParaRPr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8E558FE-655F-FA44-A71D-FA282950FBF6}"/>
              </a:ext>
            </a:extLst>
          </p:cNvPr>
          <p:cNvGraphicFramePr/>
          <p:nvPr/>
        </p:nvGraphicFramePr>
        <p:xfrm>
          <a:off x="3526624" y="3316760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164C042-C86E-F724-42BA-4511F9CB5D36}"/>
              </a:ext>
            </a:extLst>
          </p:cNvPr>
          <p:cNvGraphicFramePr/>
          <p:nvPr/>
        </p:nvGraphicFramePr>
        <p:xfrm>
          <a:off x="2155537" y="3316758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1D0ECB6-C028-2CD7-1FFD-72EE4B6F13AF}"/>
              </a:ext>
            </a:extLst>
          </p:cNvPr>
          <p:cNvGraphicFramePr/>
          <p:nvPr/>
        </p:nvGraphicFramePr>
        <p:xfrm>
          <a:off x="4911731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569E08D-29BB-2932-ECA1-FEDD610D6590}"/>
              </a:ext>
            </a:extLst>
          </p:cNvPr>
          <p:cNvCxnSpPr>
            <a:cxnSpLocks/>
          </p:cNvCxnSpPr>
          <p:nvPr/>
        </p:nvCxnSpPr>
        <p:spPr>
          <a:xfrm>
            <a:off x="2764554" y="4047570"/>
            <a:ext cx="2110027" cy="43333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1F009E34-7236-C07B-B758-D62477660FA2}"/>
              </a:ext>
            </a:extLst>
          </p:cNvPr>
          <p:cNvCxnSpPr>
            <a:cxnSpLocks/>
          </p:cNvCxnSpPr>
          <p:nvPr/>
        </p:nvCxnSpPr>
        <p:spPr>
          <a:xfrm>
            <a:off x="4135640" y="4047570"/>
            <a:ext cx="738941" cy="43333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3B323859-77FC-0FDF-219A-F98C950E48CE}"/>
              </a:ext>
            </a:extLst>
          </p:cNvPr>
          <p:cNvGraphicFramePr/>
          <p:nvPr/>
        </p:nvGraphicFramePr>
        <p:xfrm>
          <a:off x="6296839" y="3316757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A0AFF73C-B6B0-C8A1-FFC2-6A1135372690}"/>
              </a:ext>
            </a:extLst>
          </p:cNvPr>
          <p:cNvCxnSpPr>
            <a:cxnSpLocks/>
          </p:cNvCxnSpPr>
          <p:nvPr/>
        </p:nvCxnSpPr>
        <p:spPr>
          <a:xfrm flipV="1">
            <a:off x="5520748" y="3543623"/>
            <a:ext cx="762070" cy="503947"/>
          </a:xfrm>
          <a:prstGeom prst="curvedConnector3">
            <a:avLst>
              <a:gd name="adj1" fmla="val 57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84C0186-56A7-32A3-02F4-CA1822534E2F}"/>
              </a:ext>
            </a:extLst>
          </p:cNvPr>
          <p:cNvSpPr txBox="1"/>
          <p:nvPr/>
        </p:nvSpPr>
        <p:spPr>
          <a:xfrm>
            <a:off x="1696003" y="924498"/>
            <a:ext cx="2991944" cy="224676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linked list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Knotenaufbau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350C84-4109-2B05-03FC-A3C908302B24}"/>
              </a:ext>
            </a:extLst>
          </p:cNvPr>
          <p:cNvGraphicFramePr/>
          <p:nvPr/>
        </p:nvGraphicFramePr>
        <p:xfrm>
          <a:off x="4911731" y="4225964"/>
          <a:ext cx="1061794" cy="85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12C97CE1-F9AA-67EF-932F-35D475F832FA}"/>
              </a:ext>
            </a:extLst>
          </p:cNvPr>
          <p:cNvCxnSpPr>
            <a:cxnSpLocks/>
          </p:cNvCxnSpPr>
          <p:nvPr/>
        </p:nvCxnSpPr>
        <p:spPr>
          <a:xfrm flipV="1">
            <a:off x="5599500" y="3795597"/>
            <a:ext cx="1262875" cy="1141983"/>
          </a:xfrm>
          <a:prstGeom prst="curvedConnector3">
            <a:avLst>
              <a:gd name="adj1" fmla="val 1032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386ACC-A296-8A26-E557-2BEF54B26E53}"/>
              </a:ext>
            </a:extLst>
          </p:cNvPr>
          <p:cNvSpPr txBox="1"/>
          <p:nvPr/>
        </p:nvSpPr>
        <p:spPr>
          <a:xfrm>
            <a:off x="4911731" y="1133066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Node(15); 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3451AE-3F3D-C0A8-CF6A-9B986D5B2F36}"/>
              </a:ext>
            </a:extLst>
          </p:cNvPr>
          <p:cNvSpPr txBox="1"/>
          <p:nvPr/>
        </p:nvSpPr>
        <p:spPr>
          <a:xfrm>
            <a:off x="4911731" y="2038337"/>
            <a:ext cx="341238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; </a:t>
            </a:r>
          </a:p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GB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lang="en-GB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387E07-628D-53E2-9E04-0B24750D26C0}"/>
              </a:ext>
            </a:extLst>
          </p:cNvPr>
          <p:cNvSpPr txBox="1"/>
          <p:nvPr/>
        </p:nvSpPr>
        <p:spPr>
          <a:xfrm>
            <a:off x="907110" y="3543623"/>
            <a:ext cx="69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head</a:t>
            </a:r>
            <a:endParaRPr lang="en-GB" dirty="0"/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CB9B1949-2748-53D7-898D-5CAF39C671AF}"/>
              </a:ext>
            </a:extLst>
          </p:cNvPr>
          <p:cNvCxnSpPr>
            <a:cxnSpLocks/>
          </p:cNvCxnSpPr>
          <p:nvPr/>
        </p:nvCxnSpPr>
        <p:spPr>
          <a:xfrm flipV="1">
            <a:off x="1466520" y="3543623"/>
            <a:ext cx="637694" cy="155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596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6">
          <a:extLst>
            <a:ext uri="{FF2B5EF4-FFF2-40B4-BE49-F238E27FC236}">
              <a16:creationId xmlns:a16="http://schemas.microsoft.com/office/drawing/2014/main" id="{8A6BE3B4-E6A9-DCB3-4395-74D101642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Rectangle 2477">
            <a:extLst>
              <a:ext uri="{FF2B5EF4-FFF2-40B4-BE49-F238E27FC236}">
                <a16:creationId xmlns:a16="http://schemas.microsoft.com/office/drawing/2014/main" id="{9732E930-69B8-1F74-54F1-DD963ADDC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Google Shape;2467;p187">
            <a:extLst>
              <a:ext uri="{FF2B5EF4-FFF2-40B4-BE49-F238E27FC236}">
                <a16:creationId xmlns:a16="http://schemas.microsoft.com/office/drawing/2014/main" id="{E1B24CFB-882F-AC58-15E5-D29E9692E0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399" y="482600"/>
            <a:ext cx="8408193" cy="55862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Probleme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Lösen</a:t>
            </a:r>
            <a:r>
              <a:rPr lang="en-US" sz="2400" b="1" i="0" u="none" strike="noStrike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/>
              </a:rPr>
              <a:t>: Executable Graph</a:t>
            </a:r>
            <a:endParaRPr lang="en-US" sz="2400" b="0" i="0" u="none" strike="noStrike" kern="1200" cap="none" dirty="0">
              <a:solidFill>
                <a:schemeClr val="bg1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9FAD9-1E37-22DC-F808-F3D2B970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96" y="1256420"/>
            <a:ext cx="7576206" cy="3295649"/>
          </a:xfrm>
          <a:prstGeom prst="rect">
            <a:avLst/>
          </a:prstGeom>
        </p:spPr>
      </p:pic>
      <p:sp>
        <p:nvSpPr>
          <p:cNvPr id="2468" name="Google Shape;2468;p187">
            <a:extLst>
              <a:ext uri="{FF2B5EF4-FFF2-40B4-BE49-F238E27FC236}">
                <a16:creationId xmlns:a16="http://schemas.microsoft.com/office/drawing/2014/main" id="{B3BC1A1D-5E9B-0E04-0A16-9766DBF6C5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R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US" sz="700" b="0" i="0" u="none" strike="noStrike" kern="1200" cap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pPr marR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8B8B8B"/>
                </a:buClr>
                <a:buSzPts val="1200"/>
                <a:buFont typeface="Calibri"/>
                <a:buNone/>
              </a:pPr>
              <a:t>9</a:t>
            </a:fld>
            <a:endParaRPr lang="en-US" sz="700" b="0" i="0" u="none" strike="noStrike" kern="1200" cap="none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892426-5389-A7DA-3BB6-99368A7AB37C}"/>
              </a:ext>
            </a:extLst>
          </p:cNvPr>
          <p:cNvSpPr/>
          <p:nvPr/>
        </p:nvSpPr>
        <p:spPr>
          <a:xfrm>
            <a:off x="1516566" y="1256420"/>
            <a:ext cx="3055434" cy="3398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317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71F838FC-2FD3-F1D6-4E41-A10CA8D8D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D761ECBE-1F20-C6AA-91EE-EDC406FBE3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durchlaufen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11680BF0-B4DD-4445-FD3C-3BD59C77917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90</a:t>
            </a:fld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6AB2F9-0389-0E6B-56A7-8D720DFF7937}"/>
              </a:ext>
            </a:extLst>
          </p:cNvPr>
          <p:cNvGrpSpPr/>
          <p:nvPr/>
        </p:nvGrpSpPr>
        <p:grpSpPr>
          <a:xfrm>
            <a:off x="1346238" y="3535089"/>
            <a:ext cx="6451523" cy="856800"/>
            <a:chOff x="907110" y="3316757"/>
            <a:chExt cx="6451523" cy="856800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1AB09AA9-AE3B-1831-54A0-53B945714775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FB4ADBBF-18B6-6F0A-9CEF-CF9EC8272120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F1E18E51-E7AD-1890-93D3-4123AE28BF83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B62F9F1A-9AC2-EBE4-5FEF-67BDC641C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36554C84-1BF2-6200-DD20-4EC40F3E80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640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C9641D8A-4709-EA2A-C414-B2645DE3F0EA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E50F1FF2-8C8B-097D-DCCF-9C8E1E5623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738B95-8790-0615-AC40-315904673F45}"/>
                </a:ext>
              </a:extLst>
            </p:cNvPr>
            <p:cNvSpPr txBox="1"/>
            <p:nvPr/>
          </p:nvSpPr>
          <p:spPr>
            <a:xfrm>
              <a:off x="907110" y="3543623"/>
              <a:ext cx="690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head</a:t>
              </a:r>
              <a:endParaRPr lang="en-GB" dirty="0"/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1AA2C32B-04B2-15A4-C81C-DCB961B18D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6520" y="3543623"/>
              <a:ext cx="637694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FEE7A99-D79A-6197-53D1-1D2CB6861F99}"/>
              </a:ext>
            </a:extLst>
          </p:cNvPr>
          <p:cNvSpPr txBox="1"/>
          <p:nvPr/>
        </p:nvSpPr>
        <p:spPr>
          <a:xfrm>
            <a:off x="4175514" y="1040089"/>
            <a:ext cx="401861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F7B3CA-0600-D9A8-164A-AFAAA4F642F6}"/>
              </a:ext>
            </a:extLst>
          </p:cNvPr>
          <p:cNvSpPr txBox="1"/>
          <p:nvPr/>
        </p:nvSpPr>
        <p:spPr>
          <a:xfrm>
            <a:off x="973808" y="1040089"/>
            <a:ext cx="2991944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06BB9C-EDE5-2BC2-34F8-CF55145DF88B}"/>
              </a:ext>
            </a:extLst>
          </p:cNvPr>
          <p:cNvSpPr txBox="1"/>
          <p:nvPr/>
        </p:nvSpPr>
        <p:spPr>
          <a:xfrm>
            <a:off x="4189536" y="1922515"/>
            <a:ext cx="4004588" cy="11695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current = head;</a:t>
            </a:r>
          </a:p>
          <a:p>
            <a:r>
              <a:rPr lang="en-GB" dirty="0">
                <a:latin typeface="Consolas" panose="020B0609020204030204" pitchFamily="49" charset="0"/>
              </a:rPr>
              <a:t>while (current != null) {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System.out.println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current.value</a:t>
            </a:r>
            <a:r>
              <a:rPr lang="en-GB" dirty="0">
                <a:latin typeface="Consolas" panose="020B0609020204030204" pitchFamily="49" charset="0"/>
              </a:rPr>
              <a:t>);</a:t>
            </a:r>
          </a:p>
          <a:p>
            <a:r>
              <a:rPr lang="en-GB" dirty="0">
                <a:latin typeface="Consolas" panose="020B0609020204030204" pitchFamily="49" charset="0"/>
              </a:rPr>
              <a:t>    current = </a:t>
            </a:r>
            <a:r>
              <a:rPr lang="en-GB" dirty="0" err="1">
                <a:latin typeface="Consolas" panose="020B0609020204030204" pitchFamily="49" charset="0"/>
              </a:rPr>
              <a:t>current.next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33DFEE-CEC1-FCE4-84E7-30A1E69B2327}"/>
              </a:ext>
            </a:extLst>
          </p:cNvPr>
          <p:cNvSpPr txBox="1"/>
          <p:nvPr/>
        </p:nvSpPr>
        <p:spPr>
          <a:xfrm>
            <a:off x="3656459" y="4509851"/>
            <a:ext cx="231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Output: 	</a:t>
            </a:r>
            <a:r>
              <a:rPr lang="de-DE" sz="1600" dirty="0">
                <a:solidFill>
                  <a:schemeClr val="bg1"/>
                </a:solidFill>
                <a:latin typeface="Consolas" panose="020B0609020204030204" pitchFamily="49" charset="0"/>
              </a:rPr>
              <a:t>42 -3 17</a:t>
            </a:r>
            <a:endParaRPr lang="en-GB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97733"/>
      </p:ext>
    </p:extLst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B28CF633-F9F8-ACAD-27DD-5B184B642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50AF91B6-7157-7FA6-4B85-0C44DC8F24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durchlaufen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90A262D8-6CEA-4A36-DDBC-C074B4DFCF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91</a:t>
            </a:fld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B6E6-4AFF-31F8-7AFA-8833E2A37F4E}"/>
              </a:ext>
            </a:extLst>
          </p:cNvPr>
          <p:cNvGrpSpPr/>
          <p:nvPr/>
        </p:nvGrpSpPr>
        <p:grpSpPr>
          <a:xfrm>
            <a:off x="1346238" y="3535089"/>
            <a:ext cx="6451523" cy="856800"/>
            <a:chOff x="907110" y="3316757"/>
            <a:chExt cx="6451523" cy="856800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521735FB-460D-E1B1-98F0-A375DA48B473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1409A0CC-BB5F-B486-A340-1C360D805AAB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629DAFAA-6BCD-ED1D-8492-6D5E194658A0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367432F1-1E16-8B33-CB59-7534F4230D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F36A6514-B684-2E1C-0643-940BEE7716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640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87FDF18F-3EA1-322B-D3B4-DBE0F99E3804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035B591B-4C7A-0B2A-9542-3CD9CA6A23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C83BD2-C710-13A4-3DC5-0A4E81F40BCD}"/>
                </a:ext>
              </a:extLst>
            </p:cNvPr>
            <p:cNvSpPr txBox="1"/>
            <p:nvPr/>
          </p:nvSpPr>
          <p:spPr>
            <a:xfrm>
              <a:off x="907110" y="3543623"/>
              <a:ext cx="690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head</a:t>
              </a:r>
              <a:endParaRPr lang="en-GB" dirty="0"/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FC49F56D-9FAC-5632-5F7C-F7155EFA19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6520" y="3543623"/>
              <a:ext cx="637694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E7B106-A351-5F8B-086A-E125F85346DA}"/>
              </a:ext>
            </a:extLst>
          </p:cNvPr>
          <p:cNvSpPr/>
          <p:nvPr/>
        </p:nvSpPr>
        <p:spPr>
          <a:xfrm>
            <a:off x="975649" y="3302263"/>
            <a:ext cx="1619016" cy="546296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DB6CF-BD89-1633-2F6C-23AD0119F10E}"/>
              </a:ext>
            </a:extLst>
          </p:cNvPr>
          <p:cNvSpPr txBox="1"/>
          <p:nvPr/>
        </p:nvSpPr>
        <p:spPr>
          <a:xfrm>
            <a:off x="1022924" y="3302263"/>
            <a:ext cx="87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</a:t>
            </a:r>
            <a:endParaRPr lang="en-GB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C99A9942-C8A8-72A1-C353-39B7FFC14933}"/>
              </a:ext>
            </a:extLst>
          </p:cNvPr>
          <p:cNvCxnSpPr>
            <a:cxnSpLocks/>
          </p:cNvCxnSpPr>
          <p:nvPr/>
        </p:nvCxnSpPr>
        <p:spPr>
          <a:xfrm>
            <a:off x="1746462" y="3470782"/>
            <a:ext cx="796880" cy="2911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ACB5D6-5C03-03C5-75A5-B818846A4C40}"/>
              </a:ext>
            </a:extLst>
          </p:cNvPr>
          <p:cNvSpPr txBox="1"/>
          <p:nvPr/>
        </p:nvSpPr>
        <p:spPr>
          <a:xfrm>
            <a:off x="4175514" y="1040089"/>
            <a:ext cx="401861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3F9EBA-59AD-EBD6-F2C3-1B88F9DAD03D}"/>
              </a:ext>
            </a:extLst>
          </p:cNvPr>
          <p:cNvSpPr txBox="1"/>
          <p:nvPr/>
        </p:nvSpPr>
        <p:spPr>
          <a:xfrm>
            <a:off x="973808" y="1040089"/>
            <a:ext cx="2991944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40B31-EC83-C5A0-A1A3-2674FA0FC8FB}"/>
              </a:ext>
            </a:extLst>
          </p:cNvPr>
          <p:cNvSpPr txBox="1"/>
          <p:nvPr/>
        </p:nvSpPr>
        <p:spPr>
          <a:xfrm>
            <a:off x="4189536" y="1922515"/>
            <a:ext cx="4004588" cy="11695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current = head;</a:t>
            </a:r>
          </a:p>
          <a:p>
            <a:r>
              <a:rPr lang="en-GB" dirty="0">
                <a:latin typeface="Consolas" panose="020B0609020204030204" pitchFamily="49" charset="0"/>
              </a:rPr>
              <a:t>while (current != null) {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System.out.println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current.value</a:t>
            </a:r>
            <a:r>
              <a:rPr lang="en-GB" dirty="0">
                <a:latin typeface="Consolas" panose="020B0609020204030204" pitchFamily="49" charset="0"/>
              </a:rPr>
              <a:t>);</a:t>
            </a:r>
          </a:p>
          <a:p>
            <a:r>
              <a:rPr lang="en-GB" dirty="0">
                <a:latin typeface="Consolas" panose="020B0609020204030204" pitchFamily="49" charset="0"/>
              </a:rPr>
              <a:t>    current = </a:t>
            </a:r>
            <a:r>
              <a:rPr lang="en-GB" dirty="0" err="1">
                <a:latin typeface="Consolas" panose="020B0609020204030204" pitchFamily="49" charset="0"/>
              </a:rPr>
              <a:t>current.next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91F1FCF-DFA0-BEFA-A113-3057D090E10B}"/>
              </a:ext>
            </a:extLst>
          </p:cNvPr>
          <p:cNvSpPr/>
          <p:nvPr/>
        </p:nvSpPr>
        <p:spPr>
          <a:xfrm>
            <a:off x="4256983" y="1961154"/>
            <a:ext cx="2029976" cy="26062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AE53DB-A859-5C82-CCCE-1DFD391A2963}"/>
              </a:ext>
            </a:extLst>
          </p:cNvPr>
          <p:cNvSpPr txBox="1"/>
          <p:nvPr/>
        </p:nvSpPr>
        <p:spPr>
          <a:xfrm>
            <a:off x="3656459" y="4509851"/>
            <a:ext cx="231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Output: 	</a:t>
            </a:r>
            <a:r>
              <a:rPr lang="de-DE" sz="1600" dirty="0">
                <a:solidFill>
                  <a:schemeClr val="bg1"/>
                </a:solidFill>
                <a:latin typeface="Consolas" panose="020B0609020204030204" pitchFamily="49" charset="0"/>
              </a:rPr>
              <a:t>42 -3 17</a:t>
            </a:r>
            <a:endParaRPr lang="en-GB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94857"/>
      </p:ext>
    </p:extLst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431612C7-84DF-3968-5119-B8B0FEAE5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8D510345-2F29-FDE4-A7C1-F36CF03362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durchlaufen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693F768C-ED60-B2AB-CA2D-09B7B4E592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92</a:t>
            </a:fld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A71AC4-CB12-D1D4-61E2-60ED0348522F}"/>
              </a:ext>
            </a:extLst>
          </p:cNvPr>
          <p:cNvGrpSpPr/>
          <p:nvPr/>
        </p:nvGrpSpPr>
        <p:grpSpPr>
          <a:xfrm>
            <a:off x="1346238" y="3535089"/>
            <a:ext cx="6451523" cy="856800"/>
            <a:chOff x="907110" y="3316757"/>
            <a:chExt cx="6451523" cy="856800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73332337-C35E-36C6-1CF8-9DF915635A04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FBAC49B9-3FB7-9A61-DFEA-8A9E29BB979F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9C6619F9-9E18-C48B-FC57-5EAA426B9B69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788356D7-2327-31F6-923B-01DBAC6FBC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D031578E-23BE-2448-751F-55E4047D1E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640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ED30D94C-D12B-F4BC-B1C5-4E5BBA8A1040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9F5BA736-C3D3-0258-3F12-B71A3DFD28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AA9A4F-E281-CA65-DF0F-86953D8802DA}"/>
                </a:ext>
              </a:extLst>
            </p:cNvPr>
            <p:cNvSpPr txBox="1"/>
            <p:nvPr/>
          </p:nvSpPr>
          <p:spPr>
            <a:xfrm>
              <a:off x="907110" y="3543623"/>
              <a:ext cx="690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head</a:t>
              </a:r>
              <a:endParaRPr lang="en-GB" dirty="0"/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117EDE48-9D47-D02F-0A88-E7C504E24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6520" y="3543623"/>
              <a:ext cx="637694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5FA8DC7-10B9-27D9-E83E-2891397853FE}"/>
              </a:ext>
            </a:extLst>
          </p:cNvPr>
          <p:cNvSpPr txBox="1"/>
          <p:nvPr/>
        </p:nvSpPr>
        <p:spPr>
          <a:xfrm>
            <a:off x="1022924" y="3302263"/>
            <a:ext cx="87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</a:t>
            </a:r>
            <a:endParaRPr lang="en-GB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FDE815A-4FAC-A23D-3114-01929801ADD6}"/>
              </a:ext>
            </a:extLst>
          </p:cNvPr>
          <p:cNvCxnSpPr>
            <a:cxnSpLocks/>
          </p:cNvCxnSpPr>
          <p:nvPr/>
        </p:nvCxnSpPr>
        <p:spPr>
          <a:xfrm>
            <a:off x="1746462" y="3470782"/>
            <a:ext cx="796880" cy="2911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D12A402-6DCD-C18B-0DC4-88D0BBEFA32A}"/>
              </a:ext>
            </a:extLst>
          </p:cNvPr>
          <p:cNvSpPr txBox="1"/>
          <p:nvPr/>
        </p:nvSpPr>
        <p:spPr>
          <a:xfrm>
            <a:off x="4175514" y="1040089"/>
            <a:ext cx="401861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1A89E0-5912-3646-5E22-E8C3D5DCA8BA}"/>
              </a:ext>
            </a:extLst>
          </p:cNvPr>
          <p:cNvSpPr txBox="1"/>
          <p:nvPr/>
        </p:nvSpPr>
        <p:spPr>
          <a:xfrm>
            <a:off x="973808" y="1040089"/>
            <a:ext cx="2991944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091D95-509F-73D1-38CB-84E82ABEAC9F}"/>
              </a:ext>
            </a:extLst>
          </p:cNvPr>
          <p:cNvSpPr txBox="1"/>
          <p:nvPr/>
        </p:nvSpPr>
        <p:spPr>
          <a:xfrm>
            <a:off x="4189536" y="1922515"/>
            <a:ext cx="4004588" cy="11695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current = head;</a:t>
            </a:r>
          </a:p>
          <a:p>
            <a:r>
              <a:rPr lang="en-GB" dirty="0">
                <a:latin typeface="Consolas" panose="020B0609020204030204" pitchFamily="49" charset="0"/>
              </a:rPr>
              <a:t>while (current != null) {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System.out.println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current.value</a:t>
            </a:r>
            <a:r>
              <a:rPr lang="en-GB" dirty="0">
                <a:latin typeface="Consolas" panose="020B0609020204030204" pitchFamily="49" charset="0"/>
              </a:rPr>
              <a:t>);</a:t>
            </a:r>
          </a:p>
          <a:p>
            <a:r>
              <a:rPr lang="en-GB" dirty="0">
                <a:latin typeface="Consolas" panose="020B0609020204030204" pitchFamily="49" charset="0"/>
              </a:rPr>
              <a:t>    current = </a:t>
            </a:r>
            <a:r>
              <a:rPr lang="en-GB" dirty="0" err="1">
                <a:latin typeface="Consolas" panose="020B0609020204030204" pitchFamily="49" charset="0"/>
              </a:rPr>
              <a:t>current.next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F9F61FB-34DB-41C9-D112-206740D8C01A}"/>
              </a:ext>
            </a:extLst>
          </p:cNvPr>
          <p:cNvSpPr/>
          <p:nvPr/>
        </p:nvSpPr>
        <p:spPr>
          <a:xfrm>
            <a:off x="4229002" y="2168592"/>
            <a:ext cx="2324078" cy="26062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112017-E01B-7BAC-2513-22E8A6C75733}"/>
              </a:ext>
            </a:extLst>
          </p:cNvPr>
          <p:cNvSpPr/>
          <p:nvPr/>
        </p:nvSpPr>
        <p:spPr>
          <a:xfrm>
            <a:off x="975649" y="3302263"/>
            <a:ext cx="1619016" cy="546296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40637B-3105-F656-5205-CC028B692D19}"/>
              </a:ext>
            </a:extLst>
          </p:cNvPr>
          <p:cNvSpPr txBox="1"/>
          <p:nvPr/>
        </p:nvSpPr>
        <p:spPr>
          <a:xfrm>
            <a:off x="3656459" y="4509851"/>
            <a:ext cx="231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Output: 	</a:t>
            </a:r>
            <a:r>
              <a:rPr lang="de-DE" sz="1600" dirty="0">
                <a:solidFill>
                  <a:schemeClr val="bg1"/>
                </a:solidFill>
                <a:latin typeface="Consolas" panose="020B0609020204030204" pitchFamily="49" charset="0"/>
              </a:rPr>
              <a:t>42 -3 17</a:t>
            </a:r>
            <a:endParaRPr lang="en-GB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49665"/>
      </p:ext>
    </p:extLst>
  </p:cSld>
  <p:clrMapOvr>
    <a:masterClrMapping/>
  </p:clrMapOvr>
  <p:transition spd="slow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842F5E57-8CF8-3399-E1AB-06F51015C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63029783-8C00-6C09-766D-F044095A79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durchlaufen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FC001206-D113-9ABB-51C7-12AD368570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93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9DC94-4DBA-4482-434B-0DBAFAD1A99E}"/>
              </a:ext>
            </a:extLst>
          </p:cNvPr>
          <p:cNvSpPr txBox="1"/>
          <p:nvPr/>
        </p:nvSpPr>
        <p:spPr>
          <a:xfrm>
            <a:off x="4175514" y="1040089"/>
            <a:ext cx="401861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CA823-374E-1A38-A333-BBDC0D920E8D}"/>
              </a:ext>
            </a:extLst>
          </p:cNvPr>
          <p:cNvSpPr txBox="1"/>
          <p:nvPr/>
        </p:nvSpPr>
        <p:spPr>
          <a:xfrm>
            <a:off x="973808" y="1040089"/>
            <a:ext cx="2991944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E564C9-0F08-54CD-1A3F-898B508B3408}"/>
              </a:ext>
            </a:extLst>
          </p:cNvPr>
          <p:cNvGrpSpPr/>
          <p:nvPr/>
        </p:nvGrpSpPr>
        <p:grpSpPr>
          <a:xfrm>
            <a:off x="1346238" y="3535089"/>
            <a:ext cx="6451523" cy="856800"/>
            <a:chOff x="907110" y="3316757"/>
            <a:chExt cx="6451523" cy="856800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AF43A7D1-6BBF-E5D5-9062-A1D5CB8DDD56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B8FDE51C-585F-7A03-D93C-4D13E299A4F5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1AA5AD5A-A17B-D0DC-6B9C-02557550F65C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438AEADC-8B12-B2DA-21DB-2E74EAB708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A6D306CB-42E4-731A-C582-6765332D91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640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1FC87D08-1ACC-8137-C9DD-206C2353EA2E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D6779120-D28C-28D7-F64C-C481ED423B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ED3CA2-7D4A-B29E-674A-5DB866B8F919}"/>
                </a:ext>
              </a:extLst>
            </p:cNvPr>
            <p:cNvSpPr txBox="1"/>
            <p:nvPr/>
          </p:nvSpPr>
          <p:spPr>
            <a:xfrm>
              <a:off x="907110" y="3543623"/>
              <a:ext cx="690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head</a:t>
              </a:r>
              <a:endParaRPr lang="en-GB" dirty="0"/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00F357DB-4534-E499-AAA7-363A72240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6520" y="3543623"/>
              <a:ext cx="637694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709ADD4-1C96-89B3-51A4-2A9FDA1975EE}"/>
              </a:ext>
            </a:extLst>
          </p:cNvPr>
          <p:cNvSpPr txBox="1"/>
          <p:nvPr/>
        </p:nvSpPr>
        <p:spPr>
          <a:xfrm>
            <a:off x="4189536" y="1922515"/>
            <a:ext cx="4004588" cy="11695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current = head;</a:t>
            </a:r>
          </a:p>
          <a:p>
            <a:r>
              <a:rPr lang="en-GB" dirty="0">
                <a:latin typeface="Consolas" panose="020B0609020204030204" pitchFamily="49" charset="0"/>
              </a:rPr>
              <a:t>while (current != null) {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System.out.println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current.value</a:t>
            </a:r>
            <a:r>
              <a:rPr lang="en-GB" dirty="0">
                <a:latin typeface="Consolas" panose="020B0609020204030204" pitchFamily="49" charset="0"/>
              </a:rPr>
              <a:t>);</a:t>
            </a:r>
          </a:p>
          <a:p>
            <a:r>
              <a:rPr lang="en-GB" dirty="0">
                <a:latin typeface="Consolas" panose="020B0609020204030204" pitchFamily="49" charset="0"/>
              </a:rPr>
              <a:t>    current = </a:t>
            </a:r>
            <a:r>
              <a:rPr lang="en-GB" dirty="0" err="1">
                <a:latin typeface="Consolas" panose="020B0609020204030204" pitchFamily="49" charset="0"/>
              </a:rPr>
              <a:t>current.next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2936BD-6D33-67C9-711B-E2A012DDBA0C}"/>
              </a:ext>
            </a:extLst>
          </p:cNvPr>
          <p:cNvSpPr/>
          <p:nvPr/>
        </p:nvSpPr>
        <p:spPr>
          <a:xfrm>
            <a:off x="4620539" y="2383740"/>
            <a:ext cx="3305508" cy="26062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24328-5FD1-AEE4-7725-606ADF6B79B0}"/>
              </a:ext>
            </a:extLst>
          </p:cNvPr>
          <p:cNvSpPr txBox="1"/>
          <p:nvPr/>
        </p:nvSpPr>
        <p:spPr>
          <a:xfrm>
            <a:off x="1022924" y="3302263"/>
            <a:ext cx="87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</a:t>
            </a:r>
            <a:endParaRPr lang="en-GB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EB89BA5-D010-23F7-82A3-6464DDE8F2DF}"/>
              </a:ext>
            </a:extLst>
          </p:cNvPr>
          <p:cNvCxnSpPr>
            <a:cxnSpLocks/>
          </p:cNvCxnSpPr>
          <p:nvPr/>
        </p:nvCxnSpPr>
        <p:spPr>
          <a:xfrm>
            <a:off x="1746462" y="3470782"/>
            <a:ext cx="796880" cy="2911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F0C04D-1EBE-069D-5EAD-E0388C006E34}"/>
              </a:ext>
            </a:extLst>
          </p:cNvPr>
          <p:cNvSpPr/>
          <p:nvPr/>
        </p:nvSpPr>
        <p:spPr>
          <a:xfrm>
            <a:off x="2705761" y="3951117"/>
            <a:ext cx="922988" cy="220603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26E812-7D7B-F844-46DB-7261E25F23EC}"/>
              </a:ext>
            </a:extLst>
          </p:cNvPr>
          <p:cNvSpPr txBox="1"/>
          <p:nvPr/>
        </p:nvSpPr>
        <p:spPr>
          <a:xfrm>
            <a:off x="3656459" y="4509851"/>
            <a:ext cx="231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Output: 	</a:t>
            </a:r>
            <a:r>
              <a:rPr lang="de-DE" sz="1600" dirty="0">
                <a:latin typeface="Consolas" panose="020B0609020204030204" pitchFamily="49" charset="0"/>
              </a:rPr>
              <a:t>42 </a:t>
            </a:r>
            <a:r>
              <a:rPr lang="de-DE" sz="1600" dirty="0">
                <a:solidFill>
                  <a:schemeClr val="bg1"/>
                </a:solidFill>
                <a:latin typeface="Consolas" panose="020B0609020204030204" pitchFamily="49" charset="0"/>
              </a:rPr>
              <a:t>-3 17</a:t>
            </a:r>
            <a:endParaRPr lang="en-GB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53458"/>
      </p:ext>
    </p:extLst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CE1E87A7-1EE7-3C12-6440-3A59B67DF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E62D4943-F561-FF14-890E-E256DE6ECD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durchlaufen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59080BC1-FEC9-BB57-2233-943A7CAAFE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94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FA78B-1E2D-39FF-DDD0-24207DC2E751}"/>
              </a:ext>
            </a:extLst>
          </p:cNvPr>
          <p:cNvSpPr txBox="1"/>
          <p:nvPr/>
        </p:nvSpPr>
        <p:spPr>
          <a:xfrm>
            <a:off x="4175514" y="1040089"/>
            <a:ext cx="401861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C3E72-21BA-D3D8-FF30-6B15B91F1A09}"/>
              </a:ext>
            </a:extLst>
          </p:cNvPr>
          <p:cNvSpPr txBox="1"/>
          <p:nvPr/>
        </p:nvSpPr>
        <p:spPr>
          <a:xfrm>
            <a:off x="973808" y="1040089"/>
            <a:ext cx="2991944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76685F-9DC4-B9C5-6441-341D84CC075F}"/>
              </a:ext>
            </a:extLst>
          </p:cNvPr>
          <p:cNvGrpSpPr/>
          <p:nvPr/>
        </p:nvGrpSpPr>
        <p:grpSpPr>
          <a:xfrm>
            <a:off x="1346238" y="3535089"/>
            <a:ext cx="6451523" cy="856800"/>
            <a:chOff x="907110" y="3316757"/>
            <a:chExt cx="6451523" cy="856800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FC5CFE84-0716-2A5C-7B97-D6FDCAFD6AF4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D6037D41-DA96-0C82-DDFD-0A52E9C98603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E3FC7431-3F7A-7F40-D98C-BE1F6FC511EA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B9B4172C-5C5E-DE71-DD29-E90F528B5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410C5146-4AA7-83DC-8600-DDFCC3E9B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640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C747D817-2415-62B1-47D8-BA2E45BF335D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692082C4-9850-6E95-A582-9DC7A773F0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ED285B-5ABE-6571-58A2-9A785D7E80F6}"/>
                </a:ext>
              </a:extLst>
            </p:cNvPr>
            <p:cNvSpPr txBox="1"/>
            <p:nvPr/>
          </p:nvSpPr>
          <p:spPr>
            <a:xfrm>
              <a:off x="907110" y="3543623"/>
              <a:ext cx="690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head</a:t>
              </a:r>
              <a:endParaRPr lang="en-GB" dirty="0"/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F4CB0951-A549-A093-3B0E-B86C5CC50F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6520" y="3543623"/>
              <a:ext cx="637694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0BCB19F-F5CA-DC67-B084-226DF17647C9}"/>
              </a:ext>
            </a:extLst>
          </p:cNvPr>
          <p:cNvSpPr txBox="1"/>
          <p:nvPr/>
        </p:nvSpPr>
        <p:spPr>
          <a:xfrm>
            <a:off x="4189536" y="1922515"/>
            <a:ext cx="4004588" cy="11695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current = head;</a:t>
            </a:r>
          </a:p>
          <a:p>
            <a:r>
              <a:rPr lang="en-GB" dirty="0">
                <a:latin typeface="Consolas" panose="020B0609020204030204" pitchFamily="49" charset="0"/>
              </a:rPr>
              <a:t>while (current != null) {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System.out.println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current.value</a:t>
            </a:r>
            <a:r>
              <a:rPr lang="en-GB" dirty="0">
                <a:latin typeface="Consolas" panose="020B0609020204030204" pitchFamily="49" charset="0"/>
              </a:rPr>
              <a:t>);</a:t>
            </a:r>
          </a:p>
          <a:p>
            <a:r>
              <a:rPr lang="en-GB" dirty="0">
                <a:latin typeface="Consolas" panose="020B0609020204030204" pitchFamily="49" charset="0"/>
              </a:rPr>
              <a:t>    current = </a:t>
            </a:r>
            <a:r>
              <a:rPr lang="en-GB" dirty="0" err="1">
                <a:latin typeface="Consolas" panose="020B0609020204030204" pitchFamily="49" charset="0"/>
              </a:rPr>
              <a:t>current.next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FC84C8-A8E9-2D60-2F12-EE29623E8EFF}"/>
              </a:ext>
            </a:extLst>
          </p:cNvPr>
          <p:cNvSpPr/>
          <p:nvPr/>
        </p:nvSpPr>
        <p:spPr>
          <a:xfrm>
            <a:off x="4642573" y="2612922"/>
            <a:ext cx="2349466" cy="26062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44509-586B-C06F-2DDA-BBA86EAD6741}"/>
              </a:ext>
            </a:extLst>
          </p:cNvPr>
          <p:cNvSpPr txBox="1"/>
          <p:nvPr/>
        </p:nvSpPr>
        <p:spPr>
          <a:xfrm>
            <a:off x="2455116" y="3186838"/>
            <a:ext cx="87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</a:t>
            </a:r>
            <a:endParaRPr lang="en-GB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61B4EC1C-0092-3A72-31D0-EC13533EE381}"/>
              </a:ext>
            </a:extLst>
          </p:cNvPr>
          <p:cNvCxnSpPr>
            <a:cxnSpLocks/>
          </p:cNvCxnSpPr>
          <p:nvPr/>
        </p:nvCxnSpPr>
        <p:spPr>
          <a:xfrm>
            <a:off x="3178654" y="3355357"/>
            <a:ext cx="796880" cy="2911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3AE357-4FF5-F9DF-EA11-766DFAB48080}"/>
              </a:ext>
            </a:extLst>
          </p:cNvPr>
          <p:cNvSpPr txBox="1"/>
          <p:nvPr/>
        </p:nvSpPr>
        <p:spPr>
          <a:xfrm>
            <a:off x="3656459" y="4509851"/>
            <a:ext cx="231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Output: 	</a:t>
            </a:r>
            <a:r>
              <a:rPr lang="de-DE" sz="1600" dirty="0">
                <a:latin typeface="Consolas" panose="020B0609020204030204" pitchFamily="49" charset="0"/>
              </a:rPr>
              <a:t>42 </a:t>
            </a:r>
            <a:r>
              <a:rPr lang="de-DE" sz="1600" dirty="0">
                <a:solidFill>
                  <a:schemeClr val="bg1"/>
                </a:solidFill>
                <a:latin typeface="Consolas" panose="020B0609020204030204" pitchFamily="49" charset="0"/>
              </a:rPr>
              <a:t>-3 17</a:t>
            </a:r>
            <a:endParaRPr lang="en-GB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01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B5D15708-E609-B6AA-3946-0C00C8BD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4A7A65E9-2CD5-B8E9-EBBE-8F7B185D09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durchlaufen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3E76793F-314C-4C7F-CC7F-8452CA87DB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95</a:t>
            </a:fld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A55D79-CBB0-6BDE-6384-C89067BC544B}"/>
              </a:ext>
            </a:extLst>
          </p:cNvPr>
          <p:cNvGrpSpPr/>
          <p:nvPr/>
        </p:nvGrpSpPr>
        <p:grpSpPr>
          <a:xfrm>
            <a:off x="1346238" y="3535089"/>
            <a:ext cx="6451523" cy="856800"/>
            <a:chOff x="907110" y="3316757"/>
            <a:chExt cx="6451523" cy="856800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596C8297-8B07-507E-0073-D9233728F815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135C2457-907A-34C9-0F2F-1F6904F6975B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5D7E7CAE-9A62-B195-93AA-8B4DE7722F5A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D6D027BB-3F45-AF1F-FA70-70A55ECF5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7204CED7-03DE-94A9-FEE3-81CAEC59C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640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E9091C51-798F-9FA7-C705-05D75704EEB1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D3B7A3E0-8C5B-3487-0E5B-474C4D13AB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0615ED-FDA3-CBB4-D7BC-5DB8504B168E}"/>
                </a:ext>
              </a:extLst>
            </p:cNvPr>
            <p:cNvSpPr txBox="1"/>
            <p:nvPr/>
          </p:nvSpPr>
          <p:spPr>
            <a:xfrm>
              <a:off x="907110" y="3543623"/>
              <a:ext cx="690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head</a:t>
              </a:r>
              <a:endParaRPr lang="en-GB" dirty="0"/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E43986E8-0629-814B-BD81-74EB796222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6520" y="3543623"/>
              <a:ext cx="637694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56D26F5-9161-CD93-2DEB-D6CA8A11716C}"/>
              </a:ext>
            </a:extLst>
          </p:cNvPr>
          <p:cNvSpPr txBox="1"/>
          <p:nvPr/>
        </p:nvSpPr>
        <p:spPr>
          <a:xfrm>
            <a:off x="4175514" y="1040089"/>
            <a:ext cx="401861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6D7F3F-A598-7932-5758-162555ED0FB6}"/>
              </a:ext>
            </a:extLst>
          </p:cNvPr>
          <p:cNvSpPr txBox="1"/>
          <p:nvPr/>
        </p:nvSpPr>
        <p:spPr>
          <a:xfrm>
            <a:off x="973808" y="1040089"/>
            <a:ext cx="2991944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69A1DF-ADF9-29DD-7242-5D9A1B7BED9A}"/>
              </a:ext>
            </a:extLst>
          </p:cNvPr>
          <p:cNvSpPr txBox="1"/>
          <p:nvPr/>
        </p:nvSpPr>
        <p:spPr>
          <a:xfrm>
            <a:off x="4189536" y="1922515"/>
            <a:ext cx="4004588" cy="11695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current = head;</a:t>
            </a:r>
          </a:p>
          <a:p>
            <a:r>
              <a:rPr lang="en-GB" dirty="0">
                <a:latin typeface="Consolas" panose="020B0609020204030204" pitchFamily="49" charset="0"/>
              </a:rPr>
              <a:t>while (current != null) {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System.out.println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current.value</a:t>
            </a:r>
            <a:r>
              <a:rPr lang="en-GB" dirty="0">
                <a:latin typeface="Consolas" panose="020B0609020204030204" pitchFamily="49" charset="0"/>
              </a:rPr>
              <a:t>);</a:t>
            </a:r>
          </a:p>
          <a:p>
            <a:r>
              <a:rPr lang="en-GB" dirty="0">
                <a:latin typeface="Consolas" panose="020B0609020204030204" pitchFamily="49" charset="0"/>
              </a:rPr>
              <a:t>    current = </a:t>
            </a:r>
            <a:r>
              <a:rPr lang="en-GB" dirty="0" err="1">
                <a:latin typeface="Consolas" panose="020B0609020204030204" pitchFamily="49" charset="0"/>
              </a:rPr>
              <a:t>current.next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103DDDD-B660-B780-13CE-A9EE15078591}"/>
              </a:ext>
            </a:extLst>
          </p:cNvPr>
          <p:cNvSpPr/>
          <p:nvPr/>
        </p:nvSpPr>
        <p:spPr>
          <a:xfrm>
            <a:off x="4229002" y="2168592"/>
            <a:ext cx="2324078" cy="26062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7984890-0F6F-A01B-7C6D-90AE043D9C1A}"/>
              </a:ext>
            </a:extLst>
          </p:cNvPr>
          <p:cNvSpPr/>
          <p:nvPr/>
        </p:nvSpPr>
        <p:spPr>
          <a:xfrm>
            <a:off x="2436561" y="3216534"/>
            <a:ext cx="1619016" cy="546296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F40B62-065B-B31E-339F-A5C2F1ED765F}"/>
              </a:ext>
            </a:extLst>
          </p:cNvPr>
          <p:cNvSpPr txBox="1"/>
          <p:nvPr/>
        </p:nvSpPr>
        <p:spPr>
          <a:xfrm>
            <a:off x="2455116" y="3186838"/>
            <a:ext cx="87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</a:t>
            </a:r>
            <a:endParaRPr lang="en-GB" dirty="0"/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3F62D489-7018-153A-9FFF-012862D7BDB0}"/>
              </a:ext>
            </a:extLst>
          </p:cNvPr>
          <p:cNvCxnSpPr>
            <a:cxnSpLocks/>
          </p:cNvCxnSpPr>
          <p:nvPr/>
        </p:nvCxnSpPr>
        <p:spPr>
          <a:xfrm>
            <a:off x="3178654" y="3355357"/>
            <a:ext cx="796880" cy="2911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F62C6B3-ED42-0AF2-01DF-44DEAD5D00FC}"/>
              </a:ext>
            </a:extLst>
          </p:cNvPr>
          <p:cNvSpPr txBox="1"/>
          <p:nvPr/>
        </p:nvSpPr>
        <p:spPr>
          <a:xfrm>
            <a:off x="3656459" y="4509851"/>
            <a:ext cx="231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Output: 	</a:t>
            </a:r>
            <a:r>
              <a:rPr lang="de-DE" sz="1600" dirty="0">
                <a:latin typeface="Consolas" panose="020B0609020204030204" pitchFamily="49" charset="0"/>
              </a:rPr>
              <a:t>42 </a:t>
            </a:r>
            <a:r>
              <a:rPr lang="de-DE" sz="1600" dirty="0">
                <a:solidFill>
                  <a:schemeClr val="bg1"/>
                </a:solidFill>
                <a:latin typeface="Consolas" panose="020B0609020204030204" pitchFamily="49" charset="0"/>
              </a:rPr>
              <a:t>-3 17</a:t>
            </a:r>
            <a:endParaRPr lang="en-GB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02364"/>
      </p:ext>
    </p:extLst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FAA453F0-1020-7078-1CE1-FE5320EFB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3FF8F421-3F97-6ADB-BFFB-6190FFCF6E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durchlaufen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C566D379-0CEC-EFB9-7922-713E1C9BED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96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704837-367C-DF3A-F69C-D2D9DB74F069}"/>
              </a:ext>
            </a:extLst>
          </p:cNvPr>
          <p:cNvSpPr txBox="1"/>
          <p:nvPr/>
        </p:nvSpPr>
        <p:spPr>
          <a:xfrm>
            <a:off x="4175514" y="1040089"/>
            <a:ext cx="401861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F1341-4299-CB69-5425-348814F7BFF6}"/>
              </a:ext>
            </a:extLst>
          </p:cNvPr>
          <p:cNvSpPr txBox="1"/>
          <p:nvPr/>
        </p:nvSpPr>
        <p:spPr>
          <a:xfrm>
            <a:off x="973808" y="1040089"/>
            <a:ext cx="2991944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42C74C-9E09-8415-CAA9-BFFA810E35DD}"/>
              </a:ext>
            </a:extLst>
          </p:cNvPr>
          <p:cNvGrpSpPr/>
          <p:nvPr/>
        </p:nvGrpSpPr>
        <p:grpSpPr>
          <a:xfrm>
            <a:off x="1346238" y="3535089"/>
            <a:ext cx="6451523" cy="856800"/>
            <a:chOff x="907110" y="3316757"/>
            <a:chExt cx="6451523" cy="856800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6D21D2C6-A58F-29CD-8386-8A7595BA4325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F32D1E30-07B4-96AB-66C6-5DDD5FB29356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A9822C1C-A370-9340-41A3-BFE9D80E794A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997FF8BD-348E-D23D-410E-B381A649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7101B954-0695-E01E-893F-FB6A5B40A9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640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30BB4C06-04FE-3993-7881-D2B129256B81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CB0F5749-5A0A-3047-604A-9FA0AA6FB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B7DC00-096D-7565-190E-48EFCE059FA9}"/>
                </a:ext>
              </a:extLst>
            </p:cNvPr>
            <p:cNvSpPr txBox="1"/>
            <p:nvPr/>
          </p:nvSpPr>
          <p:spPr>
            <a:xfrm>
              <a:off x="907110" y="3543623"/>
              <a:ext cx="690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head</a:t>
              </a:r>
              <a:endParaRPr lang="en-GB" dirty="0"/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6A085F4A-9531-246F-EB59-B77D6C756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6520" y="3543623"/>
              <a:ext cx="637694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E762F2F-97D7-D709-0892-0674A2046BB9}"/>
              </a:ext>
            </a:extLst>
          </p:cNvPr>
          <p:cNvSpPr txBox="1"/>
          <p:nvPr/>
        </p:nvSpPr>
        <p:spPr>
          <a:xfrm>
            <a:off x="4189536" y="1922515"/>
            <a:ext cx="4004588" cy="11695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current = head;</a:t>
            </a:r>
          </a:p>
          <a:p>
            <a:r>
              <a:rPr lang="en-GB" dirty="0">
                <a:latin typeface="Consolas" panose="020B0609020204030204" pitchFamily="49" charset="0"/>
              </a:rPr>
              <a:t>while (current != null) {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System.out.println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current.value</a:t>
            </a:r>
            <a:r>
              <a:rPr lang="en-GB" dirty="0">
                <a:latin typeface="Consolas" panose="020B0609020204030204" pitchFamily="49" charset="0"/>
              </a:rPr>
              <a:t>);</a:t>
            </a:r>
          </a:p>
          <a:p>
            <a:r>
              <a:rPr lang="en-GB" dirty="0">
                <a:latin typeface="Consolas" panose="020B0609020204030204" pitchFamily="49" charset="0"/>
              </a:rPr>
              <a:t>    current = </a:t>
            </a:r>
            <a:r>
              <a:rPr lang="en-GB" dirty="0" err="1">
                <a:latin typeface="Consolas" panose="020B0609020204030204" pitchFamily="49" charset="0"/>
              </a:rPr>
              <a:t>current.next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CB5C60-9488-A87A-15A7-4A0DC786FEAD}"/>
              </a:ext>
            </a:extLst>
          </p:cNvPr>
          <p:cNvSpPr/>
          <p:nvPr/>
        </p:nvSpPr>
        <p:spPr>
          <a:xfrm>
            <a:off x="4620539" y="2383740"/>
            <a:ext cx="3305508" cy="26062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1D5FBB-195E-2F50-0C4A-F4565C304045}"/>
              </a:ext>
            </a:extLst>
          </p:cNvPr>
          <p:cNvSpPr/>
          <p:nvPr/>
        </p:nvSpPr>
        <p:spPr>
          <a:xfrm>
            <a:off x="3975534" y="3930473"/>
            <a:ext cx="922988" cy="220603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0C4B1F-BC0B-67FE-6B87-3BB09BF18986}"/>
              </a:ext>
            </a:extLst>
          </p:cNvPr>
          <p:cNvSpPr txBox="1"/>
          <p:nvPr/>
        </p:nvSpPr>
        <p:spPr>
          <a:xfrm>
            <a:off x="2455116" y="3186838"/>
            <a:ext cx="87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</a:t>
            </a:r>
            <a:endParaRPr lang="en-GB" dirty="0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BF15989E-F989-867B-3FF2-F09D8D62E247}"/>
              </a:ext>
            </a:extLst>
          </p:cNvPr>
          <p:cNvCxnSpPr>
            <a:cxnSpLocks/>
          </p:cNvCxnSpPr>
          <p:nvPr/>
        </p:nvCxnSpPr>
        <p:spPr>
          <a:xfrm>
            <a:off x="3178654" y="3355357"/>
            <a:ext cx="796880" cy="2911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A33A72C-3E75-772F-778A-95668C491337}"/>
              </a:ext>
            </a:extLst>
          </p:cNvPr>
          <p:cNvSpPr txBox="1"/>
          <p:nvPr/>
        </p:nvSpPr>
        <p:spPr>
          <a:xfrm>
            <a:off x="3656459" y="4509851"/>
            <a:ext cx="231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Output: 	</a:t>
            </a:r>
            <a:r>
              <a:rPr lang="de-DE" sz="1600" dirty="0">
                <a:latin typeface="Consolas" panose="020B0609020204030204" pitchFamily="49" charset="0"/>
              </a:rPr>
              <a:t>42 -3 </a:t>
            </a:r>
            <a:r>
              <a:rPr lang="de-DE" sz="1600" dirty="0">
                <a:solidFill>
                  <a:schemeClr val="bg1"/>
                </a:solidFill>
                <a:latin typeface="Consolas" panose="020B0609020204030204" pitchFamily="49" charset="0"/>
              </a:rPr>
              <a:t>17</a:t>
            </a:r>
            <a:endParaRPr lang="en-GB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28768"/>
      </p:ext>
    </p:extLst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4AD10D50-2849-DA9C-9C76-244EDCEEC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18E54401-57BE-A48A-3080-3384920195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durchlaufen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7A9D2C67-E49E-949F-DDF8-1852DD8FFA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97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C269F-FF10-544A-5A5F-0F4B42F35E09}"/>
              </a:ext>
            </a:extLst>
          </p:cNvPr>
          <p:cNvSpPr txBox="1"/>
          <p:nvPr/>
        </p:nvSpPr>
        <p:spPr>
          <a:xfrm>
            <a:off x="4175514" y="1040089"/>
            <a:ext cx="401861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2A48F-4B87-D8AF-2B14-C9B1446F514E}"/>
              </a:ext>
            </a:extLst>
          </p:cNvPr>
          <p:cNvSpPr txBox="1"/>
          <p:nvPr/>
        </p:nvSpPr>
        <p:spPr>
          <a:xfrm>
            <a:off x="973808" y="1040089"/>
            <a:ext cx="2991944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178ACB-762A-5DD1-DD1A-D073AF64EAD5}"/>
              </a:ext>
            </a:extLst>
          </p:cNvPr>
          <p:cNvGrpSpPr/>
          <p:nvPr/>
        </p:nvGrpSpPr>
        <p:grpSpPr>
          <a:xfrm>
            <a:off x="1346238" y="3535089"/>
            <a:ext cx="6451523" cy="856800"/>
            <a:chOff x="907110" y="3316757"/>
            <a:chExt cx="6451523" cy="856800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1D2D19B6-B537-8F70-EB3E-ECCB295F201F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2DD647AF-3054-A989-21F2-3510028C92B9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B91EF20E-DE35-ED10-8543-B31931DAE7B1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2D3E6974-F4BC-5E20-99F0-FD0D0B303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8654F570-A5E2-028E-6CFE-9BDC30EA50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640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5482842A-8980-6A37-5DD2-B035BCB145DA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DE26E594-F7A2-39A6-6C59-B468B953F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0D87C4-5B8E-BF75-E58D-6CC0A910D26F}"/>
                </a:ext>
              </a:extLst>
            </p:cNvPr>
            <p:cNvSpPr txBox="1"/>
            <p:nvPr/>
          </p:nvSpPr>
          <p:spPr>
            <a:xfrm>
              <a:off x="907110" y="3543623"/>
              <a:ext cx="690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head</a:t>
              </a:r>
              <a:endParaRPr lang="en-GB" dirty="0"/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BC358329-A1C3-84FD-146F-8385AC337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6520" y="3543623"/>
              <a:ext cx="637694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9F537EF-65A3-2930-E525-AD85E9172F04}"/>
              </a:ext>
            </a:extLst>
          </p:cNvPr>
          <p:cNvSpPr txBox="1"/>
          <p:nvPr/>
        </p:nvSpPr>
        <p:spPr>
          <a:xfrm>
            <a:off x="4189536" y="1922515"/>
            <a:ext cx="4004588" cy="11695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current = head;</a:t>
            </a:r>
          </a:p>
          <a:p>
            <a:r>
              <a:rPr lang="en-GB" dirty="0">
                <a:latin typeface="Consolas" panose="020B0609020204030204" pitchFamily="49" charset="0"/>
              </a:rPr>
              <a:t>while (current != null) {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System.out.println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current.value</a:t>
            </a:r>
            <a:r>
              <a:rPr lang="en-GB" dirty="0">
                <a:latin typeface="Consolas" panose="020B0609020204030204" pitchFamily="49" charset="0"/>
              </a:rPr>
              <a:t>);</a:t>
            </a:r>
          </a:p>
          <a:p>
            <a:r>
              <a:rPr lang="en-GB" dirty="0">
                <a:latin typeface="Consolas" panose="020B0609020204030204" pitchFamily="49" charset="0"/>
              </a:rPr>
              <a:t>    current = </a:t>
            </a:r>
            <a:r>
              <a:rPr lang="en-GB" dirty="0" err="1">
                <a:latin typeface="Consolas" panose="020B0609020204030204" pitchFamily="49" charset="0"/>
              </a:rPr>
              <a:t>current.next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A70062-701E-E63F-B93F-580EAC6912CD}"/>
              </a:ext>
            </a:extLst>
          </p:cNvPr>
          <p:cNvSpPr/>
          <p:nvPr/>
        </p:nvSpPr>
        <p:spPr>
          <a:xfrm>
            <a:off x="4642573" y="2612922"/>
            <a:ext cx="2349466" cy="26062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91078-9AAA-C50C-093D-7F50FA33826F}"/>
              </a:ext>
            </a:extLst>
          </p:cNvPr>
          <p:cNvSpPr txBox="1"/>
          <p:nvPr/>
        </p:nvSpPr>
        <p:spPr>
          <a:xfrm>
            <a:off x="3830441" y="3186838"/>
            <a:ext cx="87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</a:t>
            </a:r>
            <a:endParaRPr lang="en-GB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D0E13F46-C3A3-46DF-EF39-C55339B013EB}"/>
              </a:ext>
            </a:extLst>
          </p:cNvPr>
          <p:cNvCxnSpPr>
            <a:cxnSpLocks/>
          </p:cNvCxnSpPr>
          <p:nvPr/>
        </p:nvCxnSpPr>
        <p:spPr>
          <a:xfrm>
            <a:off x="4553979" y="3355357"/>
            <a:ext cx="796880" cy="2911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33E383-E56E-975A-41A2-6EDE0826AECB}"/>
              </a:ext>
            </a:extLst>
          </p:cNvPr>
          <p:cNvSpPr txBox="1"/>
          <p:nvPr/>
        </p:nvSpPr>
        <p:spPr>
          <a:xfrm>
            <a:off x="3656459" y="4509851"/>
            <a:ext cx="231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Output: 	</a:t>
            </a:r>
            <a:r>
              <a:rPr lang="de-DE" sz="1600" dirty="0">
                <a:latin typeface="Consolas" panose="020B0609020204030204" pitchFamily="49" charset="0"/>
              </a:rPr>
              <a:t>42 -3 </a:t>
            </a:r>
            <a:r>
              <a:rPr lang="de-DE" sz="1600" dirty="0">
                <a:solidFill>
                  <a:schemeClr val="bg1"/>
                </a:solidFill>
                <a:latin typeface="Consolas" panose="020B0609020204030204" pitchFamily="49" charset="0"/>
              </a:rPr>
              <a:t>17</a:t>
            </a:r>
            <a:endParaRPr lang="en-GB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5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4F689EC9-9F54-66CE-4A35-0DBB8E5B2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0F210DA0-7AC3-866B-529A-037440597A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durchlaufen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D47E8F5A-1A36-5440-84E3-504F228F1A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98</a:t>
            </a:fld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35FC20-FAE8-3E9D-33F4-2671C8D8CA02}"/>
              </a:ext>
            </a:extLst>
          </p:cNvPr>
          <p:cNvGrpSpPr/>
          <p:nvPr/>
        </p:nvGrpSpPr>
        <p:grpSpPr>
          <a:xfrm>
            <a:off x="1346238" y="3535089"/>
            <a:ext cx="6451523" cy="856800"/>
            <a:chOff x="907110" y="3316757"/>
            <a:chExt cx="6451523" cy="856800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1889A681-2FEC-8062-CC67-3B8723FD80F7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5627826D-F2B5-6BC2-99F3-09223CFDC2C5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31AA66E5-2C5C-2069-B6D9-5121A966F8B7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0C45F9A4-1E58-910F-2ACE-DF3924BBAE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CB8383FB-9548-02E7-67CB-F3F5FF9596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640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5BEBEE0E-0E0B-30AF-015C-5B71971940E1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4CABD2F7-B7EB-573B-4FB3-56EA553FA2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E9C0C2-41A5-2B30-42EC-768EF07838A2}"/>
                </a:ext>
              </a:extLst>
            </p:cNvPr>
            <p:cNvSpPr txBox="1"/>
            <p:nvPr/>
          </p:nvSpPr>
          <p:spPr>
            <a:xfrm>
              <a:off x="907110" y="3543623"/>
              <a:ext cx="690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head</a:t>
              </a:r>
              <a:endParaRPr lang="en-GB" dirty="0"/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8005E14D-6F71-3502-C729-6E13BC3BDC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6520" y="3543623"/>
              <a:ext cx="637694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1CC38F1-D4CA-0ADD-AC27-47DB4FF152A9}"/>
              </a:ext>
            </a:extLst>
          </p:cNvPr>
          <p:cNvSpPr txBox="1"/>
          <p:nvPr/>
        </p:nvSpPr>
        <p:spPr>
          <a:xfrm>
            <a:off x="4175514" y="1040089"/>
            <a:ext cx="401861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E8BAC9-0F75-4B01-B93B-BF23A82C5BC2}"/>
              </a:ext>
            </a:extLst>
          </p:cNvPr>
          <p:cNvSpPr txBox="1"/>
          <p:nvPr/>
        </p:nvSpPr>
        <p:spPr>
          <a:xfrm>
            <a:off x="973808" y="1040089"/>
            <a:ext cx="2991944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1C4F65-4F0C-D0D2-FBCA-60DE0F0495C7}"/>
              </a:ext>
            </a:extLst>
          </p:cNvPr>
          <p:cNvSpPr txBox="1"/>
          <p:nvPr/>
        </p:nvSpPr>
        <p:spPr>
          <a:xfrm>
            <a:off x="4189536" y="1922515"/>
            <a:ext cx="4004588" cy="11695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current = head;</a:t>
            </a:r>
          </a:p>
          <a:p>
            <a:r>
              <a:rPr lang="en-GB" dirty="0">
                <a:latin typeface="Consolas" panose="020B0609020204030204" pitchFamily="49" charset="0"/>
              </a:rPr>
              <a:t>while (current != null) {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System.out.println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current.value</a:t>
            </a:r>
            <a:r>
              <a:rPr lang="en-GB" dirty="0">
                <a:latin typeface="Consolas" panose="020B0609020204030204" pitchFamily="49" charset="0"/>
              </a:rPr>
              <a:t>);</a:t>
            </a:r>
          </a:p>
          <a:p>
            <a:r>
              <a:rPr lang="en-GB" dirty="0">
                <a:latin typeface="Consolas" panose="020B0609020204030204" pitchFamily="49" charset="0"/>
              </a:rPr>
              <a:t>    current = </a:t>
            </a:r>
            <a:r>
              <a:rPr lang="en-GB" dirty="0" err="1">
                <a:latin typeface="Consolas" panose="020B0609020204030204" pitchFamily="49" charset="0"/>
              </a:rPr>
              <a:t>current.next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577F6B1-DAB3-1DCD-C819-62D11DAE84BE}"/>
              </a:ext>
            </a:extLst>
          </p:cNvPr>
          <p:cNvSpPr/>
          <p:nvPr/>
        </p:nvSpPr>
        <p:spPr>
          <a:xfrm>
            <a:off x="4229002" y="2168592"/>
            <a:ext cx="2324078" cy="26062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EE705CA-8335-669D-9446-A445976D5606}"/>
              </a:ext>
            </a:extLst>
          </p:cNvPr>
          <p:cNvSpPr/>
          <p:nvPr/>
        </p:nvSpPr>
        <p:spPr>
          <a:xfrm>
            <a:off x="3830441" y="3195421"/>
            <a:ext cx="1619016" cy="546296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01B0E-C2CD-B474-BAB5-9591FD8BF469}"/>
              </a:ext>
            </a:extLst>
          </p:cNvPr>
          <p:cNvSpPr txBox="1"/>
          <p:nvPr/>
        </p:nvSpPr>
        <p:spPr>
          <a:xfrm>
            <a:off x="3830441" y="3186838"/>
            <a:ext cx="87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</a:t>
            </a:r>
            <a:endParaRPr lang="en-GB" dirty="0"/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34F2CFF7-239E-E40E-ACC5-D77C6E52C1E1}"/>
              </a:ext>
            </a:extLst>
          </p:cNvPr>
          <p:cNvCxnSpPr>
            <a:cxnSpLocks/>
          </p:cNvCxnSpPr>
          <p:nvPr/>
        </p:nvCxnSpPr>
        <p:spPr>
          <a:xfrm>
            <a:off x="4553979" y="3355357"/>
            <a:ext cx="796880" cy="2911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7C29123-7FB8-1736-42E5-A21C3EA165DB}"/>
              </a:ext>
            </a:extLst>
          </p:cNvPr>
          <p:cNvSpPr txBox="1"/>
          <p:nvPr/>
        </p:nvSpPr>
        <p:spPr>
          <a:xfrm>
            <a:off x="3656459" y="4509851"/>
            <a:ext cx="231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Output: 	</a:t>
            </a:r>
            <a:r>
              <a:rPr lang="de-DE" sz="1600" dirty="0">
                <a:latin typeface="Consolas" panose="020B0609020204030204" pitchFamily="49" charset="0"/>
              </a:rPr>
              <a:t>42 -3 </a:t>
            </a:r>
            <a:r>
              <a:rPr lang="de-DE" sz="1600" dirty="0">
                <a:solidFill>
                  <a:schemeClr val="bg1"/>
                </a:solidFill>
                <a:latin typeface="Consolas" panose="020B0609020204030204" pitchFamily="49" charset="0"/>
              </a:rPr>
              <a:t>17</a:t>
            </a:r>
            <a:endParaRPr lang="en-GB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28385"/>
      </p:ext>
    </p:extLst>
  </p:cSld>
  <p:clrMapOvr>
    <a:masterClrMapping/>
  </p:clrMapOvr>
  <p:transition spd="slow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5D39E947-0BA6-D876-A9E7-527C24D95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>
            <a:extLst>
              <a:ext uri="{FF2B5EF4-FFF2-40B4-BE49-F238E27FC236}">
                <a16:creationId xmlns:a16="http://schemas.microsoft.com/office/drawing/2014/main" id="{5C9E0213-C807-D8C6-091C-A4DF0A4899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Linked</a:t>
            </a:r>
            <a:r>
              <a:rPr lang="en-GB" sz="3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Lists</a:t>
            </a:r>
            <a:r>
              <a:rPr lang="en-GB" sz="36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latin typeface="Calibri"/>
                <a:ea typeface="Calibri"/>
                <a:cs typeface="Calibri"/>
                <a:sym typeface="Calibri"/>
              </a:rPr>
              <a:t>durchlaufen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>
            <a:extLst>
              <a:ext uri="{FF2B5EF4-FFF2-40B4-BE49-F238E27FC236}">
                <a16:creationId xmlns:a16="http://schemas.microsoft.com/office/drawing/2014/main" id="{42800C03-7C8A-BF02-6692-38ADB9B69A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99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DFD0F-C328-025B-F0ED-E1B63CDF0390}"/>
              </a:ext>
            </a:extLst>
          </p:cNvPr>
          <p:cNvSpPr txBox="1"/>
          <p:nvPr/>
        </p:nvSpPr>
        <p:spPr>
          <a:xfrm>
            <a:off x="4175514" y="1040089"/>
            <a:ext cx="401861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head = new Node(42);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</a:t>
            </a:r>
            <a:r>
              <a:rPr lang="en-GB" dirty="0">
                <a:latin typeface="Consolas" panose="020B0609020204030204" pitchFamily="49" charset="0"/>
              </a:rPr>
              <a:t> = new Node(-3); </a:t>
            </a:r>
          </a:p>
          <a:p>
            <a:r>
              <a:rPr lang="en-GB" dirty="0" err="1">
                <a:latin typeface="Consolas" panose="020B0609020204030204" pitchFamily="49" charset="0"/>
              </a:rPr>
              <a:t>head.next.next</a:t>
            </a:r>
            <a:r>
              <a:rPr lang="en-GB" dirty="0">
                <a:latin typeface="Consolas" panose="020B0609020204030204" pitchFamily="49" charset="0"/>
              </a:rPr>
              <a:t> = new Node(17);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A8FE0-0496-1242-2490-C1B588090771}"/>
              </a:ext>
            </a:extLst>
          </p:cNvPr>
          <p:cNvSpPr txBox="1"/>
          <p:nvPr/>
        </p:nvSpPr>
        <p:spPr>
          <a:xfrm>
            <a:off x="973808" y="1040089"/>
            <a:ext cx="2991944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class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r>
              <a:rPr lang="en-GB" dirty="0">
                <a:latin typeface="Consolas" panose="020B0609020204030204" pitchFamily="49" charset="0"/>
              </a:rPr>
              <a:t>    int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FF0000"/>
                </a:solidFill>
                <a:latin typeface="Consolas" panose="020B0609020204030204" pitchFamily="49" charset="0"/>
              </a:rPr>
              <a:t>Node</a:t>
            </a:r>
            <a:r>
              <a:rPr lang="en-GB" dirty="0">
                <a:latin typeface="Consolas" panose="020B0609020204030204" pitchFamily="49" charset="0"/>
              </a:rPr>
              <a:t> next;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   Node(int value) {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this.value</a:t>
            </a:r>
            <a:r>
              <a:rPr lang="en-GB" dirty="0">
                <a:latin typeface="Consolas" panose="020B0609020204030204" pitchFamily="49" charset="0"/>
              </a:rPr>
              <a:t> = value;</a:t>
            </a:r>
          </a:p>
          <a:p>
            <a:r>
              <a:rPr lang="en-GB" dirty="0">
                <a:latin typeface="Consolas" panose="020B0609020204030204" pitchFamily="49" charset="0"/>
              </a:rPr>
              <a:t>        </a:t>
            </a:r>
            <a:r>
              <a:rPr lang="en-GB" dirty="0" err="1">
                <a:latin typeface="Consolas" panose="020B0609020204030204" pitchFamily="49" charset="0"/>
              </a:rPr>
              <a:t>this.next</a:t>
            </a:r>
            <a:r>
              <a:rPr lang="en-GB" dirty="0">
                <a:latin typeface="Consolas" panose="020B0609020204030204" pitchFamily="49" charset="0"/>
              </a:rPr>
              <a:t> = null;</a:t>
            </a:r>
          </a:p>
          <a:p>
            <a:r>
              <a:rPr lang="en-GB" dirty="0">
                <a:latin typeface="Consolas" panose="020B0609020204030204" pitchFamily="49" charset="0"/>
              </a:rPr>
              <a:t>    }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2A6132-581D-EDC2-093B-A9BE810558B1}"/>
              </a:ext>
            </a:extLst>
          </p:cNvPr>
          <p:cNvGrpSpPr/>
          <p:nvPr/>
        </p:nvGrpSpPr>
        <p:grpSpPr>
          <a:xfrm>
            <a:off x="1346238" y="3535089"/>
            <a:ext cx="6451523" cy="856800"/>
            <a:chOff x="907110" y="3316757"/>
            <a:chExt cx="6451523" cy="856800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C1A102BD-CBEB-6ECA-C67C-22A7D7A3FA86}"/>
                </a:ext>
              </a:extLst>
            </p:cNvPr>
            <p:cNvGraphicFramePr/>
            <p:nvPr/>
          </p:nvGraphicFramePr>
          <p:xfrm>
            <a:off x="3526624" y="3316760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6848AA88-18ED-7EAD-DC7B-49CA24927FBC}"/>
                </a:ext>
              </a:extLst>
            </p:cNvPr>
            <p:cNvGraphicFramePr/>
            <p:nvPr/>
          </p:nvGraphicFramePr>
          <p:xfrm>
            <a:off x="2155537" y="3316758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1F479624-0ABE-B0B2-E457-5CEC41126689}"/>
                </a:ext>
              </a:extLst>
            </p:cNvPr>
            <p:cNvGraphicFramePr/>
            <p:nvPr/>
          </p:nvGraphicFramePr>
          <p:xfrm>
            <a:off x="4911731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D5B4F913-C59F-15C7-D4A1-6C83620B6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4554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4EA872A7-B47B-06D5-2027-277545285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5640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0CC703B1-0231-D8A7-A500-A341EE12C660}"/>
                </a:ext>
              </a:extLst>
            </p:cNvPr>
            <p:cNvGraphicFramePr/>
            <p:nvPr/>
          </p:nvGraphicFramePr>
          <p:xfrm>
            <a:off x="6296839" y="3316757"/>
            <a:ext cx="1061794" cy="8567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8EFC174E-48A1-E8FB-44C7-E7AF30FB5B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748" y="3543623"/>
              <a:ext cx="762070" cy="503947"/>
            </a:xfrm>
            <a:prstGeom prst="curvedConnector3">
              <a:avLst>
                <a:gd name="adj1" fmla="val 5711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5CB517-AF46-C511-EEA8-B70CDB1E1D7D}"/>
                </a:ext>
              </a:extLst>
            </p:cNvPr>
            <p:cNvSpPr txBox="1"/>
            <p:nvPr/>
          </p:nvSpPr>
          <p:spPr>
            <a:xfrm>
              <a:off x="907110" y="3543623"/>
              <a:ext cx="6900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head</a:t>
              </a:r>
              <a:endParaRPr lang="en-GB" dirty="0"/>
            </a:p>
          </p:txBody>
        </p:sp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9B65565B-F935-CE12-8176-084906EAB9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6520" y="3543623"/>
              <a:ext cx="637694" cy="15518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323C8D2-107E-D804-976E-AC8DFB4D51F3}"/>
              </a:ext>
            </a:extLst>
          </p:cNvPr>
          <p:cNvSpPr txBox="1"/>
          <p:nvPr/>
        </p:nvSpPr>
        <p:spPr>
          <a:xfrm>
            <a:off x="4189536" y="1922515"/>
            <a:ext cx="4004588" cy="11695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Node current = head;</a:t>
            </a:r>
          </a:p>
          <a:p>
            <a:r>
              <a:rPr lang="en-GB" dirty="0">
                <a:latin typeface="Consolas" panose="020B0609020204030204" pitchFamily="49" charset="0"/>
              </a:rPr>
              <a:t>while (current != null) {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System.out.println</a:t>
            </a:r>
            <a:r>
              <a:rPr lang="en-GB" dirty="0">
                <a:latin typeface="Consolas" panose="020B0609020204030204" pitchFamily="49" charset="0"/>
              </a:rPr>
              <a:t>(</a:t>
            </a:r>
            <a:r>
              <a:rPr lang="en-GB" dirty="0" err="1">
                <a:latin typeface="Consolas" panose="020B0609020204030204" pitchFamily="49" charset="0"/>
              </a:rPr>
              <a:t>current.value</a:t>
            </a:r>
            <a:r>
              <a:rPr lang="en-GB" dirty="0">
                <a:latin typeface="Consolas" panose="020B0609020204030204" pitchFamily="49" charset="0"/>
              </a:rPr>
              <a:t>);</a:t>
            </a:r>
          </a:p>
          <a:p>
            <a:r>
              <a:rPr lang="en-GB" dirty="0">
                <a:latin typeface="Consolas" panose="020B0609020204030204" pitchFamily="49" charset="0"/>
              </a:rPr>
              <a:t>    current = </a:t>
            </a:r>
            <a:r>
              <a:rPr lang="en-GB" dirty="0" err="1">
                <a:latin typeface="Consolas" panose="020B0609020204030204" pitchFamily="49" charset="0"/>
              </a:rPr>
              <a:t>current.next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CF9C93-F8FA-52A4-9BA0-B46C5F3DE520}"/>
              </a:ext>
            </a:extLst>
          </p:cNvPr>
          <p:cNvSpPr/>
          <p:nvPr/>
        </p:nvSpPr>
        <p:spPr>
          <a:xfrm>
            <a:off x="4620539" y="2383740"/>
            <a:ext cx="3305508" cy="26062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CA29C5-CDA9-062E-C585-4DA51C4BA62B}"/>
              </a:ext>
            </a:extLst>
          </p:cNvPr>
          <p:cNvSpPr/>
          <p:nvPr/>
        </p:nvSpPr>
        <p:spPr>
          <a:xfrm>
            <a:off x="5362932" y="3959430"/>
            <a:ext cx="922988" cy="220603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4A51C-FFB9-FD32-D050-C993460D16D8}"/>
              </a:ext>
            </a:extLst>
          </p:cNvPr>
          <p:cNvSpPr txBox="1"/>
          <p:nvPr/>
        </p:nvSpPr>
        <p:spPr>
          <a:xfrm>
            <a:off x="3830441" y="3186838"/>
            <a:ext cx="87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</a:t>
            </a:r>
            <a:endParaRPr lang="en-GB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70173875-EF2C-8A63-83A5-A1509A8BCDF3}"/>
              </a:ext>
            </a:extLst>
          </p:cNvPr>
          <p:cNvCxnSpPr>
            <a:cxnSpLocks/>
          </p:cNvCxnSpPr>
          <p:nvPr/>
        </p:nvCxnSpPr>
        <p:spPr>
          <a:xfrm>
            <a:off x="4553979" y="3355357"/>
            <a:ext cx="796880" cy="29117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88D9252-7EDC-D65B-F007-8FE0CC24D852}"/>
              </a:ext>
            </a:extLst>
          </p:cNvPr>
          <p:cNvSpPr txBox="1"/>
          <p:nvPr/>
        </p:nvSpPr>
        <p:spPr>
          <a:xfrm>
            <a:off x="3656459" y="4509851"/>
            <a:ext cx="231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Output: 	</a:t>
            </a:r>
            <a:r>
              <a:rPr lang="de-DE" sz="1600" dirty="0">
                <a:latin typeface="Consolas" panose="020B0609020204030204" pitchFamily="49" charset="0"/>
              </a:rPr>
              <a:t>42 -3 17</a:t>
            </a:r>
            <a:endParaRPr lang="en-GB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760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11343</Words>
  <Application>Microsoft Office PowerPoint</Application>
  <PresentationFormat>Bildschirmpräsentation (16:9)</PresentationFormat>
  <Paragraphs>3109</Paragraphs>
  <Slides>173</Slides>
  <Notes>171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173</vt:i4>
      </vt:variant>
    </vt:vector>
  </HeadingPairs>
  <TitlesOfParts>
    <vt:vector size="181" baseType="lpstr">
      <vt:lpstr>Times New Roman</vt:lpstr>
      <vt:lpstr>Consolas</vt:lpstr>
      <vt:lpstr>Calibri</vt:lpstr>
      <vt:lpstr>Noto Sans Symbols</vt:lpstr>
      <vt:lpstr>Arial</vt:lpstr>
      <vt:lpstr>Office Theme</vt:lpstr>
      <vt:lpstr>Office Theme</vt:lpstr>
      <vt:lpstr>Office Theme</vt:lpstr>
      <vt:lpstr>PowerPoint-Präsentation</vt:lpstr>
      <vt:lpstr>Organisatorisches</vt:lpstr>
      <vt:lpstr>Probleme Lösen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Probleme Lösen: Executable Graph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Listen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</vt:lpstr>
      <vt:lpstr>LinkedLists durchlaufen </vt:lpstr>
      <vt:lpstr>LinkedLists durchlaufen </vt:lpstr>
      <vt:lpstr>LinkedLists durchlaufen </vt:lpstr>
      <vt:lpstr>LinkedLists durchlaufen </vt:lpstr>
      <vt:lpstr>LinkedLists durchlaufen </vt:lpstr>
      <vt:lpstr>LinkedLists durchlaufen </vt:lpstr>
      <vt:lpstr>LinkedLists durchlaufen </vt:lpstr>
      <vt:lpstr>LinkedLists durchlaufen </vt:lpstr>
      <vt:lpstr>LinkedLists durchlaufen </vt:lpstr>
      <vt:lpstr>LinkedLists durchlaufen </vt:lpstr>
      <vt:lpstr>LinkedLists durchlaufen </vt:lpstr>
      <vt:lpstr>LinkedLists durchlaufen </vt:lpstr>
      <vt:lpstr>LinkedLists durchlaufen </vt:lpstr>
      <vt:lpstr>Verschiede Typen von LinkedLists</vt:lpstr>
      <vt:lpstr>Verschiede Typen von LinkedLists</vt:lpstr>
      <vt:lpstr>LinkedLists – bereits implementiert</vt:lpstr>
      <vt:lpstr>LinkedLists – bereits implementiert</vt:lpstr>
      <vt:lpstr>LinkedLists – Methoden </vt:lpstr>
      <vt:lpstr>ArrayLists</vt:lpstr>
      <vt:lpstr>ArrayLists</vt:lpstr>
      <vt:lpstr>ArrayLists – Methoden </vt:lpstr>
      <vt:lpstr>ArrayLists – Methoden </vt:lpstr>
      <vt:lpstr>LinkedList vs ArrayList</vt:lpstr>
      <vt:lpstr>LinkedList vs ArrayList</vt:lpstr>
      <vt:lpstr>LinkedList vs ArrayList</vt:lpstr>
      <vt:lpstr>LinkedList vs ArrayList</vt:lpstr>
      <vt:lpstr>LinkedList vs ArrayList</vt:lpstr>
      <vt:lpstr>LinkedList vs ArrayList</vt:lpstr>
      <vt:lpstr>LinkedList vs ArrayList</vt:lpstr>
      <vt:lpstr>LinkedList vs ArrayList</vt:lpstr>
      <vt:lpstr>LinkedList vs ArrayList</vt:lpstr>
      <vt:lpstr>LinkedList vs ArrayList</vt:lpstr>
      <vt:lpstr>LinkedList vs ArrayList</vt:lpstr>
      <vt:lpstr>LinkedList vs ArrayList</vt:lpstr>
      <vt:lpstr>LinkedList vs ArrayList</vt:lpstr>
      <vt:lpstr>Teaser: LinkedList vs ArrayList</vt:lpstr>
      <vt:lpstr>ArrayList</vt:lpstr>
      <vt:lpstr>ArrayList</vt:lpstr>
      <vt:lpstr>ArrayList</vt:lpstr>
      <vt:lpstr>LinkedList</vt:lpstr>
      <vt:lpstr>LinkedList</vt:lpstr>
      <vt:lpstr>LinkedList</vt:lpstr>
      <vt:lpstr>LinkedList</vt:lpstr>
      <vt:lpstr>PowerPoint-Präsentation</vt:lpstr>
      <vt:lpstr>Klassen: Neural Network</vt:lpstr>
      <vt:lpstr>Klassen: Neural Network</vt:lpstr>
      <vt:lpstr>Klassen: Neural Network</vt:lpstr>
      <vt:lpstr>Klassen: Neural Network</vt:lpstr>
      <vt:lpstr>Klassen: Neural Network</vt:lpstr>
      <vt:lpstr>Klassen: Neural Network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Klassen: Neural Network</vt:lpstr>
      <vt:lpstr>Klassen: Neural Network</vt:lpstr>
      <vt:lpstr>Klassen: Neural Network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Klassen: Neural Network</vt:lpstr>
      <vt:lpstr>PowerPoint-Präsentation</vt:lpstr>
      <vt:lpstr>PowerPoint-Präsentation</vt:lpstr>
      <vt:lpstr>PowerPoint-Präsentation</vt:lpstr>
      <vt:lpstr>PowerPoint-Präsentation</vt:lpstr>
      <vt:lpstr>Vorbesprechung</vt:lpstr>
      <vt:lpstr>Aufgabe 1: Square Grid</vt:lpstr>
      <vt:lpstr>Aufgabe 1: Square Grid</vt:lpstr>
      <vt:lpstr>Aufgabe 2: Umkehrung</vt:lpstr>
      <vt:lpstr>Aufgabe 3: “KI” für das Ratespiel</vt:lpstr>
      <vt:lpstr>Aufgabe 4: Klassenrätsel</vt:lpstr>
      <vt:lpstr>Nachbesprechung</vt:lpstr>
      <vt:lpstr>Aufgabe 1: Loop-Invariante</vt:lpstr>
      <vt:lpstr>Aufgabe 2: Linked List</vt:lpstr>
      <vt:lpstr>Aufgabe 2: Linked List</vt:lpstr>
      <vt:lpstr>Aufgabe 3: Executable Graph</vt:lpstr>
      <vt:lpstr>Aufgabe 4: Energiespiel</vt:lpstr>
      <vt:lpstr>Aufgabe 5: Timed Bonus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Aaron Zeller</dc:creator>
  <cp:lastModifiedBy>Leandro Zazzi</cp:lastModifiedBy>
  <cp:revision>137</cp:revision>
  <dcterms:modified xsi:type="dcterms:W3CDTF">2025-11-19T15:06:14Z</dcterms:modified>
</cp:coreProperties>
</file>